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is Klára Maria" userId="S::klara.varis@edu.kotka.fi::1f527626-a5be-4fb5-906f-3a7010abaa44" providerId="AD" clId="Web-{6160FF78-B423-44D7-9727-D76268273EF2}"/>
    <pc:docChg chg="modSld">
      <pc:chgData name="Varis Klára Maria" userId="S::klara.varis@edu.kotka.fi::1f527626-a5be-4fb5-906f-3a7010abaa44" providerId="AD" clId="Web-{6160FF78-B423-44D7-9727-D76268273EF2}" dt="2018-11-13T10:03:08.002" v="19" actId="20577"/>
      <pc:docMkLst>
        <pc:docMk/>
      </pc:docMkLst>
      <pc:sldChg chg="modSp">
        <pc:chgData name="Varis Klára Maria" userId="S::klara.varis@edu.kotka.fi::1f527626-a5be-4fb5-906f-3a7010abaa44" providerId="AD" clId="Web-{6160FF78-B423-44D7-9727-D76268273EF2}" dt="2018-11-13T10:02:48.049" v="13" actId="14100"/>
        <pc:sldMkLst>
          <pc:docMk/>
          <pc:sldMk cId="741996863" sldId="257"/>
        </pc:sldMkLst>
        <pc:spChg chg="mod">
          <ac:chgData name="Varis Klára Maria" userId="S::klara.varis@edu.kotka.fi::1f527626-a5be-4fb5-906f-3a7010abaa44" providerId="AD" clId="Web-{6160FF78-B423-44D7-9727-D76268273EF2}" dt="2018-11-13T10:02:48.049" v="13" actId="14100"/>
          <ac:spMkLst>
            <pc:docMk/>
            <pc:sldMk cId="741996863" sldId="257"/>
            <ac:spMk id="2" creationId="{A2989EE7-E5D2-4EEE-BC8F-AAE371EAB392}"/>
          </ac:spMkLst>
        </pc:spChg>
      </pc:sldChg>
      <pc:sldChg chg="modSp">
        <pc:chgData name="Varis Klára Maria" userId="S::klara.varis@edu.kotka.fi::1f527626-a5be-4fb5-906f-3a7010abaa44" providerId="AD" clId="Web-{6160FF78-B423-44D7-9727-D76268273EF2}" dt="2018-11-13T10:03:08.002" v="18" actId="20577"/>
        <pc:sldMkLst>
          <pc:docMk/>
          <pc:sldMk cId="992675529" sldId="258"/>
        </pc:sldMkLst>
        <pc:spChg chg="mod">
          <ac:chgData name="Varis Klára Maria" userId="S::klara.varis@edu.kotka.fi::1f527626-a5be-4fb5-906f-3a7010abaa44" providerId="AD" clId="Web-{6160FF78-B423-44D7-9727-D76268273EF2}" dt="2018-11-13T10:03:08.002" v="18" actId="20577"/>
          <ac:spMkLst>
            <pc:docMk/>
            <pc:sldMk cId="992675529" sldId="258"/>
            <ac:spMk id="2" creationId="{3AC0DF16-4D73-4187-B45F-B6F0CA02FA73}"/>
          </ac:spMkLst>
        </pc:spChg>
      </pc:sldChg>
    </pc:docChg>
  </pc:docChgLst>
  <pc:docChgLst>
    <pc:chgData name="Ryzhuk Vladislav" userId="S::vladislav.ryzhuk@edu.kotka.fi::ec7c0847-fb31-4332-9c42-1a024f290f55" providerId="AD" clId="Web-{FA17BF8E-3920-49F9-A4B2-A24578B834EF}"/>
    <pc:docChg chg="addSld modSld sldOrd">
      <pc:chgData name="Ryzhuk Vladislav" userId="S::vladislav.ryzhuk@edu.kotka.fi::ec7c0847-fb31-4332-9c42-1a024f290f55" providerId="AD" clId="Web-{FA17BF8E-3920-49F9-A4B2-A24578B834EF}" dt="2018-11-07T12:06:52.222" v="976" actId="20577"/>
      <pc:docMkLst>
        <pc:docMk/>
      </pc:docMkLst>
      <pc:sldChg chg="addSp modSp mod setBg setClrOvrMap">
        <pc:chgData name="Ryzhuk Vladislav" userId="S::vladislav.ryzhuk@edu.kotka.fi::ec7c0847-fb31-4332-9c42-1a024f290f55" providerId="AD" clId="Web-{FA17BF8E-3920-49F9-A4B2-A24578B834EF}" dt="2018-11-07T11:17:39.262" v="82"/>
        <pc:sldMkLst>
          <pc:docMk/>
          <pc:sldMk cId="782385677" sldId="256"/>
        </pc:sldMkLst>
        <pc:spChg chg="mod">
          <ac:chgData name="Ryzhuk Vladislav" userId="S::vladislav.ryzhuk@edu.kotka.fi::ec7c0847-fb31-4332-9c42-1a024f290f55" providerId="AD" clId="Web-{FA17BF8E-3920-49F9-A4B2-A24578B834EF}" dt="2018-11-07T11:17:39.262" v="82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Ryzhuk Vladislav" userId="S::vladislav.ryzhuk@edu.kotka.fi::ec7c0847-fb31-4332-9c42-1a024f290f55" providerId="AD" clId="Web-{FA17BF8E-3920-49F9-A4B2-A24578B834EF}" dt="2018-11-07T11:17:39.262" v="82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17:39.262" v="82"/>
          <ac:spMkLst>
            <pc:docMk/>
            <pc:sldMk cId="782385677" sldId="256"/>
            <ac:spMk id="8" creationId="{27577DEC-D9A5-404D-9789-702F4319BEC8}"/>
          </ac:spMkLst>
        </pc:spChg>
        <pc:grpChg chg="add">
          <ac:chgData name="Ryzhuk Vladislav" userId="S::vladislav.ryzhuk@edu.kotka.fi::ec7c0847-fb31-4332-9c42-1a024f290f55" providerId="AD" clId="Web-{FA17BF8E-3920-49F9-A4B2-A24578B834EF}" dt="2018-11-07T11:17:39.262" v="82"/>
          <ac:grpSpMkLst>
            <pc:docMk/>
            <pc:sldMk cId="782385677" sldId="256"/>
            <ac:grpSpMk id="10" creationId="{CEEA9366-CEA8-4F23-B065-4337F0D836FE}"/>
          </ac:grpSpMkLst>
        </pc:grpChg>
      </pc:sldChg>
      <pc:sldChg chg="addSp delSp modSp new mod setBg">
        <pc:chgData name="Ryzhuk Vladislav" userId="S::vladislav.ryzhuk@edu.kotka.fi::ec7c0847-fb31-4332-9c42-1a024f290f55" providerId="AD" clId="Web-{FA17BF8E-3920-49F9-A4B2-A24578B834EF}" dt="2018-11-07T12:06:52.222" v="975" actId="20577"/>
        <pc:sldMkLst>
          <pc:docMk/>
          <pc:sldMk cId="741996863" sldId="257"/>
        </pc:sldMkLst>
        <pc:spChg chg="mod">
          <ac:chgData name="Ryzhuk Vladislav" userId="S::vladislav.ryzhuk@edu.kotka.fi::ec7c0847-fb31-4332-9c42-1a024f290f55" providerId="AD" clId="Web-{FA17BF8E-3920-49F9-A4B2-A24578B834EF}" dt="2018-11-07T12:01:58.853" v="949" actId="20577"/>
          <ac:spMkLst>
            <pc:docMk/>
            <pc:sldMk cId="741996863" sldId="257"/>
            <ac:spMk id="2" creationId="{A2989EE7-E5D2-4EEE-BC8F-AAE371EAB392}"/>
          </ac:spMkLst>
        </pc:spChg>
        <pc:spChg chg="del mod">
          <ac:chgData name="Ryzhuk Vladislav" userId="S::vladislav.ryzhuk@edu.kotka.fi::ec7c0847-fb31-4332-9c42-1a024f290f55" providerId="AD" clId="Web-{FA17BF8E-3920-49F9-A4B2-A24578B834EF}" dt="2018-11-07T11:28:17.807" v="127"/>
          <ac:spMkLst>
            <pc:docMk/>
            <pc:sldMk cId="741996863" sldId="257"/>
            <ac:spMk id="3" creationId="{FE469030-042C-4CBB-9518-A8318385A657}"/>
          </ac:spMkLst>
        </pc:spChg>
        <pc:spChg chg="add mod">
          <ac:chgData name="Ryzhuk Vladislav" userId="S::vladislav.ryzhuk@edu.kotka.fi::ec7c0847-fb31-4332-9c42-1a024f290f55" providerId="AD" clId="Web-{FA17BF8E-3920-49F9-A4B2-A24578B834EF}" dt="2018-11-07T12:06:52.222" v="975" actId="20577"/>
          <ac:spMkLst>
            <pc:docMk/>
            <pc:sldMk cId="741996863" sldId="257"/>
            <ac:spMk id="11" creationId="{FB9E723E-1EF6-4414-9980-E5962BCED3C3}"/>
          </ac:spMkLst>
        </pc:spChg>
        <pc:picChg chg="add mod">
          <ac:chgData name="Ryzhuk Vladislav" userId="S::vladislav.ryzhuk@edu.kotka.fi::ec7c0847-fb31-4332-9c42-1a024f290f55" providerId="AD" clId="Web-{FA17BF8E-3920-49F9-A4B2-A24578B834EF}" dt="2018-11-07T11:28:48.323" v="132"/>
          <ac:picMkLst>
            <pc:docMk/>
            <pc:sldMk cId="741996863" sldId="257"/>
            <ac:picMk id="6" creationId="{16CA7282-2FDF-456B-99B3-434D79ECE2C2}"/>
          </ac:picMkLst>
        </pc:picChg>
        <pc:picChg chg="add del mod ord replId">
          <ac:chgData name="Ryzhuk Vladislav" userId="S::vladislav.ryzhuk@edu.kotka.fi::ec7c0847-fb31-4332-9c42-1a024f290f55" providerId="AD" clId="Web-{FA17BF8E-3920-49F9-A4B2-A24578B834EF}" dt="2018-11-07T11:28:48.323" v="132"/>
          <ac:picMkLst>
            <pc:docMk/>
            <pc:sldMk cId="741996863" sldId="257"/>
            <ac:picMk id="8" creationId="{8BBE575E-5B97-4CAE-A529-5E69CD99F6A1}"/>
          </ac:picMkLst>
        </pc:picChg>
        <pc:picChg chg="add">
          <ac:chgData name="Ryzhuk Vladislav" userId="S::vladislav.ryzhuk@edu.kotka.fi::ec7c0847-fb31-4332-9c42-1a024f290f55" providerId="AD" clId="Web-{FA17BF8E-3920-49F9-A4B2-A24578B834EF}" dt="2018-11-07T11:28:48.323" v="132"/>
          <ac:picMkLst>
            <pc:docMk/>
            <pc:sldMk cId="741996863" sldId="257"/>
            <ac:picMk id="9" creationId="{8BBE575E-5B97-4CAE-A529-5E69CD99F6A1}"/>
          </ac:picMkLst>
        </pc:picChg>
      </pc:sldChg>
      <pc:sldChg chg="addSp delSp modSp new mod setBg setClrOvrMap">
        <pc:chgData name="Ryzhuk Vladislav" userId="S::vladislav.ryzhuk@edu.kotka.fi::ec7c0847-fb31-4332-9c42-1a024f290f55" providerId="AD" clId="Web-{FA17BF8E-3920-49F9-A4B2-A24578B834EF}" dt="2018-11-07T12:03:17.500" v="958" actId="20577"/>
        <pc:sldMkLst>
          <pc:docMk/>
          <pc:sldMk cId="992675529" sldId="258"/>
        </pc:sldMkLst>
        <pc:spChg chg="mod">
          <ac:chgData name="Ryzhuk Vladislav" userId="S::vladislav.ryzhuk@edu.kotka.fi::ec7c0847-fb31-4332-9c42-1a024f290f55" providerId="AD" clId="Web-{FA17BF8E-3920-49F9-A4B2-A24578B834EF}" dt="2018-11-07T12:01:51.884" v="936" actId="20577"/>
          <ac:spMkLst>
            <pc:docMk/>
            <pc:sldMk cId="992675529" sldId="258"/>
            <ac:spMk id="2" creationId="{3AC0DF16-4D73-4187-B45F-B6F0CA02FA73}"/>
          </ac:spMkLst>
        </pc:spChg>
        <pc:spChg chg="del">
          <ac:chgData name="Ryzhuk Vladislav" userId="S::vladislav.ryzhuk@edu.kotka.fi::ec7c0847-fb31-4332-9c42-1a024f290f55" providerId="AD" clId="Web-{FA17BF8E-3920-49F9-A4B2-A24578B834EF}" dt="2018-11-07T11:39:13.906" v="262"/>
          <ac:spMkLst>
            <pc:docMk/>
            <pc:sldMk cId="992675529" sldId="258"/>
            <ac:spMk id="3" creationId="{C9468269-015D-4BE9-9667-6603A7F5C6B6}"/>
          </ac:spMkLst>
        </pc:spChg>
        <pc:spChg chg="add mod">
          <ac:chgData name="Ryzhuk Vladislav" userId="S::vladislav.ryzhuk@edu.kotka.fi::ec7c0847-fb31-4332-9c42-1a024f290f55" providerId="AD" clId="Web-{FA17BF8E-3920-49F9-A4B2-A24578B834EF}" dt="2018-11-07T12:03:17.500" v="958" actId="20577"/>
          <ac:spMkLst>
            <pc:docMk/>
            <pc:sldMk cId="992675529" sldId="258"/>
            <ac:spMk id="11" creationId="{A868AD1A-4357-4446-9E93-49EA5F47E4B1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44:00.220" v="304"/>
          <ac:spMkLst>
            <pc:docMk/>
            <pc:sldMk cId="992675529" sldId="258"/>
            <ac:spMk id="14" creationId="{46E2C1D0-2072-4664-9C67-3B12866F5B97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44:00.220" v="304"/>
          <ac:spMkLst>
            <pc:docMk/>
            <pc:sldMk cId="992675529" sldId="258"/>
            <ac:spMk id="16" creationId="{37FEB674-D811-4FFE-A878-29D0C0ED18D4}"/>
          </ac:spMkLst>
        </pc:spChg>
        <pc:picChg chg="add mod ord">
          <ac:chgData name="Ryzhuk Vladislav" userId="S::vladislav.ryzhuk@edu.kotka.fi::ec7c0847-fb31-4332-9c42-1a024f290f55" providerId="AD" clId="Web-{FA17BF8E-3920-49F9-A4B2-A24578B834EF}" dt="2018-11-07T11:44:00.220" v="304"/>
          <ac:picMkLst>
            <pc:docMk/>
            <pc:sldMk cId="992675529" sldId="258"/>
            <ac:picMk id="6" creationId="{8677847A-1A1B-4788-9574-4B0D73A7B15A}"/>
          </ac:picMkLst>
        </pc:picChg>
        <pc:picChg chg="add del mod ord replId">
          <ac:chgData name="Ryzhuk Vladislav" userId="S::vladislav.ryzhuk@edu.kotka.fi::ec7c0847-fb31-4332-9c42-1a024f290f55" providerId="AD" clId="Web-{FA17BF8E-3920-49F9-A4B2-A24578B834EF}" dt="2018-11-07T11:44:00.220" v="304"/>
          <ac:picMkLst>
            <pc:docMk/>
            <pc:sldMk cId="992675529" sldId="258"/>
            <ac:picMk id="8" creationId="{2B9220B3-9438-4CB1-BAB2-F92ADFD72DE5}"/>
          </ac:picMkLst>
        </pc:picChg>
        <pc:picChg chg="add">
          <ac:chgData name="Ryzhuk Vladislav" userId="S::vladislav.ryzhuk@edu.kotka.fi::ec7c0847-fb31-4332-9c42-1a024f290f55" providerId="AD" clId="Web-{FA17BF8E-3920-49F9-A4B2-A24578B834EF}" dt="2018-11-07T11:44:00.220" v="304"/>
          <ac:picMkLst>
            <pc:docMk/>
            <pc:sldMk cId="992675529" sldId="258"/>
            <ac:picMk id="9" creationId="{2B9220B3-9438-4CB1-BAB2-F92ADFD72DE5}"/>
          </ac:picMkLst>
        </pc:picChg>
      </pc:sldChg>
      <pc:sldChg chg="addSp modSp new mod ord setBg">
        <pc:chgData name="Ryzhuk Vladislav" userId="S::vladislav.ryzhuk@edu.kotka.fi::ec7c0847-fb31-4332-9c42-1a024f290f55" providerId="AD" clId="Web-{FA17BF8E-3920-49F9-A4B2-A24578B834EF}" dt="2018-11-07T11:56:31.382" v="860"/>
        <pc:sldMkLst>
          <pc:docMk/>
          <pc:sldMk cId="3514110346" sldId="259"/>
        </pc:sldMkLst>
        <pc:spChg chg="mo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2" creationId="{472B4A21-857C-42E1-8F7E-ED4879DCA941}"/>
          </ac:spMkLst>
        </pc:spChg>
        <pc:spChg chg="mo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3" creationId="{50DA3AB9-B341-41FE-B5C5-B6E70CEB6164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13" creationId="{3F088236-D655-4F88-B238-E16762358025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15" creationId="{3DAC0C92-199E-475C-9390-119A9B027276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17" creationId="{C4CFB339-0ED8-4FE2-9EF1-6D1375B8499B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19" creationId="{31896C80-2069-4431-9C19-83B913734490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21" creationId="{BF120A21-0841-4823-B0C4-28AEBCEF9B78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23" creationId="{DBB05BAE-BBD3-4289-899F-A6851503C6B0}"/>
          </ac:spMkLst>
        </pc:spChg>
        <pc:spChg chg="add">
          <ac:chgData name="Ryzhuk Vladislav" userId="S::vladislav.ryzhuk@edu.kotka.fi::ec7c0847-fb31-4332-9c42-1a024f290f55" providerId="AD" clId="Web-{FA17BF8E-3920-49F9-A4B2-A24578B834EF}" dt="2018-11-07T11:56:31.382" v="860"/>
          <ac:spMkLst>
            <pc:docMk/>
            <pc:sldMk cId="3514110346" sldId="259"/>
            <ac:spMk id="25" creationId="{9874D11C-36F5-4BBE-A490-019A54E953B0}"/>
          </ac:spMkLst>
        </pc:spChg>
        <pc:picChg chg="add mod ord">
          <ac:chgData name="Ryzhuk Vladislav" userId="S::vladislav.ryzhuk@edu.kotka.fi::ec7c0847-fb31-4332-9c42-1a024f290f55" providerId="AD" clId="Web-{FA17BF8E-3920-49F9-A4B2-A24578B834EF}" dt="2018-11-07T11:56:31.382" v="860"/>
          <ac:picMkLst>
            <pc:docMk/>
            <pc:sldMk cId="3514110346" sldId="259"/>
            <ac:picMk id="4" creationId="{E39BF5D0-A6BF-47BD-9EED-E8A720B72F75}"/>
          </ac:picMkLst>
        </pc:picChg>
        <pc:cxnChg chg="add">
          <ac:chgData name="Ryzhuk Vladislav" userId="S::vladislav.ryzhuk@edu.kotka.fi::ec7c0847-fb31-4332-9c42-1a024f290f55" providerId="AD" clId="Web-{FA17BF8E-3920-49F9-A4B2-A24578B834EF}" dt="2018-11-07T11:56:31.382" v="860"/>
          <ac:cxnSpMkLst>
            <pc:docMk/>
            <pc:sldMk cId="3514110346" sldId="259"/>
            <ac:cxnSpMk id="9" creationId="{64FA5DFF-7FE6-4855-84E6-DFA78EE978BD}"/>
          </ac:cxnSpMkLst>
        </pc:cxnChg>
        <pc:cxnChg chg="add">
          <ac:chgData name="Ryzhuk Vladislav" userId="S::vladislav.ryzhuk@edu.kotka.fi::ec7c0847-fb31-4332-9c42-1a024f290f55" providerId="AD" clId="Web-{FA17BF8E-3920-49F9-A4B2-A24578B834EF}" dt="2018-11-07T11:56:31.382" v="860"/>
          <ac:cxnSpMkLst>
            <pc:docMk/>
            <pc:sldMk cId="3514110346" sldId="259"/>
            <ac:cxnSpMk id="11" creationId="{2AFD8CBA-54A3-4363-991B-B9C631BBFA7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7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90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30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80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342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20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04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7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75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1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67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90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60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1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67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5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84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Ilmastomuutos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Kirjoittajat: Narges, Tamanna, Juma, Vlad</a:t>
            </a:r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savu, taivas, juna, ulko&#10;&#10;Kuvaus luotu, erittäin korkea luotettavuus">
            <a:extLst>
              <a:ext uri="{FF2B5EF4-FFF2-40B4-BE49-F238E27FC236}">
                <a16:creationId xmlns:a16="http://schemas.microsoft.com/office/drawing/2014/main" id="{E39BF5D0-A6BF-47BD-9EED-E8A720B72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3" r="1646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72B4A21-857C-42E1-8F7E-ED4879DC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/>
              <a:t>Miksi ja missä ilmastonmuutos tapahtuu?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DA3AB9-B341-41FE-B5C5-B6E70CE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Teollisuus on kasvamassa eri puolella maailmassa etenkin Kiinassa ja Yhdysvalloissa.</a:t>
            </a:r>
            <a:endParaRPr lang="fi-FI" dirty="0" err="1"/>
          </a:p>
          <a:p>
            <a:r>
              <a:rPr lang="fi-FI" dirty="0"/>
              <a:t>Teollisuudessa synnytetään aika paljon päästö ja hiilidioksidia.</a:t>
            </a:r>
          </a:p>
          <a:p>
            <a:r>
              <a:rPr lang="fi-FI" dirty="0"/>
              <a:t>Seurauksena hiilidioksidit vapautuvat ilmankehää ja sitten se estää auringon heijastumista näin osa lämpö jää ilmakehään ja ilma lämpenee.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11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989EE7-E5D2-4EEE-BC8F-AAE371EA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3505612" cy="1306423"/>
          </a:xfrm>
        </p:spPr>
        <p:txBody>
          <a:bodyPr anchor="ctr">
            <a:normAutofit/>
          </a:bodyPr>
          <a:lstStyle/>
          <a:p>
            <a:r>
              <a:rPr lang="fi-FI" sz="2800" dirty="0"/>
              <a:t>Ilmastonmuutoksen aiheuttaja Kiina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B9E723E-1EF6-4414-9980-E5962BCE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Yksi suurimmista aiheuttajista on Kiina.</a:t>
            </a:r>
          </a:p>
        </p:txBody>
      </p:sp>
      <p:pic>
        <p:nvPicPr>
          <p:cNvPr id="6" name="Kuva 6" descr="Kuva, joka sisältää kohteen taivas, ulko, kaupunki, rakennus&#10;&#10;Kuvaus luotu, erittäin korkea luotettavuus">
            <a:extLst>
              <a:ext uri="{FF2B5EF4-FFF2-40B4-BE49-F238E27FC236}">
                <a16:creationId xmlns:a16="http://schemas.microsoft.com/office/drawing/2014/main" id="{16CA7282-2FDF-456B-99B3-434D79EC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54" y="609600"/>
            <a:ext cx="4625328" cy="2601747"/>
          </a:xfrm>
          <a:prstGeom prst="rect">
            <a:avLst/>
          </a:prstGeom>
        </p:spPr>
      </p:pic>
      <p:pic>
        <p:nvPicPr>
          <p:cNvPr id="9" name="Kuva 4" descr="Kuva, joka sisältää kohteen taivas, ulko&#10;&#10;Kuvaus luotu, erittäin korkea luotettavuus">
            <a:extLst>
              <a:ext uri="{FF2B5EF4-FFF2-40B4-BE49-F238E27FC236}">
                <a16:creationId xmlns:a16="http://schemas.microsoft.com/office/drawing/2014/main" id="{8BBE575E-5B97-4CAE-A529-5E69CD99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27" y="3439020"/>
            <a:ext cx="462638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Kuva 6" descr="Kuva, joka sisältää kohteen tie, auto, taivas, näkymä&#10;&#10;Kuvaus luotu, erittäin korkea luotettavuus">
            <a:extLst>
              <a:ext uri="{FF2B5EF4-FFF2-40B4-BE49-F238E27FC236}">
                <a16:creationId xmlns:a16="http://schemas.microsoft.com/office/drawing/2014/main" id="{8677847A-1A1B-4788-9574-4B0D73A7B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" r="38732" b="-1"/>
          <a:stretch/>
        </p:blipFill>
        <p:spPr>
          <a:xfrm>
            <a:off x="6194368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9" name="Kuva 4" descr="Kuva, joka sisältää kohteen taivas, savu, juna, ulko&#10;&#10;Kuvaus luotu, erittäin korkea luotettavuus">
            <a:extLst>
              <a:ext uri="{FF2B5EF4-FFF2-40B4-BE49-F238E27FC236}">
                <a16:creationId xmlns:a16="http://schemas.microsoft.com/office/drawing/2014/main" id="{2B9220B3-9438-4CB1-BAB2-F92ADFD72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0" r="6758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C0DF16-4D73-4187-B45F-B6F0CA02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anchor="ctr">
            <a:normAutofit fontScale="90000"/>
          </a:bodyPr>
          <a:lstStyle/>
          <a:p>
            <a:r>
              <a:rPr lang="fi-FI" sz="2800" dirty="0"/>
              <a:t>Ilmastonmuutoksen</a:t>
            </a:r>
            <a:br>
              <a:rPr lang="fi-FI" sz="2800" dirty="0"/>
            </a:br>
            <a:r>
              <a:rPr lang="fi-FI" sz="2800" dirty="0"/>
              <a:t>aiheuttaja Yhdysvallat</a:t>
            </a:r>
            <a:endParaRPr lang="fi-FI" sz="2800" dirty="0" err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68AD1A-4357-4446-9E93-49EA5F47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984423"/>
            <a:ext cx="4620544" cy="18733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600" dirty="0"/>
              <a:t>Toinen on Yhdysvallat.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92675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</Words>
  <Application>Microsoft Office PowerPoint</Application>
  <PresentationFormat>Laajakuva</PresentationFormat>
  <Paragraphs>10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Wingdings 3</vt:lpstr>
      <vt:lpstr>Pinta</vt:lpstr>
      <vt:lpstr>Ilmastomuutos</vt:lpstr>
      <vt:lpstr>Miksi ja missä ilmastonmuutos tapahtuu?</vt:lpstr>
      <vt:lpstr>Ilmastonmuutoksen aiheuttaja Kiina</vt:lpstr>
      <vt:lpstr>Ilmastonmuutoksen aiheuttaja Yhdysvallat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Varis Klára Maria</dc:creator>
  <cp:lastModifiedBy>Varis Klára Maria</cp:lastModifiedBy>
  <cp:revision>217</cp:revision>
  <dcterms:created xsi:type="dcterms:W3CDTF">2012-08-08T08:08:12Z</dcterms:created>
  <dcterms:modified xsi:type="dcterms:W3CDTF">2018-11-13T10:18:42Z</dcterms:modified>
</cp:coreProperties>
</file>