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ani Ali Abdulwahid Jasim" userId="S::ali.geraani@edu.kotka.fi::3217cb31-aa4a-48ed-bc6f-818e9bc31d1a" providerId="AD" clId="Web-{754C379A-517C-4ADF-9286-B4A997101D12}"/>
    <pc:docChg chg="addSld delSld modSld">
      <pc:chgData name="Geraani Ali Abdulwahid Jasim" userId="S::ali.geraani@edu.kotka.fi::3217cb31-aa4a-48ed-bc6f-818e9bc31d1a" providerId="AD" clId="Web-{754C379A-517C-4ADF-9286-B4A997101D12}" dt="2018-11-07T12:08:14.765" v="913" actId="14100"/>
      <pc:docMkLst>
        <pc:docMk/>
      </pc:docMkLst>
      <pc:sldChg chg="addSp delSp modSp mod setBg">
        <pc:chgData name="Geraani Ali Abdulwahid Jasim" userId="S::ali.geraani@edu.kotka.fi::3217cb31-aa4a-48ed-bc6f-818e9bc31d1a" providerId="AD" clId="Web-{754C379A-517C-4ADF-9286-B4A997101D12}" dt="2018-11-07T12:08:14.765" v="913" actId="14100"/>
        <pc:sldMkLst>
          <pc:docMk/>
          <pc:sldMk cId="782385677" sldId="256"/>
        </pc:sldMkLst>
        <pc:spChg chg="del mod">
          <ac:chgData name="Geraani Ali Abdulwahid Jasim" userId="S::ali.geraani@edu.kotka.fi::3217cb31-aa4a-48ed-bc6f-818e9bc31d1a" providerId="AD" clId="Web-{754C379A-517C-4ADF-9286-B4A997101D12}" dt="2018-11-07T12:06:58.575" v="901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Geraani Ali Abdulwahid Jasim" userId="S::ali.geraani@edu.kotka.fi::3217cb31-aa4a-48ed-bc6f-818e9bc31d1a" providerId="AD" clId="Web-{754C379A-517C-4ADF-9286-B4A997101D12}" dt="2018-11-07T12:08:14.765" v="913" actId="14100"/>
          <ac:spMkLst>
            <pc:docMk/>
            <pc:sldMk cId="782385677" sldId="256"/>
            <ac:spMk id="3" creationId="{00000000-0000-0000-0000-000000000000}"/>
          </ac:spMkLst>
        </pc:spChg>
        <pc:spChg chg="add mod">
          <ac:chgData name="Geraani Ali Abdulwahid Jasim" userId="S::ali.geraani@edu.kotka.fi::3217cb31-aa4a-48ed-bc6f-818e9bc31d1a" providerId="AD" clId="Web-{754C379A-517C-4ADF-9286-B4A997101D12}" dt="2018-11-07T12:07:40.623" v="912" actId="1076"/>
          <ac:spMkLst>
            <pc:docMk/>
            <pc:sldMk cId="782385677" sldId="256"/>
            <ac:spMk id="6" creationId="{19A0060B-500B-4F9E-9FD7-BF848689C7CE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1:34:03.845" v="76"/>
          <ac:spMkLst>
            <pc:docMk/>
            <pc:sldMk cId="782385677" sldId="256"/>
            <ac:spMk id="6" creationId="{559AE206-7EBA-4D33-8BC9-9D8158553F0E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1:34:03.845" v="76"/>
          <ac:spMkLst>
            <pc:docMk/>
            <pc:sldMk cId="782385677" sldId="256"/>
            <ac:spMk id="7" creationId="{6437D937-A7F1-4011-92B4-328E5BE1B166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1:34:03.845" v="76"/>
          <ac:spMkLst>
            <pc:docMk/>
            <pc:sldMk cId="782385677" sldId="256"/>
            <ac:spMk id="8" creationId="{B672F332-AF08-46C6-94F0-77684310D7B7}"/>
          </ac:spMkLst>
        </pc:spChg>
        <pc:spChg chg="add del">
          <ac:chgData name="Geraani Ali Abdulwahid Jasim" userId="S::ali.geraani@edu.kotka.fi::3217cb31-aa4a-48ed-bc6f-818e9bc31d1a" providerId="AD" clId="Web-{754C379A-517C-4ADF-9286-B4A997101D12}" dt="2018-11-07T11:34:03.720" v="75"/>
          <ac:spMkLst>
            <pc:docMk/>
            <pc:sldMk cId="782385677" sldId="256"/>
            <ac:spMk id="9" creationId="{C0B27210-D0CA-4654-B3E3-9ABB4F178EA1}"/>
          </ac:spMkLst>
        </pc:spChg>
        <pc:spChg chg="add del">
          <ac:chgData name="Geraani Ali Abdulwahid Jasim" userId="S::ali.geraani@edu.kotka.fi::3217cb31-aa4a-48ed-bc6f-818e9bc31d1a" providerId="AD" clId="Web-{754C379A-517C-4ADF-9286-B4A997101D12}" dt="2018-11-07T11:34:03.720" v="75"/>
          <ac:spMkLst>
            <pc:docMk/>
            <pc:sldMk cId="782385677" sldId="256"/>
            <ac:spMk id="11" creationId="{1DB7C82F-AB7E-4F0C-B829-FA1B9C415180}"/>
          </ac:spMkLst>
        </pc:spChg>
        <pc:spChg chg="add del">
          <ac:chgData name="Geraani Ali Abdulwahid Jasim" userId="S::ali.geraani@edu.kotka.fi::3217cb31-aa4a-48ed-bc6f-818e9bc31d1a" providerId="AD" clId="Web-{754C379A-517C-4ADF-9286-B4A997101D12}" dt="2018-11-07T11:34:03.720" v="75"/>
          <ac:spMkLst>
            <pc:docMk/>
            <pc:sldMk cId="782385677" sldId="256"/>
            <ac:spMk id="13" creationId="{70B66945-4967-4040-926D-DCA44313CDAB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1:34:03.845" v="76"/>
          <ac:spMkLst>
            <pc:docMk/>
            <pc:sldMk cId="782385677" sldId="256"/>
            <ac:spMk id="15" creationId="{34244EF8-D73A-40E1-BE73-D46E6B4B04ED}"/>
          </ac:spMkLst>
        </pc:spChg>
        <pc:picChg chg="add mod">
          <ac:chgData name="Geraani Ali Abdulwahid Jasim" userId="S::ali.geraani@edu.kotka.fi::3217cb31-aa4a-48ed-bc6f-818e9bc31d1a" providerId="AD" clId="Web-{754C379A-517C-4ADF-9286-B4A997101D12}" dt="2018-11-07T11:34:03.845" v="76"/>
          <ac:picMkLst>
            <pc:docMk/>
            <pc:sldMk cId="782385677" sldId="256"/>
            <ac:picMk id="4" creationId="{EB3586C1-555A-4797-8F94-AF82AB90F1CB}"/>
          </ac:picMkLst>
        </pc:picChg>
        <pc:cxnChg chg="add">
          <ac:chgData name="Geraani Ali Abdulwahid Jasim" userId="S::ali.geraani@edu.kotka.fi::3217cb31-aa4a-48ed-bc6f-818e9bc31d1a" providerId="AD" clId="Web-{754C379A-517C-4ADF-9286-B4A997101D12}" dt="2018-11-07T11:34:03.845" v="76"/>
          <ac:cxnSpMkLst>
            <pc:docMk/>
            <pc:sldMk cId="782385677" sldId="256"/>
            <ac:cxnSpMk id="17" creationId="{9E8E38ED-369A-44C2-B635-0BED0E48A6E8}"/>
          </ac:cxnSpMkLst>
        </pc:cxnChg>
      </pc:sldChg>
      <pc:sldChg chg="new del">
        <pc:chgData name="Geraani Ali Abdulwahid Jasim" userId="S::ali.geraani@edu.kotka.fi::3217cb31-aa4a-48ed-bc6f-818e9bc31d1a" providerId="AD" clId="Web-{754C379A-517C-4ADF-9286-B4A997101D12}" dt="2018-11-07T11:36:20.923" v="116"/>
        <pc:sldMkLst>
          <pc:docMk/>
          <pc:sldMk cId="177337145" sldId="257"/>
        </pc:sldMkLst>
      </pc:sldChg>
      <pc:sldChg chg="addSp modSp new mod setBg">
        <pc:chgData name="Geraani Ali Abdulwahid Jasim" userId="S::ali.geraani@edu.kotka.fi::3217cb31-aa4a-48ed-bc6f-818e9bc31d1a" providerId="AD" clId="Web-{754C379A-517C-4ADF-9286-B4A997101D12}" dt="2018-11-07T12:06:20.542" v="897" actId="14100"/>
        <pc:sldMkLst>
          <pc:docMk/>
          <pc:sldMk cId="399620541" sldId="257"/>
        </pc:sldMkLst>
        <pc:spChg chg="mod">
          <ac:chgData name="Geraani Ali Abdulwahid Jasim" userId="S::ali.geraani@edu.kotka.fi::3217cb31-aa4a-48ed-bc6f-818e9bc31d1a" providerId="AD" clId="Web-{754C379A-517C-4ADF-9286-B4A997101D12}" dt="2018-11-07T12:06:20.542" v="897" actId="14100"/>
          <ac:spMkLst>
            <pc:docMk/>
            <pc:sldMk cId="399620541" sldId="257"/>
            <ac:spMk id="2" creationId="{C66D8377-E1AC-433A-94B1-44193AFF97FF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2:05:41.010" v="893"/>
          <ac:spMkLst>
            <pc:docMk/>
            <pc:sldMk cId="399620541" sldId="257"/>
            <ac:spMk id="6" creationId="{C8BABCA7-C1E0-41BA-A822-5F61251AA6A4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2:00:57.018" v="787"/>
          <ac:spMkLst>
            <pc:docMk/>
            <pc:sldMk cId="399620541" sldId="257"/>
            <ac:spMk id="15" creationId="{53EDA46E-AECC-43B8-B54F-FA6E4C0C6566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2:00:57.018" v="787"/>
          <ac:spMkLst>
            <pc:docMk/>
            <pc:sldMk cId="399620541" sldId="257"/>
            <ac:spMk id="17" creationId="{9A789037-2F02-4B13-8573-CB800A9689B8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2:00:57.018" v="787"/>
          <ac:spMkLst>
            <pc:docMk/>
            <pc:sldMk cId="399620541" sldId="257"/>
            <ac:spMk id="19" creationId="{567B4C5E-A726-4AC9-9254-E81F0698BD5F}"/>
          </ac:spMkLst>
        </pc:spChg>
        <pc:grpChg chg="add">
          <ac:chgData name="Geraani Ali Abdulwahid Jasim" userId="S::ali.geraani@edu.kotka.fi::3217cb31-aa4a-48ed-bc6f-818e9bc31d1a" providerId="AD" clId="Web-{754C379A-517C-4ADF-9286-B4A997101D12}" dt="2018-11-07T12:05:41.010" v="893"/>
          <ac:grpSpMkLst>
            <pc:docMk/>
            <pc:sldMk cId="399620541" sldId="257"/>
            <ac:grpSpMk id="4" creationId="{7575D7A7-3C36-4508-9BC6-70A93BD3C438}"/>
          </ac:grpSpMkLst>
        </pc:grpChg>
        <pc:grpChg chg="add">
          <ac:chgData name="Geraani Ali Abdulwahid Jasim" userId="S::ali.geraani@edu.kotka.fi::3217cb31-aa4a-48ed-bc6f-818e9bc31d1a" providerId="AD" clId="Web-{754C379A-517C-4ADF-9286-B4A997101D12}" dt="2018-11-07T12:00:57.018" v="787"/>
          <ac:grpSpMkLst>
            <pc:docMk/>
            <pc:sldMk cId="399620541" sldId="257"/>
            <ac:grpSpMk id="7" creationId="{7575D7A7-3C36-4508-9BC6-70A93BD3C438}"/>
          </ac:grpSpMkLst>
        </pc:grpChg>
        <pc:grpChg chg="add">
          <ac:chgData name="Geraani Ali Abdulwahid Jasim" userId="S::ali.geraani@edu.kotka.fi::3217cb31-aa4a-48ed-bc6f-818e9bc31d1a" providerId="AD" clId="Web-{754C379A-517C-4ADF-9286-B4A997101D12}" dt="2018-11-07T12:05:41.010" v="893"/>
          <ac:grpSpMkLst>
            <pc:docMk/>
            <pc:sldMk cId="399620541" sldId="257"/>
            <ac:grpSpMk id="12" creationId="{2E5D6EB5-6FDB-477A-98F5-7409CD53754D}"/>
          </ac:grpSpMkLst>
        </pc:grpChg>
        <pc:cxnChg chg="add">
          <ac:chgData name="Geraani Ali Abdulwahid Jasim" userId="S::ali.geraani@edu.kotka.fi::3217cb31-aa4a-48ed-bc6f-818e9bc31d1a" providerId="AD" clId="Web-{754C379A-517C-4ADF-9286-B4A997101D12}" dt="2018-11-07T12:05:41.010" v="893"/>
          <ac:cxnSpMkLst>
            <pc:docMk/>
            <pc:sldMk cId="399620541" sldId="257"/>
            <ac:cxnSpMk id="5" creationId="{AE446D0E-6531-40B7-A182-FB8602439777}"/>
          </ac:cxnSpMkLst>
        </pc:cxnChg>
        <pc:cxnChg chg="add">
          <ac:chgData name="Geraani Ali Abdulwahid Jasim" userId="S::ali.geraani@edu.kotka.fi::3217cb31-aa4a-48ed-bc6f-818e9bc31d1a" providerId="AD" clId="Web-{754C379A-517C-4ADF-9286-B4A997101D12}" dt="2018-11-07T12:00:57.018" v="787"/>
          <ac:cxnSpMkLst>
            <pc:docMk/>
            <pc:sldMk cId="399620541" sldId="257"/>
            <ac:cxnSpMk id="13" creationId="{AE446D0E-6531-40B7-A182-FB8602439777}"/>
          </ac:cxnSpMkLst>
        </pc:cxnChg>
        <pc:cxnChg chg="add">
          <ac:chgData name="Geraani Ali Abdulwahid Jasim" userId="S::ali.geraani@edu.kotka.fi::3217cb31-aa4a-48ed-bc6f-818e9bc31d1a" providerId="AD" clId="Web-{754C379A-517C-4ADF-9286-B4A997101D12}" dt="2018-11-07T12:00:57.018" v="787"/>
          <ac:cxnSpMkLst>
            <pc:docMk/>
            <pc:sldMk cId="399620541" sldId="257"/>
            <ac:cxnSpMk id="21" creationId="{47F9D90F-7118-49FD-9E75-223103DD93BD}"/>
          </ac:cxnSpMkLst>
        </pc:cxnChg>
        <pc:cxnChg chg="add">
          <ac:chgData name="Geraani Ali Abdulwahid Jasim" userId="S::ali.geraani@edu.kotka.fi::3217cb31-aa4a-48ed-bc6f-818e9bc31d1a" providerId="AD" clId="Web-{754C379A-517C-4ADF-9286-B4A997101D12}" dt="2018-11-07T12:05:41.010" v="893"/>
          <ac:cxnSpMkLst>
            <pc:docMk/>
            <pc:sldMk cId="399620541" sldId="257"/>
            <ac:cxnSpMk id="23" creationId="{889FB2CC-C7A1-4A53-A088-636FB487FE67}"/>
          </ac:cxnSpMkLst>
        </pc:cxnChg>
      </pc:sldChg>
      <pc:sldChg chg="addSp modSp new mod setBg">
        <pc:chgData name="Geraani Ali Abdulwahid Jasim" userId="S::ali.geraani@edu.kotka.fi::3217cb31-aa4a-48ed-bc6f-818e9bc31d1a" providerId="AD" clId="Web-{754C379A-517C-4ADF-9286-B4A997101D12}" dt="2018-11-07T12:04:44.336" v="892" actId="14100"/>
        <pc:sldMkLst>
          <pc:docMk/>
          <pc:sldMk cId="3072243292" sldId="258"/>
        </pc:sldMkLst>
        <pc:spChg chg="mod">
          <ac:chgData name="Geraani Ali Abdulwahid Jasim" userId="S::ali.geraani@edu.kotka.fi::3217cb31-aa4a-48ed-bc6f-818e9bc31d1a" providerId="AD" clId="Web-{754C379A-517C-4ADF-9286-B4A997101D12}" dt="2018-11-07T12:04:44.336" v="892" actId="14100"/>
          <ac:spMkLst>
            <pc:docMk/>
            <pc:sldMk cId="3072243292" sldId="258"/>
            <ac:spMk id="2" creationId="{EA6A02CA-D815-4AC5-9576-2C7AD4E31A86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2:01:16.627" v="788"/>
          <ac:spMkLst>
            <pc:docMk/>
            <pc:sldMk cId="3072243292" sldId="258"/>
            <ac:spMk id="33" creationId="{A3BAF07C-C39E-42EB-BB22-8D46691D9735}"/>
          </ac:spMkLst>
        </pc:spChg>
        <pc:spChg chg="add">
          <ac:chgData name="Geraani Ali Abdulwahid Jasim" userId="S::ali.geraani@edu.kotka.fi::3217cb31-aa4a-48ed-bc6f-818e9bc31d1a" providerId="AD" clId="Web-{754C379A-517C-4ADF-9286-B4A997101D12}" dt="2018-11-07T12:01:16.627" v="788"/>
          <ac:spMkLst>
            <pc:docMk/>
            <pc:sldMk cId="3072243292" sldId="258"/>
            <ac:spMk id="56" creationId="{A7795DFA-888F-47E2-B44E-DE1D3B3E46A4}"/>
          </ac:spMkLst>
        </pc:spChg>
        <pc:grpChg chg="add">
          <ac:chgData name="Geraani Ali Abdulwahid Jasim" userId="S::ali.geraani@edu.kotka.fi::3217cb31-aa4a-48ed-bc6f-818e9bc31d1a" providerId="AD" clId="Web-{754C379A-517C-4ADF-9286-B4A997101D12}" dt="2018-11-07T12:01:16.627" v="788"/>
          <ac:grpSpMkLst>
            <pc:docMk/>
            <pc:sldMk cId="3072243292" sldId="258"/>
            <ac:grpSpMk id="7" creationId="{84DB7353-7D7A-431B-A5B6-A3845E6F2BB2}"/>
          </ac:grpSpMkLst>
        </pc:grpChg>
        <pc:grpChg chg="add">
          <ac:chgData name="Geraani Ali Abdulwahid Jasim" userId="S::ali.geraani@edu.kotka.fi::3217cb31-aa4a-48ed-bc6f-818e9bc31d1a" providerId="AD" clId="Web-{754C379A-517C-4ADF-9286-B4A997101D12}" dt="2018-11-07T12:01:16.627" v="788"/>
          <ac:grpSpMkLst>
            <pc:docMk/>
            <pc:sldMk cId="3072243292" sldId="258"/>
            <ac:grpSpMk id="28" creationId="{1B24766B-81CA-44C7-BF11-77A12BA42411}"/>
          </ac:grpSpMkLst>
        </pc:grpChg>
        <pc:grpChg chg="add">
          <ac:chgData name="Geraani Ali Abdulwahid Jasim" userId="S::ali.geraani@edu.kotka.fi::3217cb31-aa4a-48ed-bc6f-818e9bc31d1a" providerId="AD" clId="Web-{754C379A-517C-4ADF-9286-B4A997101D12}" dt="2018-11-07T12:01:16.627" v="788"/>
          <ac:grpSpMkLst>
            <pc:docMk/>
            <pc:sldMk cId="3072243292" sldId="258"/>
            <ac:grpSpMk id="35" creationId="{D8E9CF54-0466-4261-9E62-0249E60E1886}"/>
          </ac:grpSpMkLst>
        </pc:grpChg>
      </pc:sldChg>
    </pc:docChg>
  </pc:docChgLst>
  <pc:docChgLst>
    <pc:chgData name="Varis Klára Maria" userId="S::klara.varis@edu.kotka.fi::1f527626-a5be-4fb5-906f-3a7010abaa44" providerId="AD" clId="Web-{A07B2486-B82A-4D76-B9B8-8CBF932D8025}"/>
    <pc:docChg chg="modSld">
      <pc:chgData name="Varis Klára Maria" userId="S::klara.varis@edu.kotka.fi::1f527626-a5be-4fb5-906f-3a7010abaa44" providerId="AD" clId="Web-{A07B2486-B82A-4D76-B9B8-8CBF932D8025}" dt="2018-11-13T10:01:19.807" v="40" actId="20577"/>
      <pc:docMkLst>
        <pc:docMk/>
      </pc:docMkLst>
      <pc:sldChg chg="modSp">
        <pc:chgData name="Varis Klára Maria" userId="S::klara.varis@edu.kotka.fi::1f527626-a5be-4fb5-906f-3a7010abaa44" providerId="AD" clId="Web-{A07B2486-B82A-4D76-B9B8-8CBF932D8025}" dt="2018-11-13T10:00:07.385" v="25" actId="20577"/>
        <pc:sldMkLst>
          <pc:docMk/>
          <pc:sldMk cId="782385677" sldId="256"/>
        </pc:sldMkLst>
        <pc:spChg chg="mod">
          <ac:chgData name="Varis Klára Maria" userId="S::klara.varis@edu.kotka.fi::1f527626-a5be-4fb5-906f-3a7010abaa44" providerId="AD" clId="Web-{A07B2486-B82A-4D76-B9B8-8CBF932D8025}" dt="2018-11-13T10:00:07.385" v="25" actId="20577"/>
          <ac:spMkLst>
            <pc:docMk/>
            <pc:sldMk cId="782385677" sldId="256"/>
            <ac:spMk id="6" creationId="{19A0060B-500B-4F9E-9FD7-BF848689C7CE}"/>
          </ac:spMkLst>
        </pc:spChg>
      </pc:sldChg>
      <pc:sldChg chg="modSp">
        <pc:chgData name="Varis Klára Maria" userId="S::klara.varis@edu.kotka.fi::1f527626-a5be-4fb5-906f-3a7010abaa44" providerId="AD" clId="Web-{A07B2486-B82A-4D76-B9B8-8CBF932D8025}" dt="2018-11-13T10:01:19.807" v="40" actId="20577"/>
        <pc:sldMkLst>
          <pc:docMk/>
          <pc:sldMk cId="399620541" sldId="257"/>
        </pc:sldMkLst>
        <pc:spChg chg="mod">
          <ac:chgData name="Varis Klára Maria" userId="S::klara.varis@edu.kotka.fi::1f527626-a5be-4fb5-906f-3a7010abaa44" providerId="AD" clId="Web-{A07B2486-B82A-4D76-B9B8-8CBF932D8025}" dt="2018-11-13T10:01:19.807" v="40" actId="20577"/>
          <ac:spMkLst>
            <pc:docMk/>
            <pc:sldMk cId="399620541" sldId="257"/>
            <ac:spMk id="2" creationId="{C66D8377-E1AC-433A-94B1-44193AFF97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80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1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4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9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45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2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47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1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6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87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3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1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2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78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73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4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66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63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flipH="1">
            <a:off x="2341744" y="4655064"/>
            <a:ext cx="3387919" cy="83964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sz="7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3586C1-555A-4797-8F94-AF82AB90F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8" r="6777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A0060B-500B-4F9E-9FD7-BF848689C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737" y="2518111"/>
            <a:ext cx="5248537" cy="1026703"/>
          </a:xfrm>
        </p:spPr>
        <p:txBody>
          <a:bodyPr/>
          <a:lstStyle/>
          <a:p>
            <a:r>
              <a:rPr lang="en-US" dirty="0" err="1"/>
              <a:t>Ilmastonmuutos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8377-E1AC-433A-94B1-44193AFF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260821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Milloin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Maailman</a:t>
            </a:r>
            <a:r>
              <a:rPr lang="en-US" sz="2800" dirty="0"/>
              <a:t> </a:t>
            </a:r>
            <a:r>
              <a:rPr lang="en-US" sz="2800" dirty="0" err="1"/>
              <a:t>hiilidioksidipäästöt</a:t>
            </a:r>
            <a:r>
              <a:rPr lang="en-US" sz="2800" dirty="0"/>
              <a:t> </a:t>
            </a:r>
            <a:r>
              <a:rPr lang="en-US" sz="2800" dirty="0" err="1"/>
              <a:t>vuonna</a:t>
            </a:r>
            <a:r>
              <a:rPr lang="en-US" sz="2800" dirty="0"/>
              <a:t> 1960 </a:t>
            </a:r>
            <a:r>
              <a:rPr lang="en-US" sz="2800" dirty="0" err="1"/>
              <a:t>oli</a:t>
            </a:r>
            <a:r>
              <a:rPr lang="en-US" sz="2800" dirty="0"/>
              <a:t> 17 </a:t>
            </a:r>
            <a:r>
              <a:rPr lang="en-US" sz="2800" dirty="0" err="1"/>
              <a:t>gigatonnia</a:t>
            </a:r>
            <a:r>
              <a:rPr lang="en-US" sz="2800" dirty="0"/>
              <a:t> ja se on  </a:t>
            </a:r>
            <a:r>
              <a:rPr lang="en-US" sz="2800" dirty="0" err="1"/>
              <a:t>nousemassa</a:t>
            </a:r>
            <a:r>
              <a:rPr lang="en-US" sz="2800" dirty="0"/>
              <a:t> </a:t>
            </a:r>
            <a:r>
              <a:rPr lang="en-US" sz="2800" dirty="0" err="1"/>
              <a:t>ylös</a:t>
            </a:r>
            <a:r>
              <a:rPr lang="en-US" sz="2800" dirty="0"/>
              <a:t> </a:t>
            </a:r>
            <a:r>
              <a:rPr lang="en-US" sz="2800" dirty="0" err="1"/>
              <a:t>päin</a:t>
            </a:r>
            <a:r>
              <a:rPr lang="en-US" sz="2800" dirty="0"/>
              <a:t> 2020 </a:t>
            </a:r>
            <a:r>
              <a:rPr lang="en-US" sz="2800" dirty="0" err="1"/>
              <a:t>mennessä</a:t>
            </a:r>
            <a:r>
              <a:rPr lang="en-US" sz="2800" dirty="0"/>
              <a:t> </a:t>
            </a:r>
            <a:r>
              <a:rPr lang="en-US" sz="2800" dirty="0" err="1"/>
              <a:t>jopa</a:t>
            </a:r>
            <a:r>
              <a:rPr lang="en-US" sz="2800" dirty="0"/>
              <a:t> 45 </a:t>
            </a:r>
            <a:r>
              <a:rPr lang="en-US" sz="2800" dirty="0" err="1"/>
              <a:t>gigatonnia</a:t>
            </a:r>
            <a:r>
              <a:rPr lang="en-US" sz="2800" dirty="0"/>
              <a:t> , ja </a:t>
            </a:r>
            <a:r>
              <a:rPr lang="en-US" sz="2800" dirty="0" err="1"/>
              <a:t>sitten</a:t>
            </a:r>
            <a:r>
              <a:rPr lang="en-US" sz="2800" dirty="0"/>
              <a:t>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pitäisi</a:t>
            </a:r>
            <a:r>
              <a:rPr lang="en-US" sz="2800" dirty="0"/>
              <a:t> </a:t>
            </a:r>
            <a:r>
              <a:rPr lang="en-US" sz="2800" dirty="0" err="1"/>
              <a:t>laskea</a:t>
            </a:r>
            <a:r>
              <a:rPr lang="en-US" sz="2800" dirty="0"/>
              <a:t> alas </a:t>
            </a:r>
            <a:r>
              <a:rPr lang="en-US" sz="2800" dirty="0" err="1"/>
              <a:t>päin</a:t>
            </a:r>
            <a:r>
              <a:rPr lang="en-US" sz="2800" dirty="0"/>
              <a:t> </a:t>
            </a:r>
            <a:r>
              <a:rPr lang="en-US" sz="2800" dirty="0" err="1"/>
              <a:t>vuoteen</a:t>
            </a:r>
            <a:r>
              <a:rPr lang="en-US" sz="2800" dirty="0"/>
              <a:t> 2050 </a:t>
            </a:r>
            <a:r>
              <a:rPr lang="en-US" sz="2800" dirty="0" err="1"/>
              <a:t>jopa</a:t>
            </a:r>
            <a:r>
              <a:rPr lang="en-US" sz="2800" dirty="0"/>
              <a:t> </a:t>
            </a:r>
            <a:r>
              <a:rPr lang="en-US" sz="2800" dirty="0" err="1"/>
              <a:t>nollaan</a:t>
            </a:r>
            <a:r>
              <a:rPr lang="en-US" sz="2800" dirty="0"/>
              <a:t> </a:t>
            </a:r>
            <a:r>
              <a:rPr lang="en-US" sz="2800" dirty="0" err="1"/>
              <a:t>gigatonniin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962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02CA-D815-4AC5-9576-2C7AD4E3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043" y="1286121"/>
            <a:ext cx="9168745" cy="3530808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 err="1">
                <a:solidFill>
                  <a:schemeClr val="tx1"/>
                </a:solidFill>
              </a:rPr>
              <a:t>Ketkä</a:t>
            </a:r>
            <a:r>
              <a:rPr lang="en-US" sz="3300" dirty="0">
                <a:solidFill>
                  <a:schemeClr val="tx1"/>
                </a:solidFill>
              </a:rPr>
              <a:t>?</a:t>
            </a:r>
            <a:r>
              <a:rPr lang="en-US" sz="3300" dirty="0">
                <a:solidFill>
                  <a:schemeClr val="tx1"/>
                </a:solidFill>
                <a:cs typeface="Calibri Light"/>
              </a:rPr>
              <a:t/>
            </a:r>
            <a:br>
              <a:rPr lang="en-US" sz="3300" dirty="0">
                <a:solidFill>
                  <a:schemeClr val="tx1"/>
                </a:solidFill>
                <a:cs typeface="Calibri Light"/>
              </a:rPr>
            </a:br>
            <a:r>
              <a:rPr lang="en-US" sz="3300" dirty="0" err="1">
                <a:solidFill>
                  <a:schemeClr val="tx1"/>
                </a:solidFill>
              </a:rPr>
              <a:t>Näin</a:t>
            </a:r>
            <a:r>
              <a:rPr lang="en-US" sz="3300" dirty="0">
                <a:solidFill>
                  <a:schemeClr val="tx1"/>
                </a:solidFill>
              </a:rPr>
              <a:t> </a:t>
            </a:r>
            <a:r>
              <a:rPr lang="en-US" sz="3300" dirty="0" err="1">
                <a:solidFill>
                  <a:schemeClr val="tx1"/>
                </a:solidFill>
              </a:rPr>
              <a:t>arvioi</a:t>
            </a:r>
            <a:r>
              <a:rPr lang="en-US" sz="3300" dirty="0">
                <a:solidFill>
                  <a:schemeClr val="tx1"/>
                </a:solidFill>
              </a:rPr>
              <a:t> </a:t>
            </a:r>
            <a:r>
              <a:rPr lang="en-US" sz="3300" dirty="0" err="1">
                <a:solidFill>
                  <a:schemeClr val="tx1"/>
                </a:solidFill>
              </a:rPr>
              <a:t>YK:n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alaisen</a:t>
            </a:r>
            <a:r>
              <a:rPr lang="en-US" sz="3300" dirty="0">
                <a:solidFill>
                  <a:schemeClr val="tx1"/>
                </a:solidFill>
              </a:rPr>
              <a:t> </a:t>
            </a:r>
            <a:r>
              <a:rPr lang="en-US" sz="3300" dirty="0" err="1">
                <a:solidFill>
                  <a:schemeClr val="tx1"/>
                </a:solidFill>
              </a:rPr>
              <a:t>ilmastopaneelin</a:t>
            </a:r>
            <a:r>
              <a:rPr lang="en-US" sz="3300" dirty="0">
                <a:solidFill>
                  <a:schemeClr val="tx1"/>
                </a:solidFill>
              </a:rPr>
              <a:t> </a:t>
            </a:r>
            <a:r>
              <a:rPr lang="en-US" sz="3300" dirty="0" err="1">
                <a:solidFill>
                  <a:schemeClr val="tx1"/>
                </a:solidFill>
              </a:rPr>
              <a:t>IPCC:n</a:t>
            </a:r>
            <a:r>
              <a:rPr lang="en-US" sz="3300" dirty="0">
                <a:solidFill>
                  <a:schemeClr val="tx1"/>
                </a:solidFill>
              </a:rPr>
              <a:t> </a:t>
            </a:r>
            <a:r>
              <a:rPr lang="en-US" sz="3300" dirty="0" err="1">
                <a:solidFill>
                  <a:schemeClr val="tx1"/>
                </a:solidFill>
              </a:rPr>
              <a:t>puheenjohtaistoon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kuuluva</a:t>
            </a:r>
            <a:r>
              <a:rPr lang="en-US" sz="3300" dirty="0">
                <a:solidFill>
                  <a:schemeClr val="tx1"/>
                </a:solidFill>
              </a:rPr>
              <a:t> Debra Roberts </a:t>
            </a:r>
            <a:r>
              <a:rPr lang="en-US" sz="3300" dirty="0">
                <a:solidFill>
                  <a:schemeClr val="tx1"/>
                </a:solidFill>
                <a:cs typeface="Calibri Light"/>
              </a:rPr>
              <a:t/>
            </a:r>
            <a:br>
              <a:rPr lang="en-US" sz="3300" dirty="0">
                <a:solidFill>
                  <a:schemeClr val="tx1"/>
                </a:solidFill>
                <a:cs typeface="Calibri Light"/>
              </a:rPr>
            </a:br>
            <a:r>
              <a:rPr lang="en-US" sz="3300" dirty="0">
                <a:solidFill>
                  <a:schemeClr val="tx1"/>
                </a:solidFill>
                <a:cs typeface="Calibri Light"/>
              </a:rPr>
              <a:t>IPCC on </a:t>
            </a:r>
            <a:r>
              <a:rPr lang="en-US" sz="3300" dirty="0" err="1">
                <a:solidFill>
                  <a:schemeClr val="tx1"/>
                </a:solidFill>
                <a:cs typeface="Calibri Light"/>
              </a:rPr>
              <a:t>hallitusten</a:t>
            </a:r>
            <a:r>
              <a:rPr lang="en-US" sz="330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sz="3300" dirty="0" err="1">
                <a:solidFill>
                  <a:schemeClr val="tx1"/>
                </a:solidFill>
                <a:cs typeface="Calibri Light"/>
              </a:rPr>
              <a:t>välinen</a:t>
            </a:r>
            <a:r>
              <a:rPr lang="en-US" sz="330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sz="3300" dirty="0" err="1">
                <a:solidFill>
                  <a:schemeClr val="tx1"/>
                </a:solidFill>
                <a:cs typeface="Calibri Light"/>
              </a:rPr>
              <a:t>ilmastopaneeli</a:t>
            </a:r>
            <a:r>
              <a:rPr lang="en-US" sz="3300" dirty="0">
                <a:solidFill>
                  <a:schemeClr val="tx1"/>
                </a:solidFill>
                <a:cs typeface="Calibri Light"/>
              </a:rPr>
              <a:t> ( </a:t>
            </a:r>
            <a:r>
              <a:rPr lang="en-US" sz="3300" dirty="0" err="1">
                <a:solidFill>
                  <a:schemeClr val="tx1"/>
                </a:solidFill>
                <a:cs typeface="Calibri Light"/>
              </a:rPr>
              <a:t>Intergovermental</a:t>
            </a:r>
            <a:r>
              <a:rPr lang="en-US" sz="3300" dirty="0">
                <a:solidFill>
                  <a:schemeClr val="tx1"/>
                </a:solidFill>
                <a:cs typeface="Calibri Light"/>
              </a:rPr>
              <a:t> Panel on Climate Change)</a:t>
            </a:r>
          </a:p>
        </p:txBody>
      </p:sp>
    </p:spTree>
    <p:extLst>
      <p:ext uri="{BB962C8B-B14F-4D97-AF65-F5344CB8AC3E}">
        <p14:creationId xmlns:p14="http://schemas.microsoft.com/office/powerpoint/2010/main" val="3072243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</Words>
  <Application>Microsoft Office PowerPoint</Application>
  <PresentationFormat>Laajakuva</PresentationFormat>
  <Paragraphs>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 Light</vt:lpstr>
      <vt:lpstr>Garamond</vt:lpstr>
      <vt:lpstr>Organic</vt:lpstr>
      <vt:lpstr>Ilmastonmuutos</vt:lpstr>
      <vt:lpstr>Milloin?  Maailman hiilidioksidipäästöt vuonna 1960 oli 17 gigatonnia ja se on  nousemassa ylös päin 2020 mennessä jopa 45 gigatonnia , ja sitten sen pitäisi laskea alas päin vuoteen 2050 jopa nollaan gigatonniin </vt:lpstr>
      <vt:lpstr>Ketkä? Näin arvioi YK:n alaisen ilmastopaneelin IPCC:n puheenjohtaistoon kuuluva Debra Roberts  IPCC on hallitusten välinen ilmastopaneeli ( Intergovermental Panel on Climate Change)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Varis Klára Maria</dc:creator>
  <cp:lastModifiedBy>Varis Klára Maria</cp:lastModifiedBy>
  <cp:revision>289</cp:revision>
  <dcterms:created xsi:type="dcterms:W3CDTF">2012-08-08T08:08:12Z</dcterms:created>
  <dcterms:modified xsi:type="dcterms:W3CDTF">2018-11-13T10:11:48Z</dcterms:modified>
</cp:coreProperties>
</file>