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5" r:id="rId1"/>
  </p:sldMasterIdLst>
  <p:sldIdLst>
    <p:sldId id="256" r:id="rId2"/>
    <p:sldId id="258" r:id="rId3"/>
    <p:sldId id="257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83" autoAdjust="0"/>
    <p:restoredTop sz="94660"/>
  </p:normalViewPr>
  <p:slideViewPr>
    <p:cSldViewPr snapToGrid="0">
      <p:cViewPr varScale="1">
        <p:scale>
          <a:sx n="73" d="100"/>
          <a:sy n="73" d="100"/>
        </p:scale>
        <p:origin x="4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lcova Darja" userId="S::darja.galeova@edu.kotka.fi::eac69a74-cf45-41ee-a7b5-1851014b9eab" providerId="AD" clId="Web-{90FBBE38-5016-48FE-B75F-E78296B1BB2B}"/>
    <pc:docChg chg="addSld modSld sldOrd">
      <pc:chgData name="Galcova Darja" userId="S::darja.galeova@edu.kotka.fi::eac69a74-cf45-41ee-a7b5-1851014b9eab" providerId="AD" clId="Web-{90FBBE38-5016-48FE-B75F-E78296B1BB2B}" dt="2018-11-07T11:56:04.175" v="747" actId="20577"/>
      <pc:docMkLst>
        <pc:docMk/>
      </pc:docMkLst>
      <pc:sldChg chg="addSp delSp modSp mod setBg setClrOvrMap">
        <pc:chgData name="Galcova Darja" userId="S::darja.galeova@edu.kotka.fi::eac69a74-cf45-41ee-a7b5-1851014b9eab" providerId="AD" clId="Web-{90FBBE38-5016-48FE-B75F-E78296B1BB2B}" dt="2018-11-07T11:55:26.254" v="742" actId="20577"/>
        <pc:sldMkLst>
          <pc:docMk/>
          <pc:sldMk cId="1194440229" sldId="256"/>
        </pc:sldMkLst>
        <pc:spChg chg="mod">
          <ac:chgData name="Galcova Darja" userId="S::darja.galeova@edu.kotka.fi::eac69a74-cf45-41ee-a7b5-1851014b9eab" providerId="AD" clId="Web-{90FBBE38-5016-48FE-B75F-E78296B1BB2B}" dt="2018-11-07T11:55:26.254" v="742" actId="20577"/>
          <ac:spMkLst>
            <pc:docMk/>
            <pc:sldMk cId="1194440229" sldId="256"/>
            <ac:spMk id="2" creationId="{00000000-0000-0000-0000-000000000000}"/>
          </ac:spMkLst>
        </pc:spChg>
        <pc:spChg chg="mo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3" creationId="{00000000-0000-0000-0000-000000000000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5" creationId="{9179DE42-5613-4B35-A1E6-6CCBAA13C743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05.057" v="670"/>
          <ac:spMkLst>
            <pc:docMk/>
            <pc:sldMk cId="1194440229" sldId="256"/>
            <ac:spMk id="8" creationId="{2783C067-F8BF-4755-B516-8A0CD74CF60C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9" creationId="{52FB45E9-914E-4471-AC87-E475CD51767D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05.057" v="670"/>
          <ac:spMkLst>
            <pc:docMk/>
            <pc:sldMk cId="1194440229" sldId="256"/>
            <ac:spMk id="10" creationId="{2ED796EC-E7FF-46DB-B912-FB08BF12AA6E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11" creationId="{C310626D-5743-49D4-8F7D-88C4F8F05774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05.057" v="670"/>
          <ac:spMkLst>
            <pc:docMk/>
            <pc:sldMk cId="1194440229" sldId="256"/>
            <ac:spMk id="12" creationId="{549A2DAB-B431-487D-95AD-BB0FECB49E57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13" creationId="{3C195FC1-B568-4C72-9902-34CB35DDD7A1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24.166" v="678"/>
          <ac:spMkLst>
            <pc:docMk/>
            <pc:sldMk cId="1194440229" sldId="256"/>
            <ac:spMk id="15" creationId="{DD6BC9EB-F181-48AB-BCA2-3D1DB20D2D87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24.166" v="678"/>
          <ac:spMkLst>
            <pc:docMk/>
            <pc:sldMk cId="1194440229" sldId="256"/>
            <ac:spMk id="17" creationId="{D33AAA80-39DC-4020-9BFF-0718F35C7661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05.057" v="670"/>
          <ac:spMkLst>
            <pc:docMk/>
            <pc:sldMk cId="1194440229" sldId="256"/>
            <ac:spMk id="18" creationId="{0819F787-32B4-46A8-BC57-C6571BCEE243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21.026" v="676"/>
          <ac:spMkLst>
            <pc:docMk/>
            <pc:sldMk cId="1194440229" sldId="256"/>
            <ac:spMk id="19" creationId="{69370F01-B8C9-4CE4-824C-92B2792E6ED0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20" creationId="{EF2BDF77-362C-43F0-8CBB-A969EC2AE0C4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4.775" v="674"/>
          <ac:spMkLst>
            <pc:docMk/>
            <pc:sldMk cId="1194440229" sldId="256"/>
            <ac:spMk id="21" creationId="{27577DEC-D9A5-404D-9789-702F4319BEC8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22" creationId="{4BE96B01-3929-432D-B8C2-ADBCB74C2EF4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24" creationId="{2A6FCDE6-CDE2-4C51-B18E-A95CFB679714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21.026" v="676"/>
          <ac:spMkLst>
            <pc:docMk/>
            <pc:sldMk cId="1194440229" sldId="256"/>
            <ac:spMk id="25" creationId="{0ADFFC45-3DC9-4433-926F-043E879D9DFC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12.322" v="672"/>
          <ac:spMkLst>
            <pc:docMk/>
            <pc:sldMk cId="1194440229" sldId="256"/>
            <ac:spMk id="26" creationId="{9D2E8756-2465-473A-BA2A-2DB1D6224745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24.166" v="678"/>
          <ac:spMkLst>
            <pc:docMk/>
            <pc:sldMk cId="1194440229" sldId="256"/>
            <ac:spMk id="29" creationId="{1177F295-741F-4EFF-B0CA-BE69295ADA07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27.994" v="680"/>
          <ac:spMkLst>
            <pc:docMk/>
            <pc:sldMk cId="1194440229" sldId="256"/>
            <ac:spMk id="30" creationId="{9B8A5A16-7BE9-4AA1-9B5E-00FAFA5C8647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32.822" v="682"/>
          <ac:spMkLst>
            <pc:docMk/>
            <pc:sldMk cId="1194440229" sldId="256"/>
            <ac:spMk id="32" creationId="{4F57DB1C-6494-4CC4-A5E8-931957565379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32.822" v="682"/>
          <ac:spMkLst>
            <pc:docMk/>
            <pc:sldMk cId="1194440229" sldId="256"/>
            <ac:spMk id="33" creationId="{FFFB778B-5206-4BB0-A468-327E71367654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32.822" v="682"/>
          <ac:spMkLst>
            <pc:docMk/>
            <pc:sldMk cId="1194440229" sldId="256"/>
            <ac:spMk id="35" creationId="{0F7CB8B2-5D0D-49C7-96F1-4D6B8708914F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32.822" v="682"/>
          <ac:spMkLst>
            <pc:docMk/>
            <pc:sldMk cId="1194440229" sldId="256"/>
            <ac:spMk id="37" creationId="{A27691EB-14CF-4237-B5EB-C94B92677A05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38.556" v="684"/>
          <ac:spMkLst>
            <pc:docMk/>
            <pc:sldMk cId="1194440229" sldId="256"/>
            <ac:spMk id="38" creationId="{0ADFFC45-3DC9-4433-926F-043E879D9DFC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45.728" v="686"/>
          <ac:spMkLst>
            <pc:docMk/>
            <pc:sldMk cId="1194440229" sldId="256"/>
            <ac:spMk id="40" creationId="{27577DEC-D9A5-404D-9789-702F4319BEC8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42" creationId="{9179DE42-5613-4B35-A1E6-6CCBAA13C743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45" creationId="{52FB45E9-914E-4471-AC87-E475CD51767D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46" creationId="{C310626D-5743-49D4-8F7D-88C4F8F05774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0:38.556" v="684"/>
          <ac:spMkLst>
            <pc:docMk/>
            <pc:sldMk cId="1194440229" sldId="256"/>
            <ac:spMk id="47" creationId="{69370F01-B8C9-4CE4-824C-92B2792E6ED0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48" creationId="{3C195FC1-B568-4C72-9902-34CB35DDD7A1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49" creationId="{EF2BDF77-362C-43F0-8CBB-A969EC2AE0C4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50" creationId="{4BE96B01-3929-432D-B8C2-ADBCB74C2EF4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51" creationId="{2A6FCDE6-CDE2-4C51-B18E-A95CFB679714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0:45.806" v="687"/>
          <ac:spMkLst>
            <pc:docMk/>
            <pc:sldMk cId="1194440229" sldId="256"/>
            <ac:spMk id="52" creationId="{9D2E8756-2465-473A-BA2A-2DB1D6224745}"/>
          </ac:spMkLst>
        </pc:spChg>
        <pc:grpChg chg="add del">
          <ac:chgData name="Galcova Darja" userId="S::darja.galeova@edu.kotka.fi::eac69a74-cf45-41ee-a7b5-1851014b9eab" providerId="AD" clId="Web-{90FBBE38-5016-48FE-B75F-E78296B1BB2B}" dt="2018-11-07T11:50:14.775" v="674"/>
          <ac:grpSpMkLst>
            <pc:docMk/>
            <pc:sldMk cId="1194440229" sldId="256"/>
            <ac:grpSpMk id="23" creationId="{CEEA9366-CEA8-4F23-B065-4337F0D836FE}"/>
          </ac:grpSpMkLst>
        </pc:grpChg>
        <pc:grpChg chg="add del">
          <ac:chgData name="Galcova Darja" userId="S::darja.galeova@edu.kotka.fi::eac69a74-cf45-41ee-a7b5-1851014b9eab" providerId="AD" clId="Web-{90FBBE38-5016-48FE-B75F-E78296B1BB2B}" dt="2018-11-07T11:50:21.026" v="676"/>
          <ac:grpSpMkLst>
            <pc:docMk/>
            <pc:sldMk cId="1194440229" sldId="256"/>
            <ac:grpSpMk id="27" creationId="{B5F26A87-0610-435F-AA13-BD658385C9D9}"/>
          </ac:grpSpMkLst>
        </pc:grpChg>
        <pc:grpChg chg="add del">
          <ac:chgData name="Galcova Darja" userId="S::darja.galeova@edu.kotka.fi::eac69a74-cf45-41ee-a7b5-1851014b9eab" providerId="AD" clId="Web-{90FBBE38-5016-48FE-B75F-E78296B1BB2B}" dt="2018-11-07T11:50:27.994" v="680"/>
          <ac:grpSpMkLst>
            <pc:docMk/>
            <pc:sldMk cId="1194440229" sldId="256"/>
            <ac:grpSpMk id="31" creationId="{C55D27F9-7623-4A6E-89FF-87E6C4E0D908}"/>
          </ac:grpSpMkLst>
        </pc:grpChg>
        <pc:grpChg chg="add del">
          <ac:chgData name="Galcova Darja" userId="S::darja.galeova@edu.kotka.fi::eac69a74-cf45-41ee-a7b5-1851014b9eab" providerId="AD" clId="Web-{90FBBE38-5016-48FE-B75F-E78296B1BB2B}" dt="2018-11-07T11:50:38.556" v="684"/>
          <ac:grpSpMkLst>
            <pc:docMk/>
            <pc:sldMk cId="1194440229" sldId="256"/>
            <ac:grpSpMk id="39" creationId="{B5F26A87-0610-435F-AA13-BD658385C9D9}"/>
          </ac:grpSpMkLst>
        </pc:grpChg>
        <pc:grpChg chg="add del">
          <ac:chgData name="Galcova Darja" userId="S::darja.galeova@edu.kotka.fi::eac69a74-cf45-41ee-a7b5-1851014b9eab" providerId="AD" clId="Web-{90FBBE38-5016-48FE-B75F-E78296B1BB2B}" dt="2018-11-07T11:50:45.728" v="686"/>
          <ac:grpSpMkLst>
            <pc:docMk/>
            <pc:sldMk cId="1194440229" sldId="256"/>
            <ac:grpSpMk id="41" creationId="{CEEA9366-CEA8-4F23-B065-4337F0D836FE}"/>
          </ac:grpSpMkLst>
        </pc:grpChg>
        <pc:cxnChg chg="add del">
          <ac:chgData name="Galcova Darja" userId="S::darja.galeova@edu.kotka.fi::eac69a74-cf45-41ee-a7b5-1851014b9eab" providerId="AD" clId="Web-{90FBBE38-5016-48FE-B75F-E78296B1BB2B}" dt="2018-11-07T11:50:12.322" v="672"/>
          <ac:cxnSpMkLst>
            <pc:docMk/>
            <pc:sldMk cId="1194440229" sldId="256"/>
            <ac:cxnSpMk id="6" creationId="{EB898B32-3891-4C3A-8F58-C5969D2E9033}"/>
          </ac:cxnSpMkLst>
        </pc:cxnChg>
        <pc:cxnChg chg="add del">
          <ac:chgData name="Galcova Darja" userId="S::darja.galeova@edu.kotka.fi::eac69a74-cf45-41ee-a7b5-1851014b9eab" providerId="AD" clId="Web-{90FBBE38-5016-48FE-B75F-E78296B1BB2B}" dt="2018-11-07T11:50:12.322" v="672"/>
          <ac:cxnSpMkLst>
            <pc:docMk/>
            <pc:sldMk cId="1194440229" sldId="256"/>
            <ac:cxnSpMk id="7" creationId="{4AE4806D-B8F9-4679-A68A-9BD21C01A301}"/>
          </ac:cxnSpMkLst>
        </pc:cxnChg>
        <pc:cxnChg chg="add del">
          <ac:chgData name="Galcova Darja" userId="S::darja.galeova@edu.kotka.fi::eac69a74-cf45-41ee-a7b5-1851014b9eab" providerId="AD" clId="Web-{90FBBE38-5016-48FE-B75F-E78296B1BB2B}" dt="2018-11-07T11:50:05.057" v="670"/>
          <ac:cxnSpMkLst>
            <pc:docMk/>
            <pc:sldMk cId="1194440229" sldId="256"/>
            <ac:cxnSpMk id="14" creationId="{C5ECDEE1-7093-418F-9CF5-24EEB115C1C1}"/>
          </ac:cxnSpMkLst>
        </pc:cxnChg>
        <pc:cxnChg chg="add del">
          <ac:chgData name="Galcova Darja" userId="S::darja.galeova@edu.kotka.fi::eac69a74-cf45-41ee-a7b5-1851014b9eab" providerId="AD" clId="Web-{90FBBE38-5016-48FE-B75F-E78296B1BB2B}" dt="2018-11-07T11:50:05.057" v="670"/>
          <ac:cxnSpMkLst>
            <pc:docMk/>
            <pc:sldMk cId="1194440229" sldId="256"/>
            <ac:cxnSpMk id="16" creationId="{045062AF-EB11-4651-BC4A-4DA21768DE8E}"/>
          </ac:cxnSpMkLst>
        </pc:cxnChg>
        <pc:cxnChg chg="add del">
          <ac:chgData name="Galcova Darja" userId="S::darja.galeova@edu.kotka.fi::eac69a74-cf45-41ee-a7b5-1851014b9eab" providerId="AD" clId="Web-{90FBBE38-5016-48FE-B75F-E78296B1BB2B}" dt="2018-11-07T11:50:24.166" v="678"/>
          <ac:cxnSpMkLst>
            <pc:docMk/>
            <pc:sldMk cId="1194440229" sldId="256"/>
            <ac:cxnSpMk id="28" creationId="{C9C5D90B-7EE3-4D26-AB7D-A5A3A6E11203}"/>
          </ac:cxnSpMkLst>
        </pc:cxnChg>
        <pc:cxnChg chg="add del">
          <ac:chgData name="Galcova Darja" userId="S::darja.galeova@edu.kotka.fi::eac69a74-cf45-41ee-a7b5-1851014b9eab" providerId="AD" clId="Web-{90FBBE38-5016-48FE-B75F-E78296B1BB2B}" dt="2018-11-07T11:50:32.822" v="682"/>
          <ac:cxnSpMkLst>
            <pc:docMk/>
            <pc:sldMk cId="1194440229" sldId="256"/>
            <ac:cxnSpMk id="34" creationId="{22721A85-1EA4-4D87-97AB-0BB4AB78F92D}"/>
          </ac:cxnSpMkLst>
        </pc:cxnChg>
        <pc:cxnChg chg="add del">
          <ac:chgData name="Galcova Darja" userId="S::darja.galeova@edu.kotka.fi::eac69a74-cf45-41ee-a7b5-1851014b9eab" providerId="AD" clId="Web-{90FBBE38-5016-48FE-B75F-E78296B1BB2B}" dt="2018-11-07T11:50:32.822" v="682"/>
          <ac:cxnSpMkLst>
            <pc:docMk/>
            <pc:sldMk cId="1194440229" sldId="256"/>
            <ac:cxnSpMk id="36" creationId="{E5E836EB-03CD-4BA5-A751-21D2ACC28303}"/>
          </ac:cxnSpMkLst>
        </pc:cxnChg>
        <pc:cxnChg chg="add">
          <ac:chgData name="Galcova Darja" userId="S::darja.galeova@edu.kotka.fi::eac69a74-cf45-41ee-a7b5-1851014b9eab" providerId="AD" clId="Web-{90FBBE38-5016-48FE-B75F-E78296B1BB2B}" dt="2018-11-07T11:50:45.806" v="687"/>
          <ac:cxnSpMkLst>
            <pc:docMk/>
            <pc:sldMk cId="1194440229" sldId="256"/>
            <ac:cxnSpMk id="43" creationId="{EB898B32-3891-4C3A-8F58-C5969D2E9033}"/>
          </ac:cxnSpMkLst>
        </pc:cxnChg>
        <pc:cxnChg chg="add">
          <ac:chgData name="Galcova Darja" userId="S::darja.galeova@edu.kotka.fi::eac69a74-cf45-41ee-a7b5-1851014b9eab" providerId="AD" clId="Web-{90FBBE38-5016-48FE-B75F-E78296B1BB2B}" dt="2018-11-07T11:50:45.806" v="687"/>
          <ac:cxnSpMkLst>
            <pc:docMk/>
            <pc:sldMk cId="1194440229" sldId="256"/>
            <ac:cxnSpMk id="44" creationId="{4AE4806D-B8F9-4679-A68A-9BD21C01A301}"/>
          </ac:cxnSpMkLst>
        </pc:cxnChg>
      </pc:sldChg>
      <pc:sldChg chg="addSp delSp modSp new mod setBg">
        <pc:chgData name="Galcova Darja" userId="S::darja.galeova@edu.kotka.fi::eac69a74-cf45-41ee-a7b5-1851014b9eab" providerId="AD" clId="Web-{90FBBE38-5016-48FE-B75F-E78296B1BB2B}" dt="2018-11-07T11:53:19.569" v="721" actId="14100"/>
        <pc:sldMkLst>
          <pc:docMk/>
          <pc:sldMk cId="32227284" sldId="257"/>
        </pc:sldMkLst>
        <pc:spChg chg="mod">
          <ac:chgData name="Galcova Darja" userId="S::darja.galeova@edu.kotka.fi::eac69a74-cf45-41ee-a7b5-1851014b9eab" providerId="AD" clId="Web-{90FBBE38-5016-48FE-B75F-E78296B1BB2B}" dt="2018-11-07T11:53:01.397" v="716" actId="20577"/>
          <ac:spMkLst>
            <pc:docMk/>
            <pc:sldMk cId="32227284" sldId="257"/>
            <ac:spMk id="2" creationId="{F66CA3B9-84CC-4EB7-8EEB-73E83253A846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12.133" v="702"/>
          <ac:spMkLst>
            <pc:docMk/>
            <pc:sldMk cId="32227284" sldId="257"/>
            <ac:spMk id="6" creationId="{1DA27254-207B-4B52-973B-03A6D7C253A8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15.804" v="704"/>
          <ac:spMkLst>
            <pc:docMk/>
            <pc:sldMk cId="32227284" sldId="257"/>
            <ac:spMk id="8" creationId="{1DA27254-207B-4B52-973B-03A6D7C253A8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09.148" v="700"/>
          <ac:spMkLst>
            <pc:docMk/>
            <pc:sldMk cId="32227284" sldId="257"/>
            <ac:spMk id="10" creationId="{14D16F1A-5D78-4402-81FF-31A98AFD6BBD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09.148" v="700"/>
          <ac:spMkLst>
            <pc:docMk/>
            <pc:sldMk cId="32227284" sldId="257"/>
            <ac:spMk id="12" creationId="{1B2FB7F0-6A45-43E8-88A7-48E46E6D48CA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36.944" v="706"/>
          <ac:spMkLst>
            <pc:docMk/>
            <pc:sldMk cId="32227284" sldId="257"/>
            <ac:spMk id="13" creationId="{14D16F1A-5D78-4402-81FF-31A98AFD6BBD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09.148" v="700"/>
          <ac:spMkLst>
            <pc:docMk/>
            <pc:sldMk cId="32227284" sldId="257"/>
            <ac:spMk id="14" creationId="{6BA9C607-662B-4FBB-A3F3-CF593AD736CD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36.944" v="706"/>
          <ac:spMkLst>
            <pc:docMk/>
            <pc:sldMk cId="32227284" sldId="257"/>
            <ac:spMk id="15" creationId="{1B2FB7F0-6A45-43E8-88A7-48E46E6D48CA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36.944" v="706"/>
          <ac:spMkLst>
            <pc:docMk/>
            <pc:sldMk cId="32227284" sldId="257"/>
            <ac:spMk id="16" creationId="{6BA9C607-662B-4FBB-A3F3-CF593AD736CD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2:39.710" v="709"/>
          <ac:spMkLst>
            <pc:docMk/>
            <pc:sldMk cId="32227284" sldId="257"/>
            <ac:spMk id="19" creationId="{14D16F1A-5D78-4402-81FF-31A98AFD6BBD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2:39.710" v="709"/>
          <ac:spMkLst>
            <pc:docMk/>
            <pc:sldMk cId="32227284" sldId="257"/>
            <ac:spMk id="20" creationId="{1B2FB7F0-6A45-43E8-88A7-48E46E6D48CA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2:39.710" v="709"/>
          <ac:spMkLst>
            <pc:docMk/>
            <pc:sldMk cId="32227284" sldId="257"/>
            <ac:spMk id="21" creationId="{6BA9C607-662B-4FBB-A3F3-CF593AD736CD}"/>
          </ac:spMkLst>
        </pc:spChg>
        <pc:spChg chg="add del mod replId">
          <ac:chgData name="Galcova Darja" userId="S::darja.galeova@edu.kotka.fi::eac69a74-cf45-41ee-a7b5-1851014b9eab" providerId="AD" clId="Web-{90FBBE38-5016-48FE-B75F-E78296B1BB2B}" dt="2018-11-07T11:52:39.710" v="709"/>
          <ac:spMkLst>
            <pc:docMk/>
            <pc:sldMk cId="32227284" sldId="257"/>
            <ac:spMk id="23" creationId="{C40FD2EB-B3C4-4A5A-A764-8860316C2239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12.133" v="702"/>
          <ac:spMkLst>
            <pc:docMk/>
            <pc:sldMk cId="32227284" sldId="257"/>
            <ac:spMk id="23" creationId="{D6188152-70CA-4742-AA0D-863A7FDB4793}"/>
          </ac:spMkLst>
        </pc:spChg>
        <pc:spChg chg="add del">
          <ac:chgData name="Galcova Darja" userId="S::darja.galeova@edu.kotka.fi::eac69a74-cf45-41ee-a7b5-1851014b9eab" providerId="AD" clId="Web-{90FBBE38-5016-48FE-B75F-E78296B1BB2B}" dt="2018-11-07T11:52:15.804" v="704"/>
          <ac:spMkLst>
            <pc:docMk/>
            <pc:sldMk cId="32227284" sldId="257"/>
            <ac:spMk id="24" creationId="{D6188152-70CA-4742-AA0D-863A7FDB4793}"/>
          </ac:spMkLst>
        </pc:spChg>
        <pc:grpChg chg="add del">
          <ac:chgData name="Galcova Darja" userId="S::darja.galeova@edu.kotka.fi::eac69a74-cf45-41ee-a7b5-1851014b9eab" providerId="AD" clId="Web-{90FBBE38-5016-48FE-B75F-E78296B1BB2B}" dt="2018-11-07T11:52:12.133" v="702"/>
          <ac:grpSpMkLst>
            <pc:docMk/>
            <pc:sldMk cId="32227284" sldId="257"/>
            <ac:grpSpMk id="7" creationId="{AE3358E8-FEB4-4E5C-903A-92C75E6BDD18}"/>
          </ac:grpSpMkLst>
        </pc:grpChg>
        <pc:grpChg chg="add del">
          <ac:chgData name="Galcova Darja" userId="S::darja.galeova@edu.kotka.fi::eac69a74-cf45-41ee-a7b5-1851014b9eab" providerId="AD" clId="Web-{90FBBE38-5016-48FE-B75F-E78296B1BB2B}" dt="2018-11-07T11:52:15.804" v="704"/>
          <ac:grpSpMkLst>
            <pc:docMk/>
            <pc:sldMk cId="32227284" sldId="257"/>
            <ac:grpSpMk id="11" creationId="{AE3358E8-FEB4-4E5C-903A-92C75E6BDD18}"/>
          </ac:grpSpMkLst>
        </pc:grpChg>
        <pc:graphicFrameChg chg="add del">
          <ac:chgData name="Galcova Darja" userId="S::darja.galeova@edu.kotka.fi::eac69a74-cf45-41ee-a7b5-1851014b9eab" providerId="AD" clId="Web-{90FBBE38-5016-48FE-B75F-E78296B1BB2B}" dt="2018-11-07T11:52:09.148" v="700"/>
          <ac:graphicFrameMkLst>
            <pc:docMk/>
            <pc:sldMk cId="32227284" sldId="257"/>
            <ac:graphicFrameMk id="5" creationId="{C35B5997-1B90-4061-8F99-ECF0D8C782D3}"/>
          </ac:graphicFrameMkLst>
        </pc:graphicFrameChg>
        <pc:graphicFrameChg chg="add del">
          <ac:chgData name="Galcova Darja" userId="S::darja.galeova@edu.kotka.fi::eac69a74-cf45-41ee-a7b5-1851014b9eab" providerId="AD" clId="Web-{90FBBE38-5016-48FE-B75F-E78296B1BB2B}" dt="2018-11-07T11:52:12.133" v="702"/>
          <ac:graphicFrameMkLst>
            <pc:docMk/>
            <pc:sldMk cId="32227284" sldId="257"/>
            <ac:graphicFrameMk id="9" creationId="{065732D4-368E-4E86-8116-F8FA02F9F994}"/>
          </ac:graphicFrameMkLst>
        </pc:graphicFrameChg>
        <pc:graphicFrameChg chg="add del">
          <ac:chgData name="Galcova Darja" userId="S::darja.galeova@edu.kotka.fi::eac69a74-cf45-41ee-a7b5-1851014b9eab" providerId="AD" clId="Web-{90FBBE38-5016-48FE-B75F-E78296B1BB2B}" dt="2018-11-07T11:52:36.944" v="706"/>
          <ac:graphicFrameMkLst>
            <pc:docMk/>
            <pc:sldMk cId="32227284" sldId="257"/>
            <ac:graphicFrameMk id="17" creationId="{317573ED-A4CF-4BCD-B22E-3FC2E796BC83}"/>
          </ac:graphicFrameMkLst>
        </pc:graphicFrameChg>
        <pc:graphicFrameChg chg="add del">
          <ac:chgData name="Galcova Darja" userId="S::darja.galeova@edu.kotka.fi::eac69a74-cf45-41ee-a7b5-1851014b9eab" providerId="AD" clId="Web-{90FBBE38-5016-48FE-B75F-E78296B1BB2B}" dt="2018-11-07T11:52:39.554" v="708"/>
          <ac:graphicFrameMkLst>
            <pc:docMk/>
            <pc:sldMk cId="32227284" sldId="257"/>
            <ac:graphicFrameMk id="18" creationId="{549BA3AC-ECD8-40C1-8E76-96DCB9BA74A3}"/>
          </ac:graphicFrameMkLst>
        </pc:graphicFrameChg>
        <pc:graphicFrameChg chg="add mod">
          <ac:chgData name="Galcova Darja" userId="S::darja.galeova@edu.kotka.fi::eac69a74-cf45-41ee-a7b5-1851014b9eab" providerId="AD" clId="Web-{90FBBE38-5016-48FE-B75F-E78296B1BB2B}" dt="2018-11-07T11:53:19.569" v="721" actId="14100"/>
          <ac:graphicFrameMkLst>
            <pc:docMk/>
            <pc:sldMk cId="32227284" sldId="257"/>
            <ac:graphicFrameMk id="22" creationId="{317573ED-A4CF-4BCD-B22E-3FC2E796BC83}"/>
          </ac:graphicFrameMkLst>
        </pc:graphicFrameChg>
        <pc:graphicFrameChg chg="add del">
          <ac:chgData name="Galcova Darja" userId="S::darja.galeova@edu.kotka.fi::eac69a74-cf45-41ee-a7b5-1851014b9eab" providerId="AD" clId="Web-{90FBBE38-5016-48FE-B75F-E78296B1BB2B}" dt="2018-11-07T11:52:15.804" v="704"/>
          <ac:graphicFrameMkLst>
            <pc:docMk/>
            <pc:sldMk cId="32227284" sldId="257"/>
            <ac:graphicFrameMk id="25" creationId="{2E619560-0637-44B6-9A0F-E724A4EC3771}"/>
          </ac:graphicFrameMkLst>
        </pc:graphicFrameChg>
      </pc:sldChg>
      <pc:sldChg chg="addSp modSp new mod ord setBg setClrOvrMap">
        <pc:chgData name="Galcova Darja" userId="S::darja.galeova@edu.kotka.fi::eac69a74-cf45-41ee-a7b5-1851014b9eab" providerId="AD" clId="Web-{90FBBE38-5016-48FE-B75F-E78296B1BB2B}" dt="2018-11-07T11:56:03.472" v="745" actId="20577"/>
        <pc:sldMkLst>
          <pc:docMk/>
          <pc:sldMk cId="613648233" sldId="258"/>
        </pc:sldMkLst>
        <pc:spChg chg="mod">
          <ac:chgData name="Galcova Darja" userId="S::darja.galeova@edu.kotka.fi::eac69a74-cf45-41ee-a7b5-1851014b9eab" providerId="AD" clId="Web-{90FBBE38-5016-48FE-B75F-E78296B1BB2B}" dt="2018-11-07T11:54:34.020" v="739" actId="1076"/>
          <ac:spMkLst>
            <pc:docMk/>
            <pc:sldMk cId="613648233" sldId="258"/>
            <ac:spMk id="2" creationId="{BE33444B-5055-454F-A141-72BA03625CC5}"/>
          </ac:spMkLst>
        </pc:spChg>
        <pc:spChg chg="mod">
          <ac:chgData name="Galcova Darja" userId="S::darja.galeova@edu.kotka.fi::eac69a74-cf45-41ee-a7b5-1851014b9eab" providerId="AD" clId="Web-{90FBBE38-5016-48FE-B75F-E78296B1BB2B}" dt="2018-11-07T11:56:03.472" v="745" actId="20577"/>
          <ac:spMkLst>
            <pc:docMk/>
            <pc:sldMk cId="613648233" sldId="258"/>
            <ac:spMk id="3" creationId="{DF2B8B3F-F485-4BDE-9232-50D0A52D1964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8" creationId="{A65AC7D1-EAA9-48F5-B509-60A7F50BF703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10" creationId="{D6320AF9-619A-4175-865B-5663E1AEF4C5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16" creationId="{7E018740-5C2B-4A41-AC1A-7E68D1EC1954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18" creationId="{166F75A4-C475-4941-8EE2-B80A06A2C1BB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20" creationId="{A032553A-72E8-4B0D-8405-FF9771C9AF05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22" creationId="{765800AC-C3B9-498E-87BC-29FAE4C76B21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24" creationId="{1F9D6ACB-2FF4-49F9-978A-E0D5327FC635}"/>
          </ac:spMkLst>
        </pc:spChg>
        <pc:spChg chg="add">
          <ac:chgData name="Galcova Darja" userId="S::darja.galeova@edu.kotka.fi::eac69a74-cf45-41ee-a7b5-1851014b9eab" providerId="AD" clId="Web-{90FBBE38-5016-48FE-B75F-E78296B1BB2B}" dt="2018-11-07T11:51:10.493" v="688"/>
          <ac:spMkLst>
            <pc:docMk/>
            <pc:sldMk cId="613648233" sldId="258"/>
            <ac:spMk id="26" creationId="{142BFA2A-77A0-4F60-A32A-685681C84889}"/>
          </ac:spMkLst>
        </pc:spChg>
        <pc:cxnChg chg="add">
          <ac:chgData name="Galcova Darja" userId="S::darja.galeova@edu.kotka.fi::eac69a74-cf45-41ee-a7b5-1851014b9eab" providerId="AD" clId="Web-{90FBBE38-5016-48FE-B75F-E78296B1BB2B}" dt="2018-11-07T11:51:10.493" v="688"/>
          <ac:cxnSpMkLst>
            <pc:docMk/>
            <pc:sldMk cId="613648233" sldId="258"/>
            <ac:cxnSpMk id="12" creationId="{063B6EC6-D752-4EE7-908B-F8F19E8C7FEA}"/>
          </ac:cxnSpMkLst>
        </pc:cxnChg>
        <pc:cxnChg chg="add">
          <ac:chgData name="Galcova Darja" userId="S::darja.galeova@edu.kotka.fi::eac69a74-cf45-41ee-a7b5-1851014b9eab" providerId="AD" clId="Web-{90FBBE38-5016-48FE-B75F-E78296B1BB2B}" dt="2018-11-07T11:51:10.493" v="688"/>
          <ac:cxnSpMkLst>
            <pc:docMk/>
            <pc:sldMk cId="613648233" sldId="258"/>
            <ac:cxnSpMk id="14" creationId="{EFECD4E8-AD3E-4228-82A2-9461958EA94D}"/>
          </ac:cxnSpMkLst>
        </pc:cxnChg>
      </pc:sldChg>
    </pc:docChg>
  </pc:docChgLst>
  <pc:docChgLst>
    <pc:chgData name="Varis Klára Maria" userId="S::klara.varis@edu.kotka.fi::1f527626-a5be-4fb5-906f-3a7010abaa44" providerId="AD" clId="Web-{BBEF3320-85AB-4F77-AF45-4E48C3AD965F}"/>
    <pc:docChg chg="modSld">
      <pc:chgData name="Varis Klára Maria" userId="S::klara.varis@edu.kotka.fi::1f527626-a5be-4fb5-906f-3a7010abaa44" providerId="AD" clId="Web-{BBEF3320-85AB-4F77-AF45-4E48C3AD965F}" dt="2018-11-13T10:06:45.602" v="21" actId="20577"/>
      <pc:docMkLst>
        <pc:docMk/>
      </pc:docMkLst>
      <pc:sldChg chg="modSp">
        <pc:chgData name="Varis Klára Maria" userId="S::klara.varis@edu.kotka.fi::1f527626-a5be-4fb5-906f-3a7010abaa44" providerId="AD" clId="Web-{BBEF3320-85AB-4F77-AF45-4E48C3AD965F}" dt="2018-11-13T10:06:45.602" v="20" actId="20577"/>
        <pc:sldMkLst>
          <pc:docMk/>
          <pc:sldMk cId="613648233" sldId="258"/>
        </pc:sldMkLst>
        <pc:spChg chg="mod">
          <ac:chgData name="Varis Klára Maria" userId="S::klara.varis@edu.kotka.fi::1f527626-a5be-4fb5-906f-3a7010abaa44" providerId="AD" clId="Web-{BBEF3320-85AB-4F77-AF45-4E48C3AD965F}" dt="2018-11-13T10:06:45.602" v="20" actId="20577"/>
          <ac:spMkLst>
            <pc:docMk/>
            <pc:sldMk cId="613648233" sldId="258"/>
            <ac:spMk id="3" creationId="{DF2B8B3F-F485-4BDE-9232-50D0A52D1964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27D1942-1B00-4292-9437-3F6E890DCEA8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E74F8647-C8EA-4674-89A1-CD49918B85CB}">
      <dgm:prSet/>
      <dgm:spPr/>
      <dgm:t>
        <a:bodyPr/>
        <a:lstStyle/>
        <a:p>
          <a:r>
            <a:rPr lang="fi-FI"/>
            <a:t>Hiilen, öljyn ja kaasun käyttämisen vähentäminen</a:t>
          </a:r>
          <a:endParaRPr lang="en-US"/>
        </a:p>
      </dgm:t>
    </dgm:pt>
    <dgm:pt modelId="{CEDD3C60-D9A2-4768-ADCE-DD652A0FB460}" type="parTrans" cxnId="{F3E5AA77-3C92-4B27-B60E-05A608C2370B}">
      <dgm:prSet/>
      <dgm:spPr/>
      <dgm:t>
        <a:bodyPr/>
        <a:lstStyle/>
        <a:p>
          <a:endParaRPr lang="en-US"/>
        </a:p>
      </dgm:t>
    </dgm:pt>
    <dgm:pt modelId="{BB89F898-086F-40B5-AC1F-B91C11F8ED65}" type="sibTrans" cxnId="{F3E5AA77-3C92-4B27-B60E-05A608C2370B}">
      <dgm:prSet phldrT="01" phldr="0"/>
      <dgm:spPr/>
      <dgm:t>
        <a:bodyPr/>
        <a:lstStyle/>
        <a:p>
          <a:r>
            <a:rPr lang="en-US"/>
            <a:t>01</a:t>
          </a:r>
        </a:p>
      </dgm:t>
    </dgm:pt>
    <dgm:pt modelId="{250E0369-86DB-4483-B087-22E3D21029AE}">
      <dgm:prSet/>
      <dgm:spPr/>
      <dgm:t>
        <a:bodyPr/>
        <a:lstStyle/>
        <a:p>
          <a:r>
            <a:rPr lang="fi-FI"/>
            <a:t>Hiilidioksiidipäästöjen vähentäminen</a:t>
          </a:r>
          <a:endParaRPr lang="en-US"/>
        </a:p>
      </dgm:t>
    </dgm:pt>
    <dgm:pt modelId="{0D844BE4-3ADE-4A4C-BE3E-9869AB3341DA}" type="parTrans" cxnId="{55712211-A4F1-438D-A220-EC2A50D0A4BC}">
      <dgm:prSet/>
      <dgm:spPr/>
      <dgm:t>
        <a:bodyPr/>
        <a:lstStyle/>
        <a:p>
          <a:endParaRPr lang="en-US"/>
        </a:p>
      </dgm:t>
    </dgm:pt>
    <dgm:pt modelId="{AEC90E09-FD68-44F7-9CF0-6380B0C099C0}" type="sibTrans" cxnId="{55712211-A4F1-438D-A220-EC2A50D0A4BC}">
      <dgm:prSet phldrT="02" phldr="0"/>
      <dgm:spPr/>
      <dgm:t>
        <a:bodyPr/>
        <a:lstStyle/>
        <a:p>
          <a:r>
            <a:rPr lang="en-US"/>
            <a:t>02</a:t>
          </a:r>
        </a:p>
      </dgm:t>
    </dgm:pt>
    <dgm:pt modelId="{DD6CC263-0C11-49C7-81B9-593B3B37D251}">
      <dgm:prSet/>
      <dgm:spPr/>
      <dgm:t>
        <a:bodyPr/>
        <a:lstStyle/>
        <a:p>
          <a:r>
            <a:rPr lang="fi-FI"/>
            <a:t>Enemmän käyttää julkista liikennettä</a:t>
          </a:r>
          <a:endParaRPr lang="en-US"/>
        </a:p>
      </dgm:t>
    </dgm:pt>
    <dgm:pt modelId="{5EFF85CD-7943-4BE0-8FDC-0B89D7AF5997}" type="parTrans" cxnId="{A43DE444-DA27-47A7-A2B6-27A9AA900C91}">
      <dgm:prSet/>
      <dgm:spPr/>
      <dgm:t>
        <a:bodyPr/>
        <a:lstStyle/>
        <a:p>
          <a:endParaRPr lang="en-US"/>
        </a:p>
      </dgm:t>
    </dgm:pt>
    <dgm:pt modelId="{29991FF2-30EA-4485-A909-E205C0115CAF}" type="sibTrans" cxnId="{A43DE444-DA27-47A7-A2B6-27A9AA900C91}">
      <dgm:prSet phldrT="03" phldr="0"/>
      <dgm:spPr/>
      <dgm:t>
        <a:bodyPr/>
        <a:lstStyle/>
        <a:p>
          <a:r>
            <a:rPr lang="en-US"/>
            <a:t>03</a:t>
          </a:r>
        </a:p>
      </dgm:t>
    </dgm:pt>
    <dgm:pt modelId="{86691261-827C-456B-91A7-7221780AB6A0}">
      <dgm:prSet/>
      <dgm:spPr/>
      <dgm:t>
        <a:bodyPr/>
        <a:lstStyle/>
        <a:p>
          <a:r>
            <a:rPr lang="fi-FI"/>
            <a:t>Uusiutuvien (esim. aurinkovoiman) luonnonvarojen käyttäminen</a:t>
          </a:r>
          <a:endParaRPr lang="en-US"/>
        </a:p>
      </dgm:t>
    </dgm:pt>
    <dgm:pt modelId="{8EE2A0E2-611E-4A23-ADD1-C71CD7A06BDE}" type="parTrans" cxnId="{C096A3FB-7FEA-4690-A1E2-C8579E06E1C4}">
      <dgm:prSet/>
      <dgm:spPr/>
      <dgm:t>
        <a:bodyPr/>
        <a:lstStyle/>
        <a:p>
          <a:endParaRPr lang="en-US"/>
        </a:p>
      </dgm:t>
    </dgm:pt>
    <dgm:pt modelId="{0CC8A002-FA76-4397-8E01-A9D181D63E8C}" type="sibTrans" cxnId="{C096A3FB-7FEA-4690-A1E2-C8579E06E1C4}">
      <dgm:prSet phldrT="04" phldr="0"/>
      <dgm:spPr/>
      <dgm:t>
        <a:bodyPr/>
        <a:lstStyle/>
        <a:p>
          <a:r>
            <a:rPr lang="en-US"/>
            <a:t>04</a:t>
          </a:r>
        </a:p>
      </dgm:t>
    </dgm:pt>
    <dgm:pt modelId="{C354E824-8552-4942-AF75-CFE02744B439}" type="pres">
      <dgm:prSet presAssocID="{827D1942-1B00-4292-9437-3F6E890DCEA8}" presName="Name0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73308D6C-9FD6-4D76-B701-FCE8A171742C}" type="pres">
      <dgm:prSet presAssocID="{E74F8647-C8EA-4674-89A1-CD49918B85CB}" presName="compositeNode" presStyleCnt="0">
        <dgm:presLayoutVars>
          <dgm:bulletEnabled val="1"/>
        </dgm:presLayoutVars>
      </dgm:prSet>
      <dgm:spPr/>
    </dgm:pt>
    <dgm:pt modelId="{873F6B2D-4FC6-4D33-8142-C07CB87BAE84}" type="pres">
      <dgm:prSet presAssocID="{E74F8647-C8EA-4674-89A1-CD49918B85CB}" presName="bgRect" presStyleLbl="alignNode1" presStyleIdx="0" presStyleCnt="4"/>
      <dgm:spPr/>
      <dgm:t>
        <a:bodyPr/>
        <a:lstStyle/>
        <a:p>
          <a:endParaRPr lang="fi-FI"/>
        </a:p>
      </dgm:t>
    </dgm:pt>
    <dgm:pt modelId="{B584D3BF-CCF9-4EE5-A9D2-6CE9B1B268AD}" type="pres">
      <dgm:prSet presAssocID="{BB89F898-086F-40B5-AC1F-B91C11F8ED65}" presName="sibTransNodeRect" presStyleLbl="align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39CE806E-22AC-4F12-8F89-8E437E0E3699}" type="pres">
      <dgm:prSet presAssocID="{E74F8647-C8EA-4674-89A1-CD49918B85CB}" presName="nodeRect" presStyleLbl="alignNode1" presStyleIdx="0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B709663C-F8EF-47A4-AE8B-904D3A8541A3}" type="pres">
      <dgm:prSet presAssocID="{BB89F898-086F-40B5-AC1F-B91C11F8ED65}" presName="sibTrans" presStyleCnt="0"/>
      <dgm:spPr/>
    </dgm:pt>
    <dgm:pt modelId="{BBDF4850-AEC1-49EC-8A47-CA919C2E77AE}" type="pres">
      <dgm:prSet presAssocID="{250E0369-86DB-4483-B087-22E3D21029AE}" presName="compositeNode" presStyleCnt="0">
        <dgm:presLayoutVars>
          <dgm:bulletEnabled val="1"/>
        </dgm:presLayoutVars>
      </dgm:prSet>
      <dgm:spPr/>
    </dgm:pt>
    <dgm:pt modelId="{580D5336-F485-400A-9ACB-977907FA5073}" type="pres">
      <dgm:prSet presAssocID="{250E0369-86DB-4483-B087-22E3D21029AE}" presName="bgRect" presStyleLbl="alignNode1" presStyleIdx="1" presStyleCnt="4"/>
      <dgm:spPr/>
      <dgm:t>
        <a:bodyPr/>
        <a:lstStyle/>
        <a:p>
          <a:endParaRPr lang="fi-FI"/>
        </a:p>
      </dgm:t>
    </dgm:pt>
    <dgm:pt modelId="{8705A782-A798-4BBE-9F77-BE0B590615F0}" type="pres">
      <dgm:prSet presAssocID="{AEC90E09-FD68-44F7-9CF0-6380B0C099C0}" presName="sibTransNodeRect" presStyleLbl="align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CA73249B-69F5-4C02-97D5-1D82C61570CE}" type="pres">
      <dgm:prSet presAssocID="{250E0369-86DB-4483-B087-22E3D21029AE}" presName="nodeRect" presStyleLbl="alignNode1" presStyleIdx="1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311C13F-4CD4-452D-A77A-5A08F5245CB7}" type="pres">
      <dgm:prSet presAssocID="{AEC90E09-FD68-44F7-9CF0-6380B0C099C0}" presName="sibTrans" presStyleCnt="0"/>
      <dgm:spPr/>
    </dgm:pt>
    <dgm:pt modelId="{D98A2B54-5D2C-46BF-998F-56CD32BE9A3B}" type="pres">
      <dgm:prSet presAssocID="{DD6CC263-0C11-49C7-81B9-593B3B37D251}" presName="compositeNode" presStyleCnt="0">
        <dgm:presLayoutVars>
          <dgm:bulletEnabled val="1"/>
        </dgm:presLayoutVars>
      </dgm:prSet>
      <dgm:spPr/>
    </dgm:pt>
    <dgm:pt modelId="{8CEFE60F-33D3-444F-AA54-4052C6B28F20}" type="pres">
      <dgm:prSet presAssocID="{DD6CC263-0C11-49C7-81B9-593B3B37D251}" presName="bgRect" presStyleLbl="alignNode1" presStyleIdx="2" presStyleCnt="4"/>
      <dgm:spPr/>
      <dgm:t>
        <a:bodyPr/>
        <a:lstStyle/>
        <a:p>
          <a:endParaRPr lang="fi-FI"/>
        </a:p>
      </dgm:t>
    </dgm:pt>
    <dgm:pt modelId="{4FFB023C-6116-439F-BE37-616074BC659C}" type="pres">
      <dgm:prSet presAssocID="{29991FF2-30EA-4485-A909-E205C0115CAF}" presName="sibTransNodeRect" presStyleLbl="align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D75CF1F-905C-42F8-91C0-7A03D07FFA95}" type="pres">
      <dgm:prSet presAssocID="{DD6CC263-0C11-49C7-81B9-593B3B37D251}" presName="nodeRect" presStyleLbl="alignNode1" presStyleIdx="2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43FE794-3574-427C-9756-4371833ED84E}" type="pres">
      <dgm:prSet presAssocID="{29991FF2-30EA-4485-A909-E205C0115CAF}" presName="sibTrans" presStyleCnt="0"/>
      <dgm:spPr/>
    </dgm:pt>
    <dgm:pt modelId="{66A94912-438B-46A5-93BE-FABB4F4FDCA4}" type="pres">
      <dgm:prSet presAssocID="{86691261-827C-456B-91A7-7221780AB6A0}" presName="compositeNode" presStyleCnt="0">
        <dgm:presLayoutVars>
          <dgm:bulletEnabled val="1"/>
        </dgm:presLayoutVars>
      </dgm:prSet>
      <dgm:spPr/>
    </dgm:pt>
    <dgm:pt modelId="{F746A5A6-4285-4EBF-AC1B-1B1681048D65}" type="pres">
      <dgm:prSet presAssocID="{86691261-827C-456B-91A7-7221780AB6A0}" presName="bgRect" presStyleLbl="alignNode1" presStyleIdx="3" presStyleCnt="4"/>
      <dgm:spPr/>
      <dgm:t>
        <a:bodyPr/>
        <a:lstStyle/>
        <a:p>
          <a:endParaRPr lang="fi-FI"/>
        </a:p>
      </dgm:t>
    </dgm:pt>
    <dgm:pt modelId="{79235B97-22C4-4DBD-88A5-820666F008F8}" type="pres">
      <dgm:prSet presAssocID="{0CC8A002-FA76-4397-8E01-A9D181D63E8C}" presName="sibTransNodeRect" presStyleLbl="align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6A6EEF98-444C-4FE4-8E68-C53165499A14}" type="pres">
      <dgm:prSet presAssocID="{86691261-827C-456B-91A7-7221780AB6A0}" presName="nodeRect" presStyleLbl="alignNode1" presStyleIdx="3" presStyleCnt="4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8462A306-F730-497B-88C1-E1848140B7F7}" type="presOf" srcId="{E74F8647-C8EA-4674-89A1-CD49918B85CB}" destId="{39CE806E-22AC-4F12-8F89-8E437E0E3699}" srcOrd="1" destOrd="0" presId="urn:microsoft.com/office/officeart/2016/7/layout/LinearBlockProcessNumbered"/>
    <dgm:cxn modelId="{A43DE444-DA27-47A7-A2B6-27A9AA900C91}" srcId="{827D1942-1B00-4292-9437-3F6E890DCEA8}" destId="{DD6CC263-0C11-49C7-81B9-593B3B37D251}" srcOrd="2" destOrd="0" parTransId="{5EFF85CD-7943-4BE0-8FDC-0B89D7AF5997}" sibTransId="{29991FF2-30EA-4485-A909-E205C0115CAF}"/>
    <dgm:cxn modelId="{561F0DD2-5446-4542-9A85-E12E013E5840}" type="presOf" srcId="{250E0369-86DB-4483-B087-22E3D21029AE}" destId="{CA73249B-69F5-4C02-97D5-1D82C61570CE}" srcOrd="1" destOrd="0" presId="urn:microsoft.com/office/officeart/2016/7/layout/LinearBlockProcessNumbered"/>
    <dgm:cxn modelId="{4B134C56-908A-46AD-8D5F-E6BD36BED4CE}" type="presOf" srcId="{E74F8647-C8EA-4674-89A1-CD49918B85CB}" destId="{873F6B2D-4FC6-4D33-8142-C07CB87BAE84}" srcOrd="0" destOrd="0" presId="urn:microsoft.com/office/officeart/2016/7/layout/LinearBlockProcessNumbered"/>
    <dgm:cxn modelId="{7964D212-A81E-4ABA-954F-5BC20C5DCFA5}" type="presOf" srcId="{DD6CC263-0C11-49C7-81B9-593B3B37D251}" destId="{8CEFE60F-33D3-444F-AA54-4052C6B28F20}" srcOrd="0" destOrd="0" presId="urn:microsoft.com/office/officeart/2016/7/layout/LinearBlockProcessNumbered"/>
    <dgm:cxn modelId="{C096A3FB-7FEA-4690-A1E2-C8579E06E1C4}" srcId="{827D1942-1B00-4292-9437-3F6E890DCEA8}" destId="{86691261-827C-456B-91A7-7221780AB6A0}" srcOrd="3" destOrd="0" parTransId="{8EE2A0E2-611E-4A23-ADD1-C71CD7A06BDE}" sibTransId="{0CC8A002-FA76-4397-8E01-A9D181D63E8C}"/>
    <dgm:cxn modelId="{24AF6876-EA99-45A1-91C8-A0CA85B98F38}" type="presOf" srcId="{86691261-827C-456B-91A7-7221780AB6A0}" destId="{F746A5A6-4285-4EBF-AC1B-1B1681048D65}" srcOrd="0" destOrd="0" presId="urn:microsoft.com/office/officeart/2016/7/layout/LinearBlockProcessNumbered"/>
    <dgm:cxn modelId="{B745C68F-C248-4DD1-9861-D027AF5A5F47}" type="presOf" srcId="{827D1942-1B00-4292-9437-3F6E890DCEA8}" destId="{C354E824-8552-4942-AF75-CFE02744B439}" srcOrd="0" destOrd="0" presId="urn:microsoft.com/office/officeart/2016/7/layout/LinearBlockProcessNumbered"/>
    <dgm:cxn modelId="{55712211-A4F1-438D-A220-EC2A50D0A4BC}" srcId="{827D1942-1B00-4292-9437-3F6E890DCEA8}" destId="{250E0369-86DB-4483-B087-22E3D21029AE}" srcOrd="1" destOrd="0" parTransId="{0D844BE4-3ADE-4A4C-BE3E-9869AB3341DA}" sibTransId="{AEC90E09-FD68-44F7-9CF0-6380B0C099C0}"/>
    <dgm:cxn modelId="{5675BE17-CE94-46A0-AFC1-6591E649516F}" type="presOf" srcId="{BB89F898-086F-40B5-AC1F-B91C11F8ED65}" destId="{B584D3BF-CCF9-4EE5-A9D2-6CE9B1B268AD}" srcOrd="0" destOrd="0" presId="urn:microsoft.com/office/officeart/2016/7/layout/LinearBlockProcessNumbered"/>
    <dgm:cxn modelId="{22CBD37F-85E0-4A37-BA75-8A5A5F450D34}" type="presOf" srcId="{0CC8A002-FA76-4397-8E01-A9D181D63E8C}" destId="{79235B97-22C4-4DBD-88A5-820666F008F8}" srcOrd="0" destOrd="0" presId="urn:microsoft.com/office/officeart/2016/7/layout/LinearBlockProcessNumbered"/>
    <dgm:cxn modelId="{12DAC2FB-353E-4BBC-95C3-188E5CE119F2}" type="presOf" srcId="{AEC90E09-FD68-44F7-9CF0-6380B0C099C0}" destId="{8705A782-A798-4BBE-9F77-BE0B590615F0}" srcOrd="0" destOrd="0" presId="urn:microsoft.com/office/officeart/2016/7/layout/LinearBlockProcessNumbered"/>
    <dgm:cxn modelId="{69D5E15A-FB49-464F-8659-0D345F7EE663}" type="presOf" srcId="{DD6CC263-0C11-49C7-81B9-593B3B37D251}" destId="{FD75CF1F-905C-42F8-91C0-7A03D07FFA95}" srcOrd="1" destOrd="0" presId="urn:microsoft.com/office/officeart/2016/7/layout/LinearBlockProcessNumbered"/>
    <dgm:cxn modelId="{8A410F0A-015E-438D-8725-2DA32A86D4BF}" type="presOf" srcId="{29991FF2-30EA-4485-A909-E205C0115CAF}" destId="{4FFB023C-6116-439F-BE37-616074BC659C}" srcOrd="0" destOrd="0" presId="urn:microsoft.com/office/officeart/2016/7/layout/LinearBlockProcessNumbered"/>
    <dgm:cxn modelId="{93EC1C70-89B4-423C-B68B-AB849BF0EC0A}" type="presOf" srcId="{86691261-827C-456B-91A7-7221780AB6A0}" destId="{6A6EEF98-444C-4FE4-8E68-C53165499A14}" srcOrd="1" destOrd="0" presId="urn:microsoft.com/office/officeart/2016/7/layout/LinearBlockProcessNumbered"/>
    <dgm:cxn modelId="{F3E5AA77-3C92-4B27-B60E-05A608C2370B}" srcId="{827D1942-1B00-4292-9437-3F6E890DCEA8}" destId="{E74F8647-C8EA-4674-89A1-CD49918B85CB}" srcOrd="0" destOrd="0" parTransId="{CEDD3C60-D9A2-4768-ADCE-DD652A0FB460}" sibTransId="{BB89F898-086F-40B5-AC1F-B91C11F8ED65}"/>
    <dgm:cxn modelId="{49E73BCF-92EA-4A9A-83E3-4893BFC4B222}" type="presOf" srcId="{250E0369-86DB-4483-B087-22E3D21029AE}" destId="{580D5336-F485-400A-9ACB-977907FA5073}" srcOrd="0" destOrd="0" presId="urn:microsoft.com/office/officeart/2016/7/layout/LinearBlockProcessNumbered"/>
    <dgm:cxn modelId="{CA8A5A8E-FBFC-4DE2-91F7-B7A0C852C8FD}" type="presParOf" srcId="{C354E824-8552-4942-AF75-CFE02744B439}" destId="{73308D6C-9FD6-4D76-B701-FCE8A171742C}" srcOrd="0" destOrd="0" presId="urn:microsoft.com/office/officeart/2016/7/layout/LinearBlockProcessNumbered"/>
    <dgm:cxn modelId="{BCE2957B-5F20-4D92-ACAD-BFD5F93D4069}" type="presParOf" srcId="{73308D6C-9FD6-4D76-B701-FCE8A171742C}" destId="{873F6B2D-4FC6-4D33-8142-C07CB87BAE84}" srcOrd="0" destOrd="0" presId="urn:microsoft.com/office/officeart/2016/7/layout/LinearBlockProcessNumbered"/>
    <dgm:cxn modelId="{F56E0941-358F-476D-B20D-8E1237AFC6BD}" type="presParOf" srcId="{73308D6C-9FD6-4D76-B701-FCE8A171742C}" destId="{B584D3BF-CCF9-4EE5-A9D2-6CE9B1B268AD}" srcOrd="1" destOrd="0" presId="urn:microsoft.com/office/officeart/2016/7/layout/LinearBlockProcessNumbered"/>
    <dgm:cxn modelId="{E4209E71-368A-4ACB-AF7A-E52999308061}" type="presParOf" srcId="{73308D6C-9FD6-4D76-B701-FCE8A171742C}" destId="{39CE806E-22AC-4F12-8F89-8E437E0E3699}" srcOrd="2" destOrd="0" presId="urn:microsoft.com/office/officeart/2016/7/layout/LinearBlockProcessNumbered"/>
    <dgm:cxn modelId="{8454ED8A-A4BA-4D31-BC70-DAE3D053C50D}" type="presParOf" srcId="{C354E824-8552-4942-AF75-CFE02744B439}" destId="{B709663C-F8EF-47A4-AE8B-904D3A8541A3}" srcOrd="1" destOrd="0" presId="urn:microsoft.com/office/officeart/2016/7/layout/LinearBlockProcessNumbered"/>
    <dgm:cxn modelId="{022121B4-0790-4C52-BD6E-3DA86479D71F}" type="presParOf" srcId="{C354E824-8552-4942-AF75-CFE02744B439}" destId="{BBDF4850-AEC1-49EC-8A47-CA919C2E77AE}" srcOrd="2" destOrd="0" presId="urn:microsoft.com/office/officeart/2016/7/layout/LinearBlockProcessNumbered"/>
    <dgm:cxn modelId="{E473C98A-67CC-4281-AEA4-5B2CFED5DB07}" type="presParOf" srcId="{BBDF4850-AEC1-49EC-8A47-CA919C2E77AE}" destId="{580D5336-F485-400A-9ACB-977907FA5073}" srcOrd="0" destOrd="0" presId="urn:microsoft.com/office/officeart/2016/7/layout/LinearBlockProcessNumbered"/>
    <dgm:cxn modelId="{69C311AE-2C35-4105-930E-9C1787121C0B}" type="presParOf" srcId="{BBDF4850-AEC1-49EC-8A47-CA919C2E77AE}" destId="{8705A782-A798-4BBE-9F77-BE0B590615F0}" srcOrd="1" destOrd="0" presId="urn:microsoft.com/office/officeart/2016/7/layout/LinearBlockProcessNumbered"/>
    <dgm:cxn modelId="{861006DE-3A1F-4EBF-8322-0985AD746934}" type="presParOf" srcId="{BBDF4850-AEC1-49EC-8A47-CA919C2E77AE}" destId="{CA73249B-69F5-4C02-97D5-1D82C61570CE}" srcOrd="2" destOrd="0" presId="urn:microsoft.com/office/officeart/2016/7/layout/LinearBlockProcessNumbered"/>
    <dgm:cxn modelId="{CA9A545A-ADAA-4B62-A3F7-B7438450C364}" type="presParOf" srcId="{C354E824-8552-4942-AF75-CFE02744B439}" destId="{A311C13F-4CD4-452D-A77A-5A08F5245CB7}" srcOrd="3" destOrd="0" presId="urn:microsoft.com/office/officeart/2016/7/layout/LinearBlockProcessNumbered"/>
    <dgm:cxn modelId="{839F524D-B940-4FEE-B27B-C1AD6E085BF7}" type="presParOf" srcId="{C354E824-8552-4942-AF75-CFE02744B439}" destId="{D98A2B54-5D2C-46BF-998F-56CD32BE9A3B}" srcOrd="4" destOrd="0" presId="urn:microsoft.com/office/officeart/2016/7/layout/LinearBlockProcessNumbered"/>
    <dgm:cxn modelId="{85903891-E7D1-4E7E-91CD-27BFAB35427B}" type="presParOf" srcId="{D98A2B54-5D2C-46BF-998F-56CD32BE9A3B}" destId="{8CEFE60F-33D3-444F-AA54-4052C6B28F20}" srcOrd="0" destOrd="0" presId="urn:microsoft.com/office/officeart/2016/7/layout/LinearBlockProcessNumbered"/>
    <dgm:cxn modelId="{98D9C8C6-E6C6-48B3-AD6F-9B4A147C0D7D}" type="presParOf" srcId="{D98A2B54-5D2C-46BF-998F-56CD32BE9A3B}" destId="{4FFB023C-6116-439F-BE37-616074BC659C}" srcOrd="1" destOrd="0" presId="urn:microsoft.com/office/officeart/2016/7/layout/LinearBlockProcessNumbered"/>
    <dgm:cxn modelId="{1CF73113-FDF9-4C89-AD66-AE6F5FEE1A81}" type="presParOf" srcId="{D98A2B54-5D2C-46BF-998F-56CD32BE9A3B}" destId="{FD75CF1F-905C-42F8-91C0-7A03D07FFA95}" srcOrd="2" destOrd="0" presId="urn:microsoft.com/office/officeart/2016/7/layout/LinearBlockProcessNumbered"/>
    <dgm:cxn modelId="{C1A84B31-0B02-4D66-975D-1124534FF38A}" type="presParOf" srcId="{C354E824-8552-4942-AF75-CFE02744B439}" destId="{843FE794-3574-427C-9756-4371833ED84E}" srcOrd="5" destOrd="0" presId="urn:microsoft.com/office/officeart/2016/7/layout/LinearBlockProcessNumbered"/>
    <dgm:cxn modelId="{0D8F2B4F-AE38-41EE-87CC-4E6908B82FCA}" type="presParOf" srcId="{C354E824-8552-4942-AF75-CFE02744B439}" destId="{66A94912-438B-46A5-93BE-FABB4F4FDCA4}" srcOrd="6" destOrd="0" presId="urn:microsoft.com/office/officeart/2016/7/layout/LinearBlockProcessNumbered"/>
    <dgm:cxn modelId="{676ED7AD-4F6F-49FE-BA20-87FF99C0DBFC}" type="presParOf" srcId="{66A94912-438B-46A5-93BE-FABB4F4FDCA4}" destId="{F746A5A6-4285-4EBF-AC1B-1B1681048D65}" srcOrd="0" destOrd="0" presId="urn:microsoft.com/office/officeart/2016/7/layout/LinearBlockProcessNumbered"/>
    <dgm:cxn modelId="{F4F6D1DD-0FFC-4F69-8A6E-B78752DD7C8C}" type="presParOf" srcId="{66A94912-438B-46A5-93BE-FABB4F4FDCA4}" destId="{79235B97-22C4-4DBD-88A5-820666F008F8}" srcOrd="1" destOrd="0" presId="urn:microsoft.com/office/officeart/2016/7/layout/LinearBlockProcessNumbered"/>
    <dgm:cxn modelId="{160FECDD-CAD4-46B7-BC15-C37EFD4447B9}" type="presParOf" srcId="{66A94912-438B-46A5-93BE-FABB4F4FDCA4}" destId="{6A6EEF98-444C-4FE4-8E68-C53165499A14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3F6B2D-4FC6-4D33-8142-C07CB87BAE84}">
      <dsp:nvSpPr>
        <dsp:cNvPr id="0" name=""/>
        <dsp:cNvSpPr/>
      </dsp:nvSpPr>
      <dsp:spPr>
        <a:xfrm>
          <a:off x="225" y="767400"/>
          <a:ext cx="2719309" cy="326317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0" rIns="268607" bIns="33020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/>
            <a:t>Hiilen, öljyn ja kaasun käyttämisen vähentäminen</a:t>
          </a:r>
          <a:endParaRPr lang="en-US" sz="1700" kern="1200"/>
        </a:p>
      </dsp:txBody>
      <dsp:txXfrm>
        <a:off x="225" y="2072668"/>
        <a:ext cx="2719309" cy="1957902"/>
      </dsp:txXfrm>
    </dsp:sp>
    <dsp:sp modelId="{B584D3BF-CCF9-4EE5-A9D2-6CE9B1B268AD}">
      <dsp:nvSpPr>
        <dsp:cNvPr id="0" name=""/>
        <dsp:cNvSpPr/>
      </dsp:nvSpPr>
      <dsp:spPr>
        <a:xfrm>
          <a:off x="225" y="767400"/>
          <a:ext cx="2719309" cy="1305268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165100" rIns="268607" bIns="165100" numCol="1" spcCol="1270" anchor="ctr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/>
            <a:t>01</a:t>
          </a:r>
        </a:p>
      </dsp:txBody>
      <dsp:txXfrm>
        <a:off x="225" y="767400"/>
        <a:ext cx="2719309" cy="1305268"/>
      </dsp:txXfrm>
    </dsp:sp>
    <dsp:sp modelId="{580D5336-F485-400A-9ACB-977907FA5073}">
      <dsp:nvSpPr>
        <dsp:cNvPr id="0" name=""/>
        <dsp:cNvSpPr/>
      </dsp:nvSpPr>
      <dsp:spPr>
        <a:xfrm>
          <a:off x="2937079" y="767400"/>
          <a:ext cx="2719309" cy="326317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0" rIns="268607" bIns="33020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/>
            <a:t>Hiilidioksiidipäästöjen vähentäminen</a:t>
          </a:r>
          <a:endParaRPr lang="en-US" sz="1700" kern="1200"/>
        </a:p>
      </dsp:txBody>
      <dsp:txXfrm>
        <a:off x="2937079" y="2072668"/>
        <a:ext cx="2719309" cy="1957902"/>
      </dsp:txXfrm>
    </dsp:sp>
    <dsp:sp modelId="{8705A782-A798-4BBE-9F77-BE0B590615F0}">
      <dsp:nvSpPr>
        <dsp:cNvPr id="0" name=""/>
        <dsp:cNvSpPr/>
      </dsp:nvSpPr>
      <dsp:spPr>
        <a:xfrm>
          <a:off x="2937079" y="767400"/>
          <a:ext cx="2719309" cy="1305268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165100" rIns="268607" bIns="165100" numCol="1" spcCol="1270" anchor="ctr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/>
            <a:t>02</a:t>
          </a:r>
        </a:p>
      </dsp:txBody>
      <dsp:txXfrm>
        <a:off x="2937079" y="767400"/>
        <a:ext cx="2719309" cy="1305268"/>
      </dsp:txXfrm>
    </dsp:sp>
    <dsp:sp modelId="{8CEFE60F-33D3-444F-AA54-4052C6B28F20}">
      <dsp:nvSpPr>
        <dsp:cNvPr id="0" name=""/>
        <dsp:cNvSpPr/>
      </dsp:nvSpPr>
      <dsp:spPr>
        <a:xfrm>
          <a:off x="5873932" y="767400"/>
          <a:ext cx="2719309" cy="326317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0" rIns="268607" bIns="33020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/>
            <a:t>Enemmän käyttää julkista liikennettä</a:t>
          </a:r>
          <a:endParaRPr lang="en-US" sz="1700" kern="1200"/>
        </a:p>
      </dsp:txBody>
      <dsp:txXfrm>
        <a:off x="5873932" y="2072668"/>
        <a:ext cx="2719309" cy="1957902"/>
      </dsp:txXfrm>
    </dsp:sp>
    <dsp:sp modelId="{4FFB023C-6116-439F-BE37-616074BC659C}">
      <dsp:nvSpPr>
        <dsp:cNvPr id="0" name=""/>
        <dsp:cNvSpPr/>
      </dsp:nvSpPr>
      <dsp:spPr>
        <a:xfrm>
          <a:off x="5873932" y="767400"/>
          <a:ext cx="2719309" cy="1305268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165100" rIns="268607" bIns="165100" numCol="1" spcCol="1270" anchor="ctr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/>
            <a:t>03</a:t>
          </a:r>
        </a:p>
      </dsp:txBody>
      <dsp:txXfrm>
        <a:off x="5873932" y="767400"/>
        <a:ext cx="2719309" cy="1305268"/>
      </dsp:txXfrm>
    </dsp:sp>
    <dsp:sp modelId="{F746A5A6-4285-4EBF-AC1B-1B1681048D65}">
      <dsp:nvSpPr>
        <dsp:cNvPr id="0" name=""/>
        <dsp:cNvSpPr/>
      </dsp:nvSpPr>
      <dsp:spPr>
        <a:xfrm>
          <a:off x="8810786" y="767400"/>
          <a:ext cx="2719309" cy="326317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0" rIns="268607" bIns="330200" numCol="1" spcCol="1270" anchor="t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700" kern="1200"/>
            <a:t>Uusiutuvien (esim. aurinkovoiman) luonnonvarojen käyttäminen</a:t>
          </a:r>
          <a:endParaRPr lang="en-US" sz="1700" kern="1200"/>
        </a:p>
      </dsp:txBody>
      <dsp:txXfrm>
        <a:off x="8810786" y="2072668"/>
        <a:ext cx="2719309" cy="1957902"/>
      </dsp:txXfrm>
    </dsp:sp>
    <dsp:sp modelId="{79235B97-22C4-4DBD-88A5-820666F008F8}">
      <dsp:nvSpPr>
        <dsp:cNvPr id="0" name=""/>
        <dsp:cNvSpPr/>
      </dsp:nvSpPr>
      <dsp:spPr>
        <a:xfrm>
          <a:off x="8810786" y="767400"/>
          <a:ext cx="2719309" cy="1305268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8607" tIns="165100" rIns="268607" bIns="165100" numCol="1" spcCol="1270" anchor="ctr" anchorCtr="0">
          <a:noAutofit/>
        </a:bodyPr>
        <a:lstStyle/>
        <a:p>
          <a:pPr lvl="0" algn="l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6600" kern="1200"/>
            <a:t>04</a:t>
          </a:r>
        </a:p>
      </dsp:txBody>
      <dsp:txXfrm>
        <a:off x="8810786" y="767400"/>
        <a:ext cx="2719309" cy="13052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 xmlns="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528623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674260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61273926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477036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82951479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950101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0161827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95818"/>
      </p:ext>
    </p:extLst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691082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703251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469181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4985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7990061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4747171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4261063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dirty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dirty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8655231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  <a:lumOff val="1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dirty="0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dirty="0"/>
              <a:t>Muokkaa tekstin perustyylejä</a:t>
            </a:r>
          </a:p>
          <a:p>
            <a:pPr lvl="1"/>
            <a:r>
              <a:rPr lang="fi-FI" dirty="0"/>
              <a:t>toinen taso</a:t>
            </a:r>
          </a:p>
          <a:p>
            <a:pPr lvl="2"/>
            <a:r>
              <a:rPr lang="fi-FI" dirty="0"/>
              <a:t>kolmas taso</a:t>
            </a:r>
          </a:p>
          <a:p>
            <a:pPr lvl="3"/>
            <a:r>
              <a:rPr lang="fi-FI" dirty="0"/>
              <a:t>neljäs taso</a:t>
            </a:r>
          </a:p>
          <a:p>
            <a:pPr lvl="4"/>
            <a:r>
              <a:rPr lang="fi-FI" dirty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60EA64-D806-43AC-9DF2-F8C432F32B4C}" type="datetimeFigureOut">
              <a:rPr lang="en-US" dirty="0"/>
              <a:t>11/13/2018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A7A6979-0714-4377-B894-6BE4C2D6E202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49836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6" r:id="rId1"/>
    <p:sldLayoutId id="2147483727" r:id="rId2"/>
    <p:sldLayoutId id="2147483728" r:id="rId3"/>
    <p:sldLayoutId id="2147483729" r:id="rId4"/>
    <p:sldLayoutId id="2147483730" r:id="rId5"/>
    <p:sldLayoutId id="2147483731" r:id="rId6"/>
    <p:sldLayoutId id="2147483732" r:id="rId7"/>
    <p:sldLayoutId id="2147483733" r:id="rId8"/>
    <p:sldLayoutId id="2147483734" r:id="rId9"/>
    <p:sldLayoutId id="2147483735" r:id="rId10"/>
    <p:sldLayoutId id="2147483736" r:id="rId11"/>
    <p:sldLayoutId id="2147483737" r:id="rId12"/>
    <p:sldLayoutId id="2147483738" r:id="rId13"/>
    <p:sldLayoutId id="2147483739" r:id="rId14"/>
    <p:sldLayoutId id="2147483740" r:id="rId15"/>
    <p:sldLayoutId id="2147483741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85891" y="1035248"/>
            <a:ext cx="6960759" cy="2849671"/>
          </a:xfrm>
        </p:spPr>
        <p:txBody>
          <a:bodyPr>
            <a:normAutofit/>
          </a:bodyPr>
          <a:lstStyle/>
          <a:p>
            <a:pPr algn="l"/>
            <a:r>
              <a:rPr lang="fi-FI" sz="6000" dirty="0">
                <a:solidFill>
                  <a:srgbClr val="92D050"/>
                </a:solidFill>
              </a:rPr>
              <a:t>Ilmastomuutos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48104" y="3962088"/>
            <a:ext cx="6112077" cy="1186108"/>
          </a:xfrm>
        </p:spPr>
        <p:txBody>
          <a:bodyPr>
            <a:normAutofit/>
          </a:bodyPr>
          <a:lstStyle/>
          <a:p>
            <a:pPr algn="l"/>
            <a:endParaRPr lang="en-US">
              <a:solidFill>
                <a:srgbClr val="FFFFFF">
                  <a:alpha val="7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444022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E33444B-5055-454F-A141-72BA03625C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730" y="566467"/>
            <a:ext cx="3843375" cy="5545667"/>
          </a:xfrm>
        </p:spPr>
        <p:txBody>
          <a:bodyPr anchor="ctr">
            <a:normAutofit/>
          </a:bodyPr>
          <a:lstStyle/>
          <a:p>
            <a:pPr algn="ctr"/>
            <a:r>
              <a:rPr lang="fi-FI" sz="6000" dirty="0">
                <a:solidFill>
                  <a:srgbClr val="92D050"/>
                </a:solidFill>
              </a:rPr>
              <a:t>Mikä?</a:t>
            </a:r>
            <a:endParaRPr lang="fi-FI" sz="6000">
              <a:solidFill>
                <a:srgbClr val="FFFFFF"/>
              </a:solidFill>
            </a:endParaRP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F2B8B3F-F485-4BDE-9232-50D0A52D19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594" y="1472242"/>
            <a:ext cx="5511296" cy="5545667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Ilmastoraportti: ilmasto lämpenee nopeasti.</a:t>
            </a:r>
          </a:p>
          <a:p>
            <a:r>
              <a:rPr lang="fi-FI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Pariisin ilmastokokous: kokouksessa etsittiin ratkaisuja maailmaan lämpenemisen ongelman.</a:t>
            </a:r>
            <a:endParaRPr lang="fi-FI">
              <a:solidFill>
                <a:schemeClr val="accent1">
                  <a:lumMod val="40000"/>
                  <a:lumOff val="60000"/>
                </a:schemeClr>
              </a:solidFill>
            </a:endParaRPr>
          </a:p>
          <a:p>
            <a:r>
              <a:rPr lang="fi-FI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IPPC: ilmastopaneeli – kokoaa yhteen tutkimuslaitoksia.</a:t>
            </a:r>
          </a:p>
          <a:p>
            <a:r>
              <a:rPr lang="fi-FI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Jäätiköt sulavat.</a:t>
            </a:r>
          </a:p>
          <a:p>
            <a:r>
              <a:rPr lang="fi-FI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Merenpinta nousee, korallit tuhoutuvat.</a:t>
            </a:r>
          </a:p>
          <a:p>
            <a:r>
              <a:rPr lang="fi-FI" sz="2400" dirty="0">
                <a:solidFill>
                  <a:schemeClr val="accent1">
                    <a:lumMod val="40000"/>
                    <a:lumOff val="60000"/>
                  </a:schemeClr>
                </a:solidFill>
                <a:latin typeface="Arial"/>
                <a:cs typeface="Arial"/>
              </a:rPr>
              <a:t>Hellejaksot lisääntyvät.</a:t>
            </a:r>
          </a:p>
          <a:p>
            <a:endParaRPr lang="fi-FI" sz="2400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endParaRPr lang="fi-FI" dirty="0">
              <a:solidFill>
                <a:schemeClr val="accent1">
                  <a:lumMod val="40000"/>
                  <a:lumOff val="60000"/>
                </a:schemeClr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fi-FI">
              <a:solidFill>
                <a:srgbClr val="FFFFFF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fi-FI">
              <a:solidFill>
                <a:srgbClr val="FFFFFF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136482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9">
            <a:extLst>
              <a:ext uri="{FF2B5EF4-FFF2-40B4-BE49-F238E27FC236}">
                <a16:creationId xmlns:a16="http://schemas.microsoft.com/office/drawing/2014/main" id="{14D16F1A-5D78-4402-81FF-31A98AFD6BB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F66CA3B9-84CC-4EB7-8EEB-73E83253A8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6933" y="609600"/>
            <a:ext cx="10197494" cy="1099457"/>
          </a:xfrm>
        </p:spPr>
        <p:txBody>
          <a:bodyPr>
            <a:normAutofit/>
          </a:bodyPr>
          <a:lstStyle/>
          <a:p>
            <a:pPr algn="ctr"/>
            <a:r>
              <a:rPr lang="fi-FI" sz="4800" dirty="0"/>
              <a:t>Miten voi...?</a:t>
            </a:r>
            <a:endParaRPr lang="fi-FI" sz="4000"/>
          </a:p>
        </p:txBody>
      </p:sp>
      <p:sp>
        <p:nvSpPr>
          <p:cNvPr id="20" name="Isosceles Triangle 11">
            <a:extLst>
              <a:ext uri="{FF2B5EF4-FFF2-40B4-BE49-F238E27FC236}">
                <a16:creationId xmlns:a16="http://schemas.microsoft.com/office/drawing/2014/main" id="{1B2FB7F0-6A45-43E8-88A7-48E46E6D48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Isosceles Triangle 13">
            <a:extLst>
              <a:ext uri="{FF2B5EF4-FFF2-40B4-BE49-F238E27FC236}">
                <a16:creationId xmlns:a16="http://schemas.microsoft.com/office/drawing/2014/main" id="{6BA9C607-662B-4FBB-A3F3-CF593AD736C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11743267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aphicFrame>
        <p:nvGraphicFramePr>
          <p:cNvPr id="22" name="Sisällön paikkamerkki 2">
            <a:extLst>
              <a:ext uri="{FF2B5EF4-FFF2-40B4-BE49-F238E27FC236}">
                <a16:creationId xmlns:a16="http://schemas.microsoft.com/office/drawing/2014/main" id="{317573ED-A4CF-4BCD-B22E-3FC2E796BC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96927265"/>
              </p:ext>
            </p:extLst>
          </p:nvPr>
        </p:nvGraphicFramePr>
        <p:xfrm>
          <a:off x="366782" y="1934166"/>
          <a:ext cx="11530321" cy="47979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227284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8C59B386-999D-4CB6-B907-9F3997C027C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44</Words>
  <Application>Microsoft Office PowerPoint</Application>
  <PresentationFormat>Laajakuva</PresentationFormat>
  <Paragraphs>19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Trebuchet MS</vt:lpstr>
      <vt:lpstr>Wingdings 3</vt:lpstr>
      <vt:lpstr>Pinta</vt:lpstr>
      <vt:lpstr>Ilmastomuutos</vt:lpstr>
      <vt:lpstr>Mikä?</vt:lpstr>
      <vt:lpstr>Miten voi...?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Varis Klára Maria</dc:creator>
  <cp:lastModifiedBy>Varis Klára Maria</cp:lastModifiedBy>
  <cp:revision>213</cp:revision>
  <dcterms:created xsi:type="dcterms:W3CDTF">2015-12-01T21:32:24Z</dcterms:created>
  <dcterms:modified xsi:type="dcterms:W3CDTF">2018-11-13T10:10:02Z</dcterms:modified>
</cp:coreProperties>
</file>