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6"/>
  </p:notesMasterIdLst>
  <p:sldIdLst>
    <p:sldId id="257" r:id="rId2"/>
    <p:sldId id="258" r:id="rId3"/>
    <p:sldId id="260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970A49-C8A4-4FD4-B341-8B91D58635D3}" v="68" dt="2019-02-05T12:06:09.487"/>
    <p1510:client id="{D195C727-DBB0-4719-9B95-36D6FF276D69}" v="6" dt="2019-02-05T12:25:42.9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E4F0B-F8D4-4160-ABC6-44C9F6C9BAFB}" type="datetimeFigureOut">
              <a:rPr lang="fi-FI" smtClean="0"/>
              <a:t>5.2.2019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D37FD-EFC2-4F96-B3CB-97EBC61F10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4643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D37FD-EFC2-4F96-B3CB-97EBC61F1037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5518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AA79993-3BFF-4797-A2E7-7E8F1DAB377E}" type="datetimeFigureOut">
              <a:rPr lang="fi-FI" smtClean="0"/>
              <a:t>5.2.2019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07CED89E-9728-4556-A5B4-2A75846957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9006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79993-3BFF-4797-A2E7-7E8F1DAB377E}" type="datetimeFigureOut">
              <a:rPr lang="fi-FI" smtClean="0"/>
              <a:t>5.2.2019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D89E-9728-4556-A5B4-2A75846957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3753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79993-3BFF-4797-A2E7-7E8F1DAB377E}" type="datetimeFigureOut">
              <a:rPr lang="fi-FI" smtClean="0"/>
              <a:t>5.2.2019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D89E-9728-4556-A5B4-2A75846957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194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79993-3BFF-4797-A2E7-7E8F1DAB377E}" type="datetimeFigureOut">
              <a:rPr lang="fi-FI" smtClean="0"/>
              <a:t>5.2.2019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D89E-9728-4556-A5B4-2A75846957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4772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79993-3BFF-4797-A2E7-7E8F1DAB377E}" type="datetimeFigureOut">
              <a:rPr lang="fi-FI" smtClean="0"/>
              <a:t>5.2.2019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D89E-9728-4556-A5B4-2A75846957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5231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79993-3BFF-4797-A2E7-7E8F1DAB377E}" type="datetimeFigureOut">
              <a:rPr lang="fi-FI" smtClean="0"/>
              <a:t>5.2.2019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D89E-9728-4556-A5B4-2A75846957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6490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79993-3BFF-4797-A2E7-7E8F1DAB377E}" type="datetimeFigureOut">
              <a:rPr lang="fi-FI" smtClean="0"/>
              <a:t>5.2.2019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D89E-9728-4556-A5B4-2A75846957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0726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AA79993-3BFF-4797-A2E7-7E8F1DAB377E}" type="datetimeFigureOut">
              <a:rPr lang="fi-FI" smtClean="0"/>
              <a:t>5.2.2019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D89E-9728-4556-A5B4-2A75846957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3750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AA79993-3BFF-4797-A2E7-7E8F1DAB377E}" type="datetimeFigureOut">
              <a:rPr lang="fi-FI" smtClean="0"/>
              <a:t>5.2.2019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D89E-9728-4556-A5B4-2A75846957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2491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79993-3BFF-4797-A2E7-7E8F1DAB377E}" type="datetimeFigureOut">
              <a:rPr lang="fi-FI" smtClean="0"/>
              <a:t>5.2.2019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7CED89E-9728-4556-A5B4-2A75846957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6765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79993-3BFF-4797-A2E7-7E8F1DAB377E}" type="datetimeFigureOut">
              <a:rPr lang="fi-FI" smtClean="0"/>
              <a:t>5.2.2019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D89E-9728-4556-A5B4-2A75846957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0749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79993-3BFF-4797-A2E7-7E8F1DAB377E}" type="datetimeFigureOut">
              <a:rPr lang="fi-FI" smtClean="0"/>
              <a:t>5.2.2019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D89E-9728-4556-A5B4-2A75846957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47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79993-3BFF-4797-A2E7-7E8F1DAB377E}" type="datetimeFigureOut">
              <a:rPr lang="fi-FI" smtClean="0"/>
              <a:t>5.2.2019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D89E-9728-4556-A5B4-2A75846957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4151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79993-3BFF-4797-A2E7-7E8F1DAB377E}" type="datetimeFigureOut">
              <a:rPr lang="fi-FI" smtClean="0"/>
              <a:t>5.2.2019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D89E-9728-4556-A5B4-2A75846957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9309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79993-3BFF-4797-A2E7-7E8F1DAB377E}" type="datetimeFigureOut">
              <a:rPr lang="fi-FI" smtClean="0"/>
              <a:t>5.2.2019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D89E-9728-4556-A5B4-2A75846957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8504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79993-3BFF-4797-A2E7-7E8F1DAB377E}" type="datetimeFigureOut">
              <a:rPr lang="fi-FI" smtClean="0"/>
              <a:t>5.2.2019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D89E-9728-4556-A5B4-2A75846957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3017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79993-3BFF-4797-A2E7-7E8F1DAB377E}" type="datetimeFigureOut">
              <a:rPr lang="fi-FI" smtClean="0"/>
              <a:t>5.2.2019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D89E-9728-4556-A5B4-2A75846957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0827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79993-3BFF-4797-A2E7-7E8F1DAB377E}" type="datetimeFigureOut">
              <a:rPr lang="fi-FI" smtClean="0"/>
              <a:t>5.2.2019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D89E-9728-4556-A5B4-2A75846957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3264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AA79993-3BFF-4797-A2E7-7E8F1DAB377E}" type="datetimeFigureOut">
              <a:rPr lang="fi-FI" smtClean="0"/>
              <a:t>5.2.2019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fi-FI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7CED89E-9728-4556-A5B4-2A75846957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699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i.wikipedia.org/wiki/It%C3%A4-Suomen_l%C3%A4%C3%A4ni" TargetMode="External"/><Relationship Id="rId2" Type="http://schemas.openxmlformats.org/officeDocument/2006/relationships/hyperlink" Target="https://fi.wikipedia.org/wiki/L%C3%A4nsi-Suomen_l%C3%A4%C3%A4ni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i.wikipedia.org/wiki/Ven%C3%A4j%C3%A4" TargetMode="External"/><Relationship Id="rId4" Type="http://schemas.openxmlformats.org/officeDocument/2006/relationships/hyperlink" Target="https://fi.wikipedia.org/wiki/Suomenlahti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8" name="Freeform 5">
            <a:extLst>
              <a:ext uri="{FF2B5EF4-FFF2-40B4-BE49-F238E27FC236}">
                <a16:creationId xmlns:a16="http://schemas.microsoft.com/office/drawing/2014/main" id="{11CAC6F2-0806-417B-BF5D-5AEF6195F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4723B02-0AAB-4F6E-BA41-8ED99D559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160773" y="1113062"/>
            <a:ext cx="3382297" cy="32819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ETELÄ-SUOMI</a:t>
            </a:r>
          </a:p>
        </p:txBody>
      </p:sp>
      <p:pic>
        <p:nvPicPr>
          <p:cNvPr id="3077" name="Picture 2" descr="hour evening blue cool image finland helsinki december cool photo i helsingin joulukuu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763" y="1413372"/>
            <a:ext cx="6470907" cy="4028139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973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48010" y="1059932"/>
            <a:ext cx="2837942" cy="706964"/>
          </a:xfrm>
        </p:spPr>
        <p:txBody>
          <a:bodyPr/>
          <a:lstStyle/>
          <a:p>
            <a:r>
              <a:rPr lang="fi-FI"/>
              <a:t>Etelä-Suomi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37369" y="1827122"/>
            <a:ext cx="10205885" cy="478215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20B0502020202020204"/>
              <a:buChar char="§"/>
            </a:pPr>
            <a:r>
              <a:rPr lang="fi-FI" sz="2800"/>
              <a:t>Läänin naapurit olivat </a:t>
            </a:r>
            <a:r>
              <a:rPr lang="fi-FI" sz="2800">
                <a:hlinkClick r:id="rId2" tooltip="Länsi-Suomen lääni"/>
              </a:rPr>
              <a:t>Länsi-Suomen lääni</a:t>
            </a:r>
            <a:r>
              <a:rPr lang="fi-FI" sz="2800"/>
              <a:t>, </a:t>
            </a:r>
            <a:r>
              <a:rPr lang="fi-FI" sz="2800">
                <a:hlinkClick r:id="rId3" tooltip="Itä-Suomen lääni"/>
              </a:rPr>
              <a:t>Itä-Suomen lääni</a:t>
            </a:r>
            <a:r>
              <a:rPr lang="fi-FI" sz="2800"/>
              <a:t>, </a:t>
            </a:r>
            <a:r>
              <a:rPr lang="fi-FI" sz="2800">
                <a:hlinkClick r:id="rId4" tooltip="Suomenlahti"/>
              </a:rPr>
              <a:t>Suomenlahti</a:t>
            </a:r>
            <a:r>
              <a:rPr lang="fi-FI" sz="2800"/>
              <a:t> ja </a:t>
            </a:r>
            <a:r>
              <a:rPr lang="fi-FI" sz="2800">
                <a:hlinkClick r:id="rId5" tooltip="Venäjä"/>
              </a:rPr>
              <a:t>Venäjä</a:t>
            </a:r>
            <a:r>
              <a:rPr lang="fi-FI" sz="2800"/>
              <a:t>. </a:t>
            </a:r>
            <a:endParaRPr lang="en-US"/>
          </a:p>
          <a:p>
            <a:pPr>
              <a:buFont typeface="Wingdings" panose="020B0502020202020204"/>
              <a:buChar char="§"/>
            </a:pPr>
            <a:r>
              <a:rPr lang="fi-FI" sz="2800"/>
              <a:t>Suuret kaupungit: Helsinki, Espoo, Kotka, Vantaa, Kouvola, Lappeenranta.</a:t>
            </a:r>
          </a:p>
          <a:p>
            <a:pPr>
              <a:buFont typeface="Wingdings" panose="020B0502020202020204"/>
              <a:buChar char="§"/>
            </a:pPr>
            <a:r>
              <a:rPr lang="fi-FI" sz="2800"/>
              <a:t>Etelä-Suomessa on Salpausselät ja etelässä Suomenlahti (maisema). Ihmisiä siirtyvät Etelä-Suomeen etsivät työpaikat ja opiskelupaikat, ja asukasmäärä kasvaa koko ajan. </a:t>
            </a:r>
          </a:p>
          <a:p>
            <a:pPr>
              <a:buFont typeface="Wingdings" panose="020B0502020202020204"/>
              <a:buChar char="§"/>
            </a:pPr>
            <a:r>
              <a:rPr lang="fi-FI" sz="2800"/>
              <a:t>Muuta: Kouvolassa kansallispuisto Repovesi, Espoossa Nuuksio, </a:t>
            </a:r>
            <a:endParaRPr lang="fi-FI"/>
          </a:p>
          <a:p>
            <a:pPr marL="0" indent="0">
              <a:buNone/>
            </a:pPr>
            <a:endParaRPr lang="fi-FI" sz="2800"/>
          </a:p>
          <a:p>
            <a:pPr>
              <a:buFont typeface="Wingdings" panose="020B0502020202020204"/>
              <a:buChar char="§"/>
            </a:pPr>
            <a:endParaRPr lang="fi-FI" sz="3200"/>
          </a:p>
          <a:p>
            <a:pPr marL="0" indent="0">
              <a:buNone/>
            </a:pPr>
            <a:endParaRPr lang="fi-FI"/>
          </a:p>
          <a:p>
            <a:pPr>
              <a:buFont typeface="+mj-lt"/>
              <a:buAutoNum type="arabicPeriod"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3013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6395474" cy="1529751"/>
          </a:xfrm>
        </p:spPr>
        <p:txBody>
          <a:bodyPr/>
          <a:lstStyle/>
          <a:p>
            <a:pPr algn="ctr"/>
            <a:r>
              <a:rPr lang="fi-FI"/>
              <a:t>Etelä-Suomi 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597175" y="2406770"/>
            <a:ext cx="8915400" cy="3432564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fi-FI" sz="2400"/>
              <a:t>Elinkeinot: kauppa ja palvelut</a:t>
            </a:r>
          </a:p>
          <a:p>
            <a:pPr>
              <a:buFont typeface="Wingdings" charset="2"/>
              <a:buChar char="§"/>
            </a:pPr>
            <a:r>
              <a:rPr lang="fi-FI" sz="2400"/>
              <a:t>Helsingissä on enemmän turisteja, maahanmuuttajia ja työikäisiä kuin suomen muissa kaupungissa.</a:t>
            </a:r>
            <a:endParaRPr lang="en-US"/>
          </a:p>
          <a:p>
            <a:pPr>
              <a:buFont typeface="Wingdings" charset="2"/>
              <a:buChar char="§"/>
            </a:pPr>
            <a:r>
              <a:rPr lang="fi-FI" sz="2400"/>
              <a:t>Helsingin joukkoliikenteen eli juna bussi ja metroliikenteen toimivuutta kehitetään jatkuvasti toimiva joukkoliikenne auttaa ruuhkien, melun ja kasvihuonekaasupäästöjen hillitsemisessä.</a:t>
            </a:r>
          </a:p>
          <a:p>
            <a:pPr marL="457200" indent="-457200">
              <a:buFont typeface="Wingdings" charset="2"/>
              <a:buChar char="§"/>
            </a:pPr>
            <a:endParaRPr lang="fi-FI" sz="2400"/>
          </a:p>
        </p:txBody>
      </p:sp>
    </p:spTree>
    <p:extLst>
      <p:ext uri="{BB962C8B-B14F-4D97-AF65-F5344CB8AC3E}">
        <p14:creationId xmlns:p14="http://schemas.microsoft.com/office/powerpoint/2010/main" val="1372740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/>
              <a:t>Etelä-Suomi kartta 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C72085D1-DDF6-46B3-9860-74DA27F247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2669" y="2256945"/>
            <a:ext cx="4523476" cy="366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0042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Application>Microsoft Office PowerPoint</Application>
  <PresentationFormat>Widescreen</PresentationFormat>
  <Slides>4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Ion Boardroom</vt:lpstr>
      <vt:lpstr>ETELÄ-SUOMI</vt:lpstr>
      <vt:lpstr>Etelä-Suomi</vt:lpstr>
      <vt:lpstr>Etelä-Suomi </vt:lpstr>
      <vt:lpstr>Etelä-Suomi kartta </vt:lpstr>
    </vt:vector>
  </TitlesOfParts>
  <Company>Kotkan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Kabiri Narges</dc:creator>
  <cp:revision>9</cp:revision>
  <dcterms:created xsi:type="dcterms:W3CDTF">2019-01-30T09:08:42Z</dcterms:created>
  <dcterms:modified xsi:type="dcterms:W3CDTF">2019-02-05T12:25:56Z</dcterms:modified>
</cp:coreProperties>
</file>