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0DCAA3AD-870B-4D89-A1E9-31746163058B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6152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35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317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704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3384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2611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364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85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869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088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439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453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168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70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7488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168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B2FF7-3588-4448-AF3F-ECECCE4DB003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62820D-1EE5-4769-82CC-40658D5621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189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-3095898" y="967135"/>
            <a:ext cx="8072848" cy="1489165"/>
          </a:xfrm>
        </p:spPr>
        <p:txBody>
          <a:bodyPr/>
          <a:lstStyle/>
          <a:p>
            <a:r>
              <a:rPr lang="fi-FI" sz="9600" dirty="0"/>
              <a:t>Lappi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54746" y="340982"/>
            <a:ext cx="7766936" cy="1096899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670" y="3082453"/>
            <a:ext cx="6205338" cy="296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330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Lapin alueet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92D050"/>
                </a:solidFill>
              </a:rPr>
              <a:t>Lappi jaetaan kolmeen: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3600" dirty="0"/>
              <a:t>Peräpohjolaan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3600" dirty="0"/>
              <a:t>Metsä-Lappiin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3600" dirty="0"/>
              <a:t>Tunturi-Lappiin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717" y="2160589"/>
            <a:ext cx="4173477" cy="4524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987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000" dirty="0">
                <a:solidFill>
                  <a:srgbClr val="00B050"/>
                </a:solidFill>
              </a:rPr>
              <a:t>Lapin kulttuuri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Saamelainen kulttuuri on vahvasti läsnä Lapin ihmisten elämässä.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470366"/>
            <a:ext cx="5397640" cy="295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087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suurimmat kaupungit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Rovaniemi</a:t>
            </a:r>
          </a:p>
          <a:p>
            <a:pPr>
              <a:buFont typeface="+mj-lt"/>
              <a:buAutoNum type="arabicPeriod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Kemijärvi</a:t>
            </a:r>
          </a:p>
          <a:p>
            <a:pPr>
              <a:buFont typeface="+mj-lt"/>
              <a:buAutoNum type="arabicPeriod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Tornio</a:t>
            </a:r>
          </a:p>
          <a:p>
            <a:pPr>
              <a:buFont typeface="+mj-lt"/>
              <a:buAutoNum type="arabicPeriod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Kemi</a:t>
            </a:r>
          </a:p>
          <a:p>
            <a:pPr>
              <a:buFont typeface="+mj-lt"/>
              <a:buAutoNum type="arabicPeriod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Kolari</a:t>
            </a:r>
          </a:p>
          <a:p>
            <a:pPr>
              <a:buFont typeface="+mj-lt"/>
              <a:buAutoNum type="arabicPeriod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Muonio</a:t>
            </a:r>
          </a:p>
          <a:p>
            <a:pPr marL="0" indent="0">
              <a:buNone/>
            </a:pPr>
            <a:r>
              <a:rPr lang="fi-FI" dirty="0"/>
              <a:t>muut näkyy kartassa 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6048" y="3027243"/>
            <a:ext cx="5730400" cy="301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954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5894" y="661851"/>
            <a:ext cx="8596668" cy="1320800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accent1">
                    <a:lumMod val="75000"/>
                  </a:schemeClr>
                </a:solidFill>
              </a:rPr>
              <a:t>Lapin elinkeino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197" y="1559698"/>
            <a:ext cx="5919409" cy="3796073"/>
          </a:xfrm>
        </p:spPr>
        <p:txBody>
          <a:bodyPr>
            <a:normAutofit fontScale="92500" lnSpcReduction="20000"/>
          </a:bodyPr>
          <a:lstStyle/>
          <a:p>
            <a:r>
              <a:rPr lang="fi-FI" sz="3600" dirty="0"/>
              <a:t>Lapin tärkein elinkeino on matkailu.</a:t>
            </a:r>
          </a:p>
          <a:p>
            <a:r>
              <a:rPr lang="fi-FI" sz="3600" dirty="0"/>
              <a:t>talvisin Lapin taivaita värittävä upeat revontulet.</a:t>
            </a:r>
          </a:p>
          <a:p>
            <a:r>
              <a:rPr lang="fi-FI" sz="3600" dirty="0"/>
              <a:t>kesällä Lapin tunturipurojen raikkaana virtaava vesi sammuttaa parhaiten uupuneen retkeilijän janon.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913" y="818604"/>
            <a:ext cx="3447090" cy="2328093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450" y="3782785"/>
            <a:ext cx="4381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632253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59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Pinta</vt:lpstr>
      <vt:lpstr>Lappi</vt:lpstr>
      <vt:lpstr>Lapin alueet</vt:lpstr>
      <vt:lpstr>Lapin kulttuuri </vt:lpstr>
      <vt:lpstr>suurimmat kaupungit</vt:lpstr>
      <vt:lpstr>Lapin elinkeino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Lappi</dc:title>
  <dc:creator>Geraani Ali Abdulwahid Jasim</dc:creator>
  <cp:lastModifiedBy>Geraani Ali Abdulwahid Jasim</cp:lastModifiedBy>
  <cp:revision>7</cp:revision>
  <dcterms:created xsi:type="dcterms:W3CDTF">2019-01-29T11:21:49Z</dcterms:created>
  <dcterms:modified xsi:type="dcterms:W3CDTF">2019-02-05T12:18:59Z</dcterms:modified>
</cp:coreProperties>
</file>