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12" d="100"/>
          <a:sy n="112" d="100"/>
        </p:scale>
        <p:origin x="-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0527F8-39A1-4E6B-8B11-57331A89AA2D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68493E-F6A9-4A36-93BD-A9116AFDE865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28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27F8-39A1-4E6B-8B11-57331A89AA2D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93E-F6A9-4A36-93BD-A9116AFDE8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12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27F8-39A1-4E6B-8B11-57331A89AA2D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93E-F6A9-4A36-93BD-A9116AFDE865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94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27F8-39A1-4E6B-8B11-57331A89AA2D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93E-F6A9-4A36-93BD-A9116AFDE865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833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27F8-39A1-4E6B-8B11-57331A89AA2D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93E-F6A9-4A36-93BD-A9116AFDE8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074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27F8-39A1-4E6B-8B11-57331A89AA2D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93E-F6A9-4A36-93BD-A9116AFDE865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45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27F8-39A1-4E6B-8B11-57331A89AA2D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93E-F6A9-4A36-93BD-A9116AFDE865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01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27F8-39A1-4E6B-8B11-57331A89AA2D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93E-F6A9-4A36-93BD-A9116AFDE865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34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27F8-39A1-4E6B-8B11-57331A89AA2D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93E-F6A9-4A36-93BD-A9116AFDE865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02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27F8-39A1-4E6B-8B11-57331A89AA2D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93E-F6A9-4A36-93BD-A9116AFDE8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446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27F8-39A1-4E6B-8B11-57331A89AA2D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93E-F6A9-4A36-93BD-A9116AFDE865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17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27F8-39A1-4E6B-8B11-57331A89AA2D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93E-F6A9-4A36-93BD-A9116AFDE8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20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27F8-39A1-4E6B-8B11-57331A89AA2D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93E-F6A9-4A36-93BD-A9116AFDE865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87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27F8-39A1-4E6B-8B11-57331A89AA2D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93E-F6A9-4A36-93BD-A9116AFDE865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27F8-39A1-4E6B-8B11-57331A89AA2D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93E-F6A9-4A36-93BD-A9116AFDE8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9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27F8-39A1-4E6B-8B11-57331A89AA2D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93E-F6A9-4A36-93BD-A9116AFDE865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22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27F8-39A1-4E6B-8B11-57331A89AA2D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493E-F6A9-4A36-93BD-A9116AFDE8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82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0527F8-39A1-4E6B-8B11-57331A89AA2D}" type="datetimeFigureOut">
              <a:rPr lang="fi-FI" smtClean="0"/>
              <a:t>5.2.2019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68493E-F6A9-4A36-93BD-A9116AFDE8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617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011679" y="639445"/>
            <a:ext cx="7591697" cy="1325563"/>
          </a:xfrm>
        </p:spPr>
        <p:txBody>
          <a:bodyPr>
            <a:normAutofit/>
          </a:bodyPr>
          <a:lstStyle/>
          <a:p>
            <a:r>
              <a:rPr lang="fi-FI" sz="6000" dirty="0">
                <a:solidFill>
                  <a:srgbClr val="FF0000"/>
                </a:solidFill>
              </a:rPr>
              <a:t>Pohjanmaa</a:t>
            </a:r>
          </a:p>
        </p:txBody>
      </p:sp>
    </p:spTree>
    <p:extLst>
      <p:ext uri="{BB962C8B-B14F-4D97-AF65-F5344CB8AC3E}">
        <p14:creationId xmlns:p14="http://schemas.microsoft.com/office/powerpoint/2010/main" val="189507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Nimeä karttaan merkityt maakunnat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3186855"/>
          </a:xfrm>
        </p:spPr>
        <p:txBody>
          <a:bodyPr>
            <a:noAutofit/>
          </a:bodyPr>
          <a:lstStyle/>
          <a:p>
            <a:r>
              <a:rPr lang="fi-FI" sz="3200" dirty="0"/>
              <a:t>1-Lappi</a:t>
            </a:r>
          </a:p>
          <a:p>
            <a:r>
              <a:rPr lang="fi-FI" sz="3200" dirty="0"/>
              <a:t>2-Pohjois- Pohjanmaa</a:t>
            </a:r>
          </a:p>
          <a:p>
            <a:r>
              <a:rPr lang="fi-FI" sz="3200" dirty="0"/>
              <a:t>3-Kainuu</a:t>
            </a:r>
          </a:p>
          <a:p>
            <a:r>
              <a:rPr lang="fi-FI" sz="3200" dirty="0"/>
              <a:t>4-Keksi-Pohjanmaa</a:t>
            </a:r>
          </a:p>
          <a:p>
            <a:r>
              <a:rPr lang="fi-FI" sz="3200" dirty="0"/>
              <a:t>5-Pohjanmaa</a:t>
            </a:r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142999"/>
            <a:ext cx="3053806" cy="4997137"/>
          </a:xfrm>
        </p:spPr>
      </p:pic>
    </p:spTree>
    <p:extLst>
      <p:ext uri="{BB962C8B-B14F-4D97-AF65-F5344CB8AC3E}">
        <p14:creationId xmlns:p14="http://schemas.microsoft.com/office/powerpoint/2010/main" val="124945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Nimeä maakuntien </a:t>
            </a:r>
            <a:r>
              <a:rPr lang="fi-FI" sz="3200" dirty="0" err="1"/>
              <a:t>maakuuntakeskukset</a:t>
            </a:r>
            <a:endParaRPr lang="fi-FI" sz="320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4" y="1267228"/>
            <a:ext cx="2690949" cy="4682251"/>
          </a:xfrm>
        </p:spPr>
      </p:pic>
      <p:sp>
        <p:nvSpPr>
          <p:cNvPr id="6" name="Tekstin paikkamerkki 5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559838"/>
          </a:xfrm>
        </p:spPr>
        <p:txBody>
          <a:bodyPr>
            <a:noAutofit/>
          </a:bodyPr>
          <a:lstStyle/>
          <a:p>
            <a:r>
              <a:rPr lang="fi-FI" sz="3200" dirty="0"/>
              <a:t>1-Oulu</a:t>
            </a:r>
          </a:p>
          <a:p>
            <a:r>
              <a:rPr lang="fi-FI" sz="3200" dirty="0"/>
              <a:t>2-Kokkola</a:t>
            </a:r>
          </a:p>
          <a:p>
            <a:r>
              <a:rPr lang="fi-FI" sz="3200" dirty="0"/>
              <a:t>3-Vaasa</a:t>
            </a:r>
          </a:p>
          <a:p>
            <a:r>
              <a:rPr lang="fi-FI" sz="3200" dirty="0"/>
              <a:t>4- Seinäjoki</a:t>
            </a:r>
          </a:p>
        </p:txBody>
      </p:sp>
    </p:spTree>
    <p:extLst>
      <p:ext uri="{BB962C8B-B14F-4D97-AF65-F5344CB8AC3E}">
        <p14:creationId xmlns:p14="http://schemas.microsoft.com/office/powerpoint/2010/main" val="312818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Nimeä karttaan merkityt merialueet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143000"/>
            <a:ext cx="2794000" cy="4572000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1-Raippaluoto</a:t>
            </a:r>
          </a:p>
          <a:p>
            <a:r>
              <a:rPr lang="fi-FI" sz="3200" dirty="0"/>
              <a:t>2-Perämeri</a:t>
            </a:r>
          </a:p>
        </p:txBody>
      </p:sp>
    </p:spTree>
    <p:extLst>
      <p:ext uri="{BB962C8B-B14F-4D97-AF65-F5344CB8AC3E}">
        <p14:creationId xmlns:p14="http://schemas.microsoft.com/office/powerpoint/2010/main" val="122639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4857DA-7787-452B-A2DF-07E0B0732ADB}"/>
              </a:ext>
            </a:extLst>
          </p:cNvPr>
          <p:cNvSpPr txBox="1"/>
          <p:nvPr/>
        </p:nvSpPr>
        <p:spPr>
          <a:xfrm>
            <a:off x="1316967" y="1877683"/>
            <a:ext cx="8163463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/>
              <a:t>Maisema</a:t>
            </a:r>
            <a:r>
              <a:rPr lang="en-US" sz="3200" dirty="0"/>
              <a:t>: </a:t>
            </a:r>
            <a:r>
              <a:rPr lang="en-US" sz="3200" dirty="0" err="1"/>
              <a:t>tasaista</a:t>
            </a:r>
            <a:r>
              <a:rPr lang="en-US" sz="3200" dirty="0"/>
              <a:t> </a:t>
            </a:r>
            <a:r>
              <a:rPr lang="en-US" sz="3200" dirty="0" err="1"/>
              <a:t>jokiseutua</a:t>
            </a:r>
            <a:r>
              <a:rPr lang="en-US" sz="3200" dirty="0"/>
              <a:t>, </a:t>
            </a:r>
            <a:r>
              <a:rPr lang="en-US" sz="3200" dirty="0" err="1"/>
              <a:t>peltoalueita</a:t>
            </a:r>
            <a:r>
              <a:rPr lang="en-US" sz="3200" dirty="0"/>
              <a:t>, </a:t>
            </a:r>
            <a:r>
              <a:rPr lang="en-US" sz="3200" dirty="0" err="1"/>
              <a:t>lakeus</a:t>
            </a:r>
            <a:endParaRPr lang="en-US" sz="3200" dirty="0"/>
          </a:p>
          <a:p>
            <a:r>
              <a:rPr lang="en-US" sz="3200" dirty="0" err="1"/>
              <a:t>Elinkeinot</a:t>
            </a:r>
            <a:r>
              <a:rPr lang="en-US" sz="3200" dirty="0"/>
              <a:t>: </a:t>
            </a:r>
            <a:r>
              <a:rPr lang="en-US" sz="3200" dirty="0" err="1"/>
              <a:t>maanviljely</a:t>
            </a:r>
            <a:r>
              <a:rPr lang="en-US" sz="3200" dirty="0"/>
              <a:t>, </a:t>
            </a:r>
            <a:r>
              <a:rPr lang="en-US" sz="3200" dirty="0" err="1"/>
              <a:t>turkistarhaus</a:t>
            </a:r>
          </a:p>
          <a:p>
            <a:r>
              <a:rPr lang="en-US" sz="3200" dirty="0" err="1"/>
              <a:t>Muuta</a:t>
            </a:r>
            <a:r>
              <a:rPr lang="en-US" sz="3200" dirty="0"/>
              <a:t>: </a:t>
            </a:r>
            <a:r>
              <a:rPr lang="en-US" sz="3200" dirty="0" err="1"/>
              <a:t>ruotsinkielistä</a:t>
            </a:r>
            <a:r>
              <a:rPr lang="en-US" sz="3200" dirty="0"/>
              <a:t> </a:t>
            </a:r>
            <a:r>
              <a:rPr lang="en-US" sz="3200" dirty="0" err="1"/>
              <a:t>aluetta</a:t>
            </a:r>
          </a:p>
        </p:txBody>
      </p:sp>
    </p:spTree>
    <p:extLst>
      <p:ext uri="{BB962C8B-B14F-4D97-AF65-F5344CB8AC3E}">
        <p14:creationId xmlns:p14="http://schemas.microsoft.com/office/powerpoint/2010/main" val="862885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23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Orgaaninen</vt:lpstr>
      <vt:lpstr>Pohjanmaa</vt:lpstr>
      <vt:lpstr>Nimeä karttaan merkityt maakunnat</vt:lpstr>
      <vt:lpstr>Nimeä maakuntien maakuuntakeskukset</vt:lpstr>
      <vt:lpstr>Nimeä karttaan merkityt merialueet</vt:lpstr>
      <vt:lpstr>PowerPoint Presentation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pohjanmaa</dc:title>
  <dc:creator>Twanasaber Qader</dc:creator>
  <cp:lastModifiedBy>Qader Twanasaber</cp:lastModifiedBy>
  <cp:revision>46</cp:revision>
  <dcterms:created xsi:type="dcterms:W3CDTF">2019-02-05T07:44:07Z</dcterms:created>
  <dcterms:modified xsi:type="dcterms:W3CDTF">2019-02-05T12:19:31Z</dcterms:modified>
</cp:coreProperties>
</file>