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29.11.2022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28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29.11.2022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02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29.11.2022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3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29.11.2022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75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29.11.2022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09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29.11.2022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5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29.11.2022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90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29.11.2022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36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29.11.2022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59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29.11.2022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90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29.11.2022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33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E0E50-CDDE-4A0A-9CA2-398539E0B190}" type="datetimeFigureOut">
              <a:rPr lang="fi-FI" smtClean="0"/>
              <a:t>29.11.2022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63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Talvisota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Kuvassa Terijoen hallituksen pääministeri Otto-Ville Kuusinen.</a:t>
            </a:r>
          </a:p>
          <a:p>
            <a:pPr marL="0" indent="0">
              <a:buNone/>
            </a:pPr>
            <a:r>
              <a:rPr lang="fi-FI" dirty="0"/>
              <a:t>Mikä merkitys oli Terijoen hallituksella NL:n näkökulmasta?</a:t>
            </a:r>
          </a:p>
          <a:p>
            <a:pPr marL="0" indent="0">
              <a:buNone/>
            </a:pPr>
            <a:r>
              <a:rPr lang="fi-FI" dirty="0"/>
              <a:t>Miksi NL luopui siitä sodan edetessä?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9323"/>
            <a:ext cx="2938661" cy="4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55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Talvisota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Kuvassa näkyvät venäläisten hyökkäyssuunnat talvisodassa. </a:t>
            </a:r>
          </a:p>
          <a:p>
            <a:pPr marL="0" indent="0">
              <a:buNone/>
            </a:pPr>
            <a:r>
              <a:rPr lang="fi-FI" dirty="0"/>
              <a:t>Miksi hyökkäyksen kärjet kohdistuivat juuri kuvattuihin paikkoihin?</a:t>
            </a:r>
          </a:p>
          <a:p>
            <a:pPr marL="0" indent="0">
              <a:buNone/>
            </a:pPr>
            <a:r>
              <a:rPr lang="fi-FI" dirty="0"/>
              <a:t>Missä käytiin sodan alkuvaiheen kiivaimmat taistelut?</a:t>
            </a:r>
          </a:p>
          <a:p>
            <a:pPr marL="0" indent="0">
              <a:buNone/>
            </a:pPr>
            <a:r>
              <a:rPr lang="fi-FI" dirty="0"/>
              <a:t>Mikä merkitys oli joulukuun suurilla torjuntavoitoilla?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73" y="1484784"/>
            <a:ext cx="3288425" cy="46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31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Talvisota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Helmikuussa NL keskitti</a:t>
            </a:r>
          </a:p>
          <a:p>
            <a:pPr marL="0" indent="0">
              <a:buNone/>
            </a:pPr>
            <a:r>
              <a:rPr lang="fi-FI" dirty="0"/>
              <a:t>Suurhyökkäyksen Karjalan</a:t>
            </a:r>
          </a:p>
          <a:p>
            <a:pPr marL="0" indent="0">
              <a:buNone/>
            </a:pPr>
            <a:r>
              <a:rPr lang="fi-FI" dirty="0"/>
              <a:t>Kannakselle ja suomalaisten rintama alkoi murtua. Miksi tämä oli äärimmäisen vaarallista?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94" y="1340768"/>
            <a:ext cx="472036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3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Talvisota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Talvisodan rauha astui voimaan 13.3.1940.</a:t>
            </a:r>
          </a:p>
          <a:p>
            <a:pPr marL="0" indent="0">
              <a:buNone/>
            </a:pPr>
            <a:r>
              <a:rPr lang="fi-FI" dirty="0"/>
              <a:t>Millaiset olivat rauhanehdot?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86" y="1628800"/>
            <a:ext cx="3448538" cy="446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35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Talvisota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Miten ulkomailla suhtauduttiin Suomeen talvisodassa?</a:t>
            </a:r>
          </a:p>
          <a:p>
            <a:pPr marL="0" indent="0">
              <a:buNone/>
            </a:pPr>
            <a:r>
              <a:rPr lang="fi-FI" dirty="0"/>
              <a:t>Tarkastele voimasuhteiden eroa talvisodassa </a:t>
            </a:r>
            <a:r>
              <a:rPr lang="fi-FI" dirty="0" err="1"/>
              <a:t>oppik.s</a:t>
            </a:r>
            <a:r>
              <a:rPr lang="fi-FI" dirty="0"/>
              <a:t>. 102. Millaiset tekijät kuitenkin tasoittivat tilannetta?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132856"/>
            <a:ext cx="4665614" cy="332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0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107</Words>
  <Application>Microsoft Office PowerPoint</Application>
  <PresentationFormat>Näytössä katseltava diaesitys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Talvisota</vt:lpstr>
      <vt:lpstr>Talvisota</vt:lpstr>
      <vt:lpstr>Talvisota</vt:lpstr>
      <vt:lpstr>Talvisota</vt:lpstr>
      <vt:lpstr>Talvisota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Talvisota</dc:title>
  <dc:creator>Your User Name</dc:creator>
  <cp:lastModifiedBy>Kaartinen Minna</cp:lastModifiedBy>
  <cp:revision>9</cp:revision>
  <dcterms:created xsi:type="dcterms:W3CDTF">2018-01-26T09:56:27Z</dcterms:created>
  <dcterms:modified xsi:type="dcterms:W3CDTF">2022-11-29T09:47:44Z</dcterms:modified>
</cp:coreProperties>
</file>