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79" r:id="rId4"/>
    <p:sldId id="280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32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62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5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93000">
              <a:schemeClr val="accent5">
                <a:lumMod val="40000"/>
                <a:lumOff val="60000"/>
              </a:schemeClr>
            </a:gs>
            <a:gs pos="0">
              <a:schemeClr val="accent1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211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65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25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7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30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13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39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0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B06D-68B2-4B34-9C67-9A01563BED25}" type="datetimeFigureOut">
              <a:rPr lang="en-GB" smtClean="0"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C864-D1DD-42FB-AF58-B851E5740D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19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biology-inthinking.co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304" y="3114859"/>
            <a:ext cx="4549945" cy="3506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57213"/>
            <a:ext cx="10570029" cy="187166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Producing human insulin using a human gene inserted into a bacteria plasmid</a:t>
            </a:r>
            <a:br>
              <a:rPr lang="en-GB" dirty="0"/>
            </a:br>
            <a:r>
              <a:rPr lang="en-GB" dirty="0"/>
              <a:t>"Gene Transfer"</a:t>
            </a:r>
            <a:endParaRPr lang="en-GB" dirty="0"/>
          </a:p>
        </p:txBody>
      </p:sp>
      <p:pic>
        <p:nvPicPr>
          <p:cNvPr id="6" name="Picture 5" descr="inthinking-logo-left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60455" y="136525"/>
            <a:ext cx="1394101" cy="54564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04734" y="6413818"/>
            <a:ext cx="5713095" cy="229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  <a:tabLst>
                <a:tab pos="2865755" algn="ctr"/>
                <a:tab pos="5731510" algn="r"/>
              </a:tabLst>
            </a:pPr>
            <a:r>
              <a:rPr lang="en-GB" sz="9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David Faure, InThinking </a:t>
            </a:r>
            <a:r>
              <a:rPr lang="en-GB" sz="900" i="1" u="sng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www.biology-inthinking.co.uk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865755" algn="ctr"/>
                <a:tab pos="5731510" algn="r"/>
              </a:tabLst>
            </a:pPr>
            <a:r>
              <a:rPr lang="en-GB" sz="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footer-logo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399" y="6434138"/>
            <a:ext cx="390525" cy="3911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640043"/>
              </p:ext>
            </p:extLst>
          </p:nvPr>
        </p:nvGraphicFramePr>
        <p:xfrm>
          <a:off x="838200" y="3361214"/>
          <a:ext cx="10515600" cy="762000"/>
        </p:xfrm>
        <a:graphic>
          <a:graphicData uri="http://schemas.openxmlformats.org/drawingml/2006/table">
            <a:tbl>
              <a:tblPr/>
              <a:tblGrid>
                <a:gridCol w="10515600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GB" sz="4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6500" y="2143308"/>
            <a:ext cx="3471005" cy="38860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923" y="2386316"/>
            <a:ext cx="4418999" cy="3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81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Restriction Enzymes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129983"/>
            <a:ext cx="3609524" cy="16285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777308"/>
            <a:ext cx="2533333" cy="167619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871889"/>
              </p:ext>
            </p:extLst>
          </p:nvPr>
        </p:nvGraphicFramePr>
        <p:xfrm>
          <a:off x="5057775" y="1524685"/>
          <a:ext cx="6424611" cy="3857625"/>
        </p:xfrm>
        <a:graphic>
          <a:graphicData uri="http://schemas.openxmlformats.org/drawingml/2006/table">
            <a:tbl>
              <a:tblPr/>
              <a:tblGrid>
                <a:gridCol w="6424611"/>
              </a:tblGrid>
              <a:tr h="3857625">
                <a:tc>
                  <a:txBody>
                    <a:bodyPr/>
                    <a:lstStyle/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Restriction enzymes (DNA scissors)</a:t>
                      </a:r>
                      <a:b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</a:br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Bind to specific DNA sequences</a:t>
                      </a:r>
                      <a:b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</a:br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Cut the DNA at a specific place</a:t>
                      </a:r>
                      <a:b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</a:br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Leave 'sticky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ends‘</a:t>
                      </a:r>
                    </a:p>
                    <a:p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(There are many types of restriction enzyme.)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07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DNA ligase </a:t>
            </a:r>
            <a:r>
              <a:rPr lang="en-GB" sz="4000" dirty="0"/>
              <a:t>enzyme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736259"/>
              </p:ext>
            </p:extLst>
          </p:nvPr>
        </p:nvGraphicFramePr>
        <p:xfrm>
          <a:off x="838200" y="2749708"/>
          <a:ext cx="4819650" cy="2693829"/>
        </p:xfrm>
        <a:graphic>
          <a:graphicData uri="http://schemas.openxmlformats.org/drawingml/2006/table">
            <a:tbl>
              <a:tblPr/>
              <a:tblGrid>
                <a:gridCol w="4819650"/>
              </a:tblGrid>
              <a:tr h="2693829"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Joins </a:t>
                      </a: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together DNA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strand</a:t>
                      </a:r>
                    </a:p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Connects the sticky ends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together</a:t>
                      </a:r>
                    </a:p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Splices the new gene into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DNA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690688"/>
            <a:ext cx="3809524" cy="19523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276828"/>
            <a:ext cx="2980952" cy="1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1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produce </a:t>
            </a:r>
            <a:r>
              <a:rPr lang="en-GB" dirty="0" smtClean="0"/>
              <a:t>insulin </a:t>
            </a:r>
            <a:r>
              <a:rPr lang="en-GB" dirty="0"/>
              <a:t>- step by step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178467"/>
              </p:ext>
            </p:extLst>
          </p:nvPr>
        </p:nvGraphicFramePr>
        <p:xfrm>
          <a:off x="838200" y="2014538"/>
          <a:ext cx="10515600" cy="3952716"/>
        </p:xfrm>
        <a:graphic>
          <a:graphicData uri="http://schemas.openxmlformats.org/drawingml/2006/table">
            <a:tbl>
              <a:tblPr/>
              <a:tblGrid>
                <a:gridCol w="10515600"/>
              </a:tblGrid>
              <a:tr h="3952716"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</a:t>
                      </a: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DNA for insulin is first isolated.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 plasmid made of DNA is removed from a bacterial cell.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 restriction enzyme cuts the plasmid DNA open, leaving sticky ends.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insulin gene, with complementary sticky ends is added.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DNA ligase enzyme splices (joins) together the plasmid DNA and the Insulin DNA.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plasmid (now genetically modified) is inserted back into the bacterium.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bacterium host cell, divides and produces copies of the plasmid?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Bacterium </a:t>
                      </a: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makes human insulin using the gene in the plasmid.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The insulin is extracted from the bacterial culture.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05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765211"/>
            <a:ext cx="2476500" cy="272097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Outline</a:t>
            </a:r>
            <a:br>
              <a:rPr lang="en-GB" dirty="0" smtClean="0"/>
            </a:br>
            <a:r>
              <a:rPr lang="en-GB" dirty="0" smtClean="0"/>
              <a:t>of insulin production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438" y="322261"/>
            <a:ext cx="8386762" cy="632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41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161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Producing human insulin using a human gene inserted into a bacteria plasmid "Gene Transfer"</vt:lpstr>
      <vt:lpstr>Restriction Enzymes</vt:lpstr>
      <vt:lpstr>DNA ligase enzyme</vt:lpstr>
      <vt:lpstr>How to produce insulin - step by step </vt:lpstr>
      <vt:lpstr>Outline of insulin production </vt:lpstr>
    </vt:vector>
  </TitlesOfParts>
  <Company>International School Of Toulouse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Faure</dc:creator>
  <cp:lastModifiedBy>David Faure</cp:lastModifiedBy>
  <cp:revision>25</cp:revision>
  <dcterms:created xsi:type="dcterms:W3CDTF">2014-04-07T21:56:18Z</dcterms:created>
  <dcterms:modified xsi:type="dcterms:W3CDTF">2014-04-20T10:16:29Z</dcterms:modified>
</cp:coreProperties>
</file>