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01E2F-7AD3-40D4-89E3-69470DBED816}" type="datetimeFigureOut">
              <a:rPr lang="fi-FI" smtClean="0"/>
              <a:t>11.1.2017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A6079-E034-48DC-A1C8-0F7832A3CCB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Kolmen hengen ryhmätyö</a:t>
            </a:r>
          </a:p>
          <a:p>
            <a:r>
              <a:rPr lang="fi-FI" dirty="0" smtClean="0"/>
              <a:t>Selvittäkää oppikirjan ja </a:t>
            </a:r>
            <a:r>
              <a:rPr lang="fi-FI" b="1" dirty="0" smtClean="0"/>
              <a:t>muiden lähteiden </a:t>
            </a:r>
            <a:r>
              <a:rPr lang="fi-FI" dirty="0" smtClean="0"/>
              <a:t>avulla pääpiirteet valitsemastanne maasta tai alueesta 1800-luvulta 2000-luvulle. </a:t>
            </a:r>
          </a:p>
          <a:p>
            <a:r>
              <a:rPr lang="fi-FI" dirty="0" smtClean="0"/>
              <a:t>Pääpaino on 1900- ja 2000-luvuissa. </a:t>
            </a:r>
          </a:p>
          <a:p>
            <a:r>
              <a:rPr lang="fi-FI" dirty="0" smtClean="0"/>
              <a:t>Selvittäkää taustan vuoksi myös 1800-lukua. </a:t>
            </a:r>
          </a:p>
          <a:p>
            <a:r>
              <a:rPr lang="fi-FI" dirty="0" smtClean="0"/>
              <a:t>Tavoitteena on hahmottaa poliittisia ja taloudellisia kehityslinjoja sekä maan asemaa kansainvälisessä politiikassa. </a:t>
            </a:r>
          </a:p>
          <a:p>
            <a:r>
              <a:rPr lang="fi-FI" dirty="0" smtClean="0"/>
              <a:t>Lisäksi seuratkaa sanomalehdistä kyseisen maahan tai alueeseen liittyvää uutisointia. Liittäkää löytämänne uutiset/artikkelit työhönne.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Maaesittely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Kiinnittäkää erityisesti huomiota seuraaviin vaiheisiin: </a:t>
            </a:r>
          </a:p>
          <a:p>
            <a:pPr lvl="1"/>
            <a:r>
              <a:rPr lang="fi-FI" dirty="0" smtClean="0"/>
              <a:t>aika ennen ensimmäistä maailmansotaa</a:t>
            </a:r>
          </a:p>
          <a:p>
            <a:pPr lvl="1"/>
            <a:r>
              <a:rPr lang="fi-FI" dirty="0" smtClean="0"/>
              <a:t>ensimmäinen maailmansota</a:t>
            </a:r>
          </a:p>
          <a:p>
            <a:pPr lvl="1"/>
            <a:r>
              <a:rPr lang="fi-FI" dirty="0" smtClean="0"/>
              <a:t>sotien välinen aika</a:t>
            </a:r>
          </a:p>
          <a:p>
            <a:pPr lvl="1"/>
            <a:r>
              <a:rPr lang="fi-FI" dirty="0" smtClean="0"/>
              <a:t>toinen maailmansota</a:t>
            </a:r>
          </a:p>
          <a:p>
            <a:pPr lvl="1"/>
            <a:r>
              <a:rPr lang="fi-FI" dirty="0" smtClean="0"/>
              <a:t>kylmä sota ja nykypäivä </a:t>
            </a:r>
          </a:p>
          <a:p>
            <a:pPr lvl="1"/>
            <a:r>
              <a:rPr lang="fi-FI" dirty="0" smtClean="0"/>
              <a:t>Työ tehdään kirjallisesti ja ladataan kurssin </a:t>
            </a:r>
            <a:r>
              <a:rPr lang="fi-FI" dirty="0" err="1" smtClean="0"/>
              <a:t>PedaNet-sivustolle</a:t>
            </a:r>
            <a:r>
              <a:rPr lang="fi-FI" dirty="0" smtClean="0"/>
              <a:t>. </a:t>
            </a:r>
          </a:p>
          <a:p>
            <a:pPr lvl="1"/>
            <a:r>
              <a:rPr lang="fi-FI" dirty="0" smtClean="0"/>
              <a:t>Tavoitepituus on noin 1-2 sivua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Maaesittely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Esitelmissä käsitellyistä maista tulee kokeeseen jokin kysymys.</a:t>
            </a:r>
          </a:p>
          <a:p>
            <a:pPr lvl="1"/>
            <a:r>
              <a:rPr lang="fi-FI" dirty="0" smtClean="0"/>
              <a:t>Esimerkiksi: Valitse kaksi maaesittelyissä ollutta valtiota ja selvitä niiden vaiheet kylmän sodan aikana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Maaesittely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Näytössä katseltava diaesitys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Maaesittely</vt:lpstr>
      <vt:lpstr>Maaesittely</vt:lpstr>
      <vt:lpstr>Maaesittely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Maaesittely</dc:title>
  <dc:creator>Fabrin</dc:creator>
  <cp:lastModifiedBy>Fabrin</cp:lastModifiedBy>
  <cp:revision>1</cp:revision>
  <dcterms:created xsi:type="dcterms:W3CDTF">2017-01-11T19:52:57Z</dcterms:created>
  <dcterms:modified xsi:type="dcterms:W3CDTF">2017-01-11T19:53:07Z</dcterms:modified>
</cp:coreProperties>
</file>