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72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558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1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01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2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67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3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7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2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8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72E5-D608-406B-8577-9B57AAAB3657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2BAC-C2D8-43BD-84B7-653D8845620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61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elf3d.com/FZzNxNSh9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IHMISEN SÄÄTELYJÄRJESTELMÄT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mtClean="0"/>
              <a:t>Hormonit ja hermosto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9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"/>
            <a:ext cx="5181270" cy="69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546862" y="2851894"/>
            <a:ext cx="2205446" cy="617129"/>
          </a:xfrm>
        </p:spPr>
        <p:txBody>
          <a:bodyPr/>
          <a:lstStyle/>
          <a:p>
            <a:r>
              <a:rPr lang="fi-FI" altLang="fi-FI" smtClean="0">
                <a:hlinkClick r:id="rId3"/>
              </a:rPr>
              <a:t>Banting</a:t>
            </a:r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5981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HERMOSTO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jakautuu </a:t>
            </a:r>
            <a:r>
              <a:rPr lang="fi-FI" b="1" i="1" dirty="0" smtClean="0"/>
              <a:t>keskus- ja ääreishermostoon</a:t>
            </a:r>
            <a:endParaRPr lang="fi-FI" b="1" i="1" dirty="0"/>
          </a:p>
          <a:p>
            <a:r>
              <a:rPr lang="fi-FI" dirty="0" smtClean="0"/>
              <a:t>osaksi tahdonalaista (käden ja jalan lihasten säätely)</a:t>
            </a:r>
          </a:p>
          <a:p>
            <a:r>
              <a:rPr lang="fi-FI" dirty="0" smtClean="0"/>
              <a:t>osaksi autonomista eli itsestään tapahtuvaa (sydän, suoliston lihakset)</a:t>
            </a:r>
          </a:p>
          <a:p>
            <a:r>
              <a:rPr lang="fi-FI" dirty="0" smtClean="0"/>
              <a:t>toimii sähköisesti</a:t>
            </a:r>
          </a:p>
          <a:p>
            <a:r>
              <a:rPr lang="fi-FI" dirty="0" smtClean="0"/>
              <a:t>aivot ovat ”keskustietokone”, joka säätelee kaikkea ihmisessä</a:t>
            </a:r>
          </a:p>
          <a:p>
            <a:r>
              <a:rPr lang="fi-FI" dirty="0" smtClean="0"/>
              <a:t>selkäytimestä kulkevat käskyt lihaksille ääreishermojen kautta</a:t>
            </a:r>
          </a:p>
          <a:p>
            <a:r>
              <a:rPr lang="fi-FI" dirty="0" smtClean="0"/>
              <a:t>ääreishermot tuovat tietoa lihaksista ja aisteista keskushermostolle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0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394609"/>
            <a:ext cx="9221561" cy="6181725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010297" y="2374264"/>
            <a:ext cx="7434536" cy="4351338"/>
          </a:xfrm>
        </p:spPr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Keskushermostoon</a:t>
            </a:r>
            <a:r>
              <a:rPr lang="fi-FI" dirty="0" smtClean="0"/>
              <a:t> kuuluvat aivot ja selkäydin</a:t>
            </a:r>
            <a:endParaRPr lang="fi-FI" dirty="0"/>
          </a:p>
          <a:p>
            <a:endParaRPr lang="fi-FI" dirty="0" smtClean="0"/>
          </a:p>
          <a:p>
            <a:r>
              <a:rPr lang="fi-FI" b="1" dirty="0" smtClean="0">
                <a:solidFill>
                  <a:srgbClr val="FF0000"/>
                </a:solidFill>
              </a:rPr>
              <a:t>Ääreishermostoon</a:t>
            </a:r>
            <a:r>
              <a:rPr lang="fi-FI" dirty="0" smtClean="0"/>
              <a:t> kuuluvat kaikki muut hermot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8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64955"/>
            <a:ext cx="9575074" cy="67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-1034736"/>
            <a:ext cx="10593978" cy="77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00025"/>
            <a:ext cx="88201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-1828799"/>
            <a:ext cx="11435648" cy="85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HORMONIT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kemiallisia aineita</a:t>
            </a:r>
          </a:p>
          <a:p>
            <a:r>
              <a:rPr lang="fi-FI" dirty="0" smtClean="0"/>
              <a:t>syntyvät umpirauhasissa</a:t>
            </a:r>
          </a:p>
          <a:p>
            <a:r>
              <a:rPr lang="fi-FI" dirty="0" smtClean="0"/>
              <a:t>kulkevat veren mukana kaikkialla</a:t>
            </a:r>
          </a:p>
          <a:p>
            <a:r>
              <a:rPr lang="fi-FI" dirty="0" smtClean="0"/>
              <a:t>vaikuttavat vain niissä soluissa, joissa on oikeanlainen reseptori eli vastaanottajamolekyyli (”avain ja lukko”)</a:t>
            </a:r>
          </a:p>
          <a:p>
            <a:r>
              <a:rPr lang="fi-FI" dirty="0" smtClean="0"/>
              <a:t>vaikuttavat hitaasti</a:t>
            </a:r>
          </a:p>
          <a:p>
            <a:r>
              <a:rPr lang="fi-FI" dirty="0" smtClean="0"/>
              <a:t>vaikutus pitkäaikaista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74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65124"/>
            <a:ext cx="8235859" cy="6176895"/>
          </a:xfrm>
        </p:spPr>
      </p:pic>
    </p:spTree>
    <p:extLst>
      <p:ext uri="{BB962C8B-B14F-4D97-AF65-F5344CB8AC3E}">
        <p14:creationId xmlns:p14="http://schemas.microsoft.com/office/powerpoint/2010/main" val="3300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153582"/>
            <a:ext cx="8321040" cy="6702806"/>
          </a:xfrm>
        </p:spPr>
      </p:pic>
    </p:spTree>
    <p:extLst>
      <p:ext uri="{BB962C8B-B14F-4D97-AF65-F5344CB8AC3E}">
        <p14:creationId xmlns:p14="http://schemas.microsoft.com/office/powerpoint/2010/main" val="1574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8328" y="1253399"/>
            <a:ext cx="4765766" cy="61458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Ihmisen umpirauhaset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75" y="0"/>
            <a:ext cx="8827919" cy="6492239"/>
          </a:xfrm>
        </p:spPr>
      </p:pic>
    </p:spTree>
    <p:extLst>
      <p:ext uri="{BB962C8B-B14F-4D97-AF65-F5344CB8AC3E}">
        <p14:creationId xmlns:p14="http://schemas.microsoft.com/office/powerpoint/2010/main" val="9929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9829" y="274638"/>
            <a:ext cx="703217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Umpirauhanen</a:t>
            </a:r>
            <a:r>
              <a:rPr lang="fi-FI" dirty="0" smtClean="0"/>
              <a:t>? </a:t>
            </a:r>
            <a:r>
              <a:rPr lang="fi-FI" dirty="0" smtClean="0">
                <a:solidFill>
                  <a:srgbClr val="FF0000"/>
                </a:solidFill>
              </a:rPr>
              <a:t>Aivolisäke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Hormoni? </a:t>
            </a:r>
            <a:r>
              <a:rPr lang="fi-FI" dirty="0" smtClean="0">
                <a:solidFill>
                  <a:srgbClr val="FF0000"/>
                </a:solidFill>
              </a:rPr>
              <a:t>Kasvuhormoni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3" y="116632"/>
            <a:ext cx="449424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3789040"/>
            <a:ext cx="1844445" cy="275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Umpirauhanen</a:t>
            </a:r>
            <a:r>
              <a:rPr lang="fi-FI" dirty="0" smtClean="0"/>
              <a:t>? </a:t>
            </a:r>
            <a:r>
              <a:rPr lang="fi-FI" dirty="0" smtClean="0">
                <a:solidFill>
                  <a:srgbClr val="FF0000"/>
                </a:solidFill>
              </a:rPr>
              <a:t>Haima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Hormoni</a:t>
            </a:r>
            <a:r>
              <a:rPr lang="fi-FI" dirty="0" smtClean="0"/>
              <a:t>? </a:t>
            </a:r>
            <a:r>
              <a:rPr lang="fi-FI" dirty="0" smtClean="0">
                <a:solidFill>
                  <a:srgbClr val="FF0000"/>
                </a:solidFill>
              </a:rPr>
              <a:t>Insuliini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16" y="1737512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4" y="2564905"/>
            <a:ext cx="3600400" cy="33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7754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Umpirauhanen</a:t>
            </a:r>
            <a:r>
              <a:rPr lang="fi-FI" dirty="0" smtClean="0"/>
              <a:t>?</a:t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Kilpirauhanen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Hormoni</a:t>
            </a:r>
            <a:r>
              <a:rPr lang="fi-FI" dirty="0" smtClean="0"/>
              <a:t>?</a:t>
            </a:r>
            <a:br>
              <a:rPr lang="fi-FI" dirty="0" smtClean="0"/>
            </a:br>
            <a:r>
              <a:rPr lang="fi-FI" dirty="0" smtClean="0">
                <a:solidFill>
                  <a:srgbClr val="FF0000"/>
                </a:solidFill>
              </a:rPr>
              <a:t>Tyroksiini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58" y="103868"/>
            <a:ext cx="5018201" cy="66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Umpirauhanen</a:t>
            </a:r>
            <a:r>
              <a:rPr lang="fi-FI" dirty="0" smtClean="0"/>
              <a:t>? </a:t>
            </a:r>
            <a:r>
              <a:rPr lang="fi-FI" dirty="0" smtClean="0">
                <a:solidFill>
                  <a:srgbClr val="FF0000"/>
                </a:solidFill>
              </a:rPr>
              <a:t>Lisämunuainen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Hormoni</a:t>
            </a:r>
            <a:r>
              <a:rPr lang="fi-FI" dirty="0" smtClean="0"/>
              <a:t>? </a:t>
            </a:r>
            <a:r>
              <a:rPr lang="fi-FI" dirty="0" smtClean="0">
                <a:solidFill>
                  <a:srgbClr val="FF0000"/>
                </a:solidFill>
              </a:rPr>
              <a:t>Adrenaliini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3" y="1825625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00808"/>
            <a:ext cx="3181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8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126</Words>
  <Application>Microsoft Office PowerPoint</Application>
  <PresentationFormat>Laajakuva</PresentationFormat>
  <Paragraphs>26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IHMISEN SÄÄTELYJÄRJESTELMÄT</vt:lpstr>
      <vt:lpstr>HORMONIT</vt:lpstr>
      <vt:lpstr>PowerPoint-esitys</vt:lpstr>
      <vt:lpstr>PowerPoint-esitys</vt:lpstr>
      <vt:lpstr>Ihmisen umpirauhaset</vt:lpstr>
      <vt:lpstr>Umpirauhanen? Aivolisäke Hormoni? Kasvuhormoni</vt:lpstr>
      <vt:lpstr>Umpirauhanen? Haima Hormoni? Insuliini</vt:lpstr>
      <vt:lpstr>Umpirauhanen? Kilpirauhanen Hormoni? Tyroksiini</vt:lpstr>
      <vt:lpstr>Umpirauhanen? Lisämunuainen Hormoni? Adrenaliini</vt:lpstr>
      <vt:lpstr>PowerPoint-esitys</vt:lpstr>
      <vt:lpstr>HERMOSTO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6</cp:revision>
  <dcterms:created xsi:type="dcterms:W3CDTF">2020-04-16T07:16:11Z</dcterms:created>
  <dcterms:modified xsi:type="dcterms:W3CDTF">2020-04-16T11:10:16Z</dcterms:modified>
</cp:coreProperties>
</file>