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7" r:id="rId2"/>
  </p:sldIdLst>
  <p:sldSz cx="9144000" cy="6858000" type="screen4x3"/>
  <p:notesSz cx="6761163" cy="99425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67" d="100"/>
          <a:sy n="67" d="100"/>
        </p:scale>
        <p:origin x="127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2FC82-AF48-47BA-AB7B-CB44DC3C8674}" type="datetimeFigureOut">
              <a:rPr lang="fi-FI" smtClean="0"/>
              <a:t>21.8.2019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D3517-30D1-4130-AF50-128E1E8C02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784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21.8.2019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 smtClean="0"/>
              <a:t>Kiinan yhteydet ulkomaihin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484784"/>
            <a:ext cx="9036496" cy="5373215"/>
          </a:xfrm>
        </p:spPr>
        <p:txBody>
          <a:bodyPr>
            <a:normAutofit lnSpcReduction="10000"/>
          </a:bodyPr>
          <a:lstStyle/>
          <a:p>
            <a:pPr lvl="1"/>
            <a:r>
              <a:rPr lang="fi-FI" sz="1800" dirty="0" smtClean="0"/>
              <a:t>Kiinalaiset taitavia merenkävijöitä</a:t>
            </a:r>
          </a:p>
          <a:p>
            <a:pPr lvl="2"/>
            <a:r>
              <a:rPr lang="fi-FI" sz="1600" dirty="0" smtClean="0"/>
              <a:t>Maailman suurin laivasto 1400-luvulla </a:t>
            </a:r>
            <a:r>
              <a:rPr lang="fi-FI" sz="1600" i="1" dirty="0" err="1" smtClean="0"/>
              <a:t>ming</a:t>
            </a:r>
            <a:r>
              <a:rPr lang="fi-FI" sz="1600" i="1" dirty="0" smtClean="0"/>
              <a:t>-kauden </a:t>
            </a:r>
            <a:r>
              <a:rPr lang="fi-FI" sz="1600" dirty="0" smtClean="0"/>
              <a:t>alussa</a:t>
            </a:r>
          </a:p>
          <a:p>
            <a:pPr lvl="2"/>
            <a:r>
              <a:rPr lang="fi-FI" sz="1600" dirty="0" err="1" smtClean="0"/>
              <a:t>Zheng</a:t>
            </a:r>
            <a:r>
              <a:rPr lang="fi-FI" sz="1600" dirty="0" smtClean="0"/>
              <a:t> </a:t>
            </a:r>
            <a:r>
              <a:rPr lang="fi-FI" sz="1600" dirty="0" err="1" smtClean="0"/>
              <a:t>Henin</a:t>
            </a:r>
            <a:r>
              <a:rPr lang="fi-FI" sz="1600" dirty="0" smtClean="0"/>
              <a:t> tutkimusmatkat Itä-Afrikan rannikolle ja Punaisellemerelle</a:t>
            </a:r>
          </a:p>
          <a:p>
            <a:pPr lvl="1"/>
            <a:r>
              <a:rPr lang="fi-FI" sz="1800" dirty="0" smtClean="0"/>
              <a:t>Tutkimusmatkat lopetettiin uuden ajan alussa turhina -&gt; Maailmanherruuden avaimet Euroopalle (löytöretket / kolonialismi)</a:t>
            </a:r>
          </a:p>
          <a:p>
            <a:pPr lvl="1"/>
            <a:r>
              <a:rPr lang="fi-FI" sz="1800" dirty="0" smtClean="0"/>
              <a:t>Yhteydet Eurooppaan vähäisiä keskiajalla (silkkitie ja Marco Polon matkakertomus)</a:t>
            </a:r>
          </a:p>
          <a:p>
            <a:pPr lvl="1"/>
            <a:r>
              <a:rPr lang="fi-FI" sz="1800" dirty="0" smtClean="0"/>
              <a:t>1500-luvulla portugalilaiset Macaoon -&gt; Pääsy manner-Kiinaan evättiin heiltä ja myöhemmin myös briteiltä ja hollantilaisilta</a:t>
            </a:r>
          </a:p>
          <a:p>
            <a:pPr lvl="1"/>
            <a:r>
              <a:rPr lang="fi-FI" sz="1800" dirty="0" smtClean="0"/>
              <a:t>Kristinuskon levittäminen epäonnistui (</a:t>
            </a:r>
            <a:r>
              <a:rPr lang="fi-FI" sz="1800" i="1" dirty="0" err="1" smtClean="0"/>
              <a:t>kunfutselaisuus</a:t>
            </a:r>
            <a:r>
              <a:rPr lang="fi-FI" sz="1800" dirty="0" smtClean="0"/>
              <a:t>) -&gt; Kiinalaiset eurooppalaisten silmissä ”sivistyneitä pakanoita”</a:t>
            </a:r>
          </a:p>
          <a:p>
            <a:pPr lvl="1"/>
            <a:r>
              <a:rPr lang="fi-FI" sz="1800" dirty="0" smtClean="0"/>
              <a:t>1800-luvulla imperialistiset suurvallat (eritoten britit) yrittivät kammeta Kiinan markkinoille</a:t>
            </a:r>
          </a:p>
          <a:p>
            <a:pPr lvl="1"/>
            <a:r>
              <a:rPr lang="fi-FI" sz="1800" dirty="0" smtClean="0"/>
              <a:t>Kiina ei kuitenkaan koskaan alistunut siirtomaan asemaan, vaikka joutui tekemään myönnytyksiä mm. avaamalla satamia -&gt; Länsimaistuminen tosin lisääntyi keisariajan jälkeen 1920-30-luvuilla (mm. Shanghai)</a:t>
            </a:r>
            <a:endParaRPr lang="fi-FI" sz="1800" dirty="0" smtClean="0"/>
          </a:p>
          <a:p>
            <a:pPr lvl="1"/>
            <a:endParaRPr lang="fi-FI" sz="1800" dirty="0"/>
          </a:p>
          <a:p>
            <a:pPr marL="457200" lvl="1" indent="0">
              <a:buNone/>
            </a:pPr>
            <a:r>
              <a:rPr lang="fi-FI" sz="1800" b="1" dirty="0" smtClean="0"/>
              <a:t>Tehtäviä: 1. Selvitä mitä tarkoitettiin a</a:t>
            </a:r>
            <a:r>
              <a:rPr lang="fi-FI" sz="1800" b="1" i="1" dirty="0" smtClean="0"/>
              <a:t>) Oopiumisodilla</a:t>
            </a:r>
            <a:r>
              <a:rPr lang="fi-FI" sz="1800" b="1" dirty="0" smtClean="0"/>
              <a:t> b) </a:t>
            </a:r>
            <a:r>
              <a:rPr lang="fi-FI" sz="1800" b="1" i="1" dirty="0" err="1" smtClean="0"/>
              <a:t>Taiping</a:t>
            </a:r>
            <a:r>
              <a:rPr lang="fi-FI" sz="1800" b="1" i="1" dirty="0" smtClean="0"/>
              <a:t>-kapinoilla</a:t>
            </a:r>
            <a:r>
              <a:rPr lang="fi-FI" sz="1800" b="1" dirty="0" smtClean="0"/>
              <a:t> 		               c) </a:t>
            </a:r>
            <a:r>
              <a:rPr lang="fi-FI" sz="1800" b="1" i="1" dirty="0" err="1" smtClean="0"/>
              <a:t>boksarikapinalla</a:t>
            </a:r>
            <a:endParaRPr lang="fi-FI" sz="1800" b="1" i="1" dirty="0" smtClean="0"/>
          </a:p>
          <a:p>
            <a:pPr marL="457200" lvl="1" indent="0">
              <a:buNone/>
            </a:pPr>
            <a:r>
              <a:rPr lang="fi-FI" sz="1800" b="1" dirty="0" smtClean="0"/>
              <a:t>	           2. </a:t>
            </a:r>
            <a:r>
              <a:rPr lang="fi-FI" sz="1800" b="1" dirty="0" smtClean="0"/>
              <a:t>Laadi ajatuskartta kiinalaisten kulttuuriperinnöstä (s. 64-65)</a:t>
            </a:r>
            <a:endParaRPr lang="fi-FI" sz="18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693</TotalTime>
  <Words>125</Words>
  <Application>Microsoft Office PowerPoint</Application>
  <PresentationFormat>Näytössä katseltava diaesitys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Kiinan yhteydet ulkomaihin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Niemi Mikko Samuli</cp:lastModifiedBy>
  <cp:revision>95</cp:revision>
  <cp:lastPrinted>2017-08-10T09:54:03Z</cp:lastPrinted>
  <dcterms:created xsi:type="dcterms:W3CDTF">2013-07-30T12:06:37Z</dcterms:created>
  <dcterms:modified xsi:type="dcterms:W3CDTF">2019-08-21T15:38:07Z</dcterms:modified>
</cp:coreProperties>
</file>