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36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9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0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46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72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04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98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3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07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94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3983-8BEC-4921-A4BF-0D10ABC4FBA9}" type="datetimeFigureOut">
              <a:rPr lang="fi-FI" smtClean="0"/>
              <a:t>2.9.2017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FCFE3-F0EB-41DE-8E0A-2165340B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82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8025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Kuvaselite-ellipsi 3"/>
          <p:cNvSpPr/>
          <p:nvPr/>
        </p:nvSpPr>
        <p:spPr>
          <a:xfrm>
            <a:off x="6444208" y="620688"/>
            <a:ext cx="2267744" cy="165618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800" dirty="0" smtClean="0"/>
              <a:t>MOI!</a:t>
            </a:r>
            <a:endParaRPr lang="fi-FI" sz="4800" dirty="0"/>
          </a:p>
        </p:txBody>
      </p:sp>
      <p:sp>
        <p:nvSpPr>
          <p:cNvPr id="5" name="Kuvaselite-ellipsi 4"/>
          <p:cNvSpPr/>
          <p:nvPr/>
        </p:nvSpPr>
        <p:spPr>
          <a:xfrm>
            <a:off x="6516216" y="4653136"/>
            <a:ext cx="2471543" cy="1512168"/>
          </a:xfrm>
          <a:prstGeom prst="wedgeEllipseCallout">
            <a:avLst>
              <a:gd name="adj1" fmla="val -58419"/>
              <a:gd name="adj2" fmla="val -464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MÄ OON UUSI KUVISTYÖ!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664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84" y="1"/>
            <a:ext cx="6488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Kuvaselite-ellipsi 3"/>
          <p:cNvSpPr/>
          <p:nvPr/>
        </p:nvSpPr>
        <p:spPr>
          <a:xfrm flipH="1">
            <a:off x="7164288" y="4339770"/>
            <a:ext cx="2187081" cy="1080120"/>
          </a:xfrm>
          <a:prstGeom prst="wedgeEllipseCallout">
            <a:avLst>
              <a:gd name="adj1" fmla="val 84084"/>
              <a:gd name="adj2" fmla="val 401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000" dirty="0" smtClean="0"/>
              <a:t>APUA!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9679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51" y="44624"/>
            <a:ext cx="5964967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8025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Kuvaselite-ellipsi 3"/>
          <p:cNvSpPr/>
          <p:nvPr/>
        </p:nvSpPr>
        <p:spPr>
          <a:xfrm>
            <a:off x="6444208" y="620688"/>
            <a:ext cx="2267744" cy="165618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Heippa!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3220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7" y="0"/>
            <a:ext cx="72585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Kuvaselite-ellipsi 1"/>
          <p:cNvSpPr/>
          <p:nvPr/>
        </p:nvSpPr>
        <p:spPr>
          <a:xfrm>
            <a:off x="4427984" y="188640"/>
            <a:ext cx="3816424" cy="1512168"/>
          </a:xfrm>
          <a:prstGeom prst="wedgeEllipseCallout">
            <a:avLst>
              <a:gd name="adj1" fmla="val -46601"/>
              <a:gd name="adj2" fmla="val 727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JOS SULLA ON PYYKKIPOIKA, VOIT TEHDÄ MUT!</a:t>
            </a:r>
            <a:endParaRPr lang="fi-FI" sz="2400" dirty="0"/>
          </a:p>
        </p:txBody>
      </p:sp>
      <p:sp>
        <p:nvSpPr>
          <p:cNvPr id="3" name="Kuvaselite-ellipsi 2"/>
          <p:cNvSpPr/>
          <p:nvPr/>
        </p:nvSpPr>
        <p:spPr>
          <a:xfrm>
            <a:off x="611560" y="4509120"/>
            <a:ext cx="3384376" cy="1440160"/>
          </a:xfrm>
          <a:prstGeom prst="wedgeEllipseCallout">
            <a:avLst>
              <a:gd name="adj1" fmla="val 88437"/>
              <a:gd name="adj2" fmla="val -680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MUISTA MYÖS SAKSET, LIIMA JA PAPERI!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37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" y="0"/>
            <a:ext cx="89349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Kuvaselite-ellipsi 1"/>
          <p:cNvSpPr/>
          <p:nvPr/>
        </p:nvSpPr>
        <p:spPr>
          <a:xfrm>
            <a:off x="3059832" y="116632"/>
            <a:ext cx="2592288" cy="864096"/>
          </a:xfrm>
          <a:prstGeom prst="wedgeEllipseCallout">
            <a:avLst>
              <a:gd name="adj1" fmla="val -41465"/>
              <a:gd name="adj2" fmla="val 764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MÄ OON KAUNEIN!</a:t>
            </a:r>
            <a:endParaRPr lang="fi-FI" sz="2400" dirty="0"/>
          </a:p>
        </p:txBody>
      </p:sp>
      <p:sp>
        <p:nvSpPr>
          <p:cNvPr id="4" name="Kuvaselitepilvi 3"/>
          <p:cNvSpPr/>
          <p:nvPr/>
        </p:nvSpPr>
        <p:spPr>
          <a:xfrm>
            <a:off x="5652120" y="269032"/>
            <a:ext cx="3240360" cy="121575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 smtClean="0"/>
              <a:t>NO ET MUUTEN TAKUULLA OO!</a:t>
            </a:r>
            <a:endParaRPr lang="fi-FI" sz="2000" dirty="0"/>
          </a:p>
        </p:txBody>
      </p:sp>
      <p:sp>
        <p:nvSpPr>
          <p:cNvPr id="5" name="Kuvaselite-ellipsi 4"/>
          <p:cNvSpPr/>
          <p:nvPr/>
        </p:nvSpPr>
        <p:spPr>
          <a:xfrm>
            <a:off x="461186" y="2708920"/>
            <a:ext cx="2742661" cy="1944216"/>
          </a:xfrm>
          <a:prstGeom prst="wedgeEllipseCallout">
            <a:avLst>
              <a:gd name="adj1" fmla="val 68683"/>
              <a:gd name="adj2" fmla="val 764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OOTTE MOLEMMAT IHAN RUMIA!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909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" y="0"/>
            <a:ext cx="89349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uvaselitesuorakulmio 5"/>
          <p:cNvSpPr/>
          <p:nvPr/>
        </p:nvSpPr>
        <p:spPr>
          <a:xfrm>
            <a:off x="3094005" y="1835332"/>
            <a:ext cx="3098174" cy="2880320"/>
          </a:xfrm>
          <a:prstGeom prst="wedgeRectCallout">
            <a:avLst>
              <a:gd name="adj1" fmla="val 50047"/>
              <a:gd name="adj2" fmla="val 658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/>
          </a:p>
        </p:txBody>
      </p:sp>
      <p:sp>
        <p:nvSpPr>
          <p:cNvPr id="7" name="Kuvaselitesuorakulmio 6"/>
          <p:cNvSpPr/>
          <p:nvPr/>
        </p:nvSpPr>
        <p:spPr>
          <a:xfrm>
            <a:off x="3274025" y="2060848"/>
            <a:ext cx="2738133" cy="2592288"/>
          </a:xfrm>
          <a:prstGeom prst="wedgeRectCallout">
            <a:avLst>
              <a:gd name="adj1" fmla="val 50047"/>
              <a:gd name="adj2" fmla="val 658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NYT HILJAA, OPPILAAT! TEEN TEISTÄ HÄIRIÖMERKINNÄN WILMAAN!</a:t>
            </a:r>
            <a:endParaRPr lang="fi-FI" sz="2400" dirty="0"/>
          </a:p>
        </p:txBody>
      </p:sp>
      <p:sp>
        <p:nvSpPr>
          <p:cNvPr id="3" name="Pilvi 2"/>
          <p:cNvSpPr/>
          <p:nvPr/>
        </p:nvSpPr>
        <p:spPr>
          <a:xfrm>
            <a:off x="7164288" y="2636912"/>
            <a:ext cx="936104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ilvi 8"/>
          <p:cNvSpPr/>
          <p:nvPr/>
        </p:nvSpPr>
        <p:spPr>
          <a:xfrm>
            <a:off x="8003377" y="2204864"/>
            <a:ext cx="468052" cy="3505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ilvi 9"/>
          <p:cNvSpPr/>
          <p:nvPr/>
        </p:nvSpPr>
        <p:spPr>
          <a:xfrm>
            <a:off x="7164288" y="1835332"/>
            <a:ext cx="648072" cy="6215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ilvi 10"/>
          <p:cNvSpPr/>
          <p:nvPr/>
        </p:nvSpPr>
        <p:spPr>
          <a:xfrm>
            <a:off x="7632339" y="3581400"/>
            <a:ext cx="649153" cy="4956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decel="10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2-kärkinen tähti 23"/>
          <p:cNvSpPr/>
          <p:nvPr/>
        </p:nvSpPr>
        <p:spPr>
          <a:xfrm>
            <a:off x="1560871" y="4293096"/>
            <a:ext cx="2933575" cy="1296144"/>
          </a:xfrm>
          <a:prstGeom prst="star1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45" name="Picture 5" descr="Image result for clothespi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00404"/>
            <a:ext cx="5544616" cy="23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184251" y="260648"/>
            <a:ext cx="8229600" cy="1143000"/>
          </a:xfrm>
        </p:spPr>
        <p:txBody>
          <a:bodyPr/>
          <a:lstStyle/>
          <a:p>
            <a:r>
              <a:rPr lang="fi-FI" dirty="0" smtClean="0"/>
              <a:t>OHJEET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Leikkaa paperista ympyrä</a:t>
            </a:r>
          </a:p>
          <a:p>
            <a:r>
              <a:rPr lang="fi-FI" dirty="0" smtClean="0"/>
              <a:t>Halkaise ympyrä</a:t>
            </a:r>
          </a:p>
          <a:p>
            <a:r>
              <a:rPr lang="fi-FI" dirty="0" smtClean="0"/>
              <a:t>Liimaa palaset pyykkipojan kummallekin puolelle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303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uokaaviosymboli: Liitin 4"/>
          <p:cNvSpPr/>
          <p:nvPr/>
        </p:nvSpPr>
        <p:spPr>
          <a:xfrm>
            <a:off x="6372200" y="134076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asakylkinen kolmio 5"/>
          <p:cNvSpPr/>
          <p:nvPr/>
        </p:nvSpPr>
        <p:spPr>
          <a:xfrm rot="685955" flipV="1">
            <a:off x="6119666" y="1654079"/>
            <a:ext cx="286044" cy="309482"/>
          </a:xfrm>
          <a:prstGeom prst="triangle">
            <a:avLst>
              <a:gd name="adj" fmla="val 4401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asakylkinen kolmio 8"/>
          <p:cNvSpPr/>
          <p:nvPr/>
        </p:nvSpPr>
        <p:spPr>
          <a:xfrm rot="685955" flipV="1">
            <a:off x="6373193" y="1726088"/>
            <a:ext cx="286044" cy="309482"/>
          </a:xfrm>
          <a:prstGeom prst="triangle">
            <a:avLst>
              <a:gd name="adj" fmla="val 4401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asakylkinen kolmio 13"/>
          <p:cNvSpPr/>
          <p:nvPr/>
        </p:nvSpPr>
        <p:spPr>
          <a:xfrm rot="685955" flipV="1">
            <a:off x="5823971" y="1616105"/>
            <a:ext cx="286044" cy="309482"/>
          </a:xfrm>
          <a:prstGeom prst="triangle">
            <a:avLst>
              <a:gd name="adj" fmla="val 4401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asakylkinen kolmio 9"/>
          <p:cNvSpPr/>
          <p:nvPr/>
        </p:nvSpPr>
        <p:spPr>
          <a:xfrm rot="685955" flipV="1">
            <a:off x="5933156" y="1627336"/>
            <a:ext cx="286044" cy="309482"/>
          </a:xfrm>
          <a:prstGeom prst="triangle">
            <a:avLst>
              <a:gd name="adj" fmla="val 4401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asakylkinen kolmio 10"/>
          <p:cNvSpPr/>
          <p:nvPr/>
        </p:nvSpPr>
        <p:spPr>
          <a:xfrm rot="685955" flipV="1">
            <a:off x="6544446" y="1726089"/>
            <a:ext cx="286044" cy="309482"/>
          </a:xfrm>
          <a:prstGeom prst="triangle">
            <a:avLst>
              <a:gd name="adj" fmla="val 4401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asakylkinen kolmio 11"/>
          <p:cNvSpPr/>
          <p:nvPr/>
        </p:nvSpPr>
        <p:spPr>
          <a:xfrm rot="685955" flipV="1">
            <a:off x="6776707" y="1791745"/>
            <a:ext cx="236319" cy="254226"/>
          </a:xfrm>
          <a:prstGeom prst="triangle">
            <a:avLst>
              <a:gd name="adj" fmla="val 4401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äjähdys 1 6"/>
          <p:cNvSpPr/>
          <p:nvPr/>
        </p:nvSpPr>
        <p:spPr>
          <a:xfrm>
            <a:off x="7164288" y="-459432"/>
            <a:ext cx="1224136" cy="1296144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Kuvaselite-ellipsi 14"/>
          <p:cNvSpPr/>
          <p:nvPr/>
        </p:nvSpPr>
        <p:spPr>
          <a:xfrm flipH="1">
            <a:off x="4075606" y="116632"/>
            <a:ext cx="2187081" cy="108012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Mä</a:t>
            </a:r>
            <a:r>
              <a:rPr lang="fi-FI" dirty="0" smtClean="0"/>
              <a:t> </a:t>
            </a:r>
            <a:r>
              <a:rPr lang="fi-FI" dirty="0" err="1" smtClean="0"/>
              <a:t>oon</a:t>
            </a:r>
            <a:r>
              <a:rPr lang="fi-FI" dirty="0" smtClean="0"/>
              <a:t> tosi COOL!</a:t>
            </a:r>
            <a:endParaRPr lang="fi-FI" dirty="0"/>
          </a:p>
        </p:txBody>
      </p:sp>
      <p:sp>
        <p:nvSpPr>
          <p:cNvPr id="16" name="Ellipsi 15"/>
          <p:cNvSpPr/>
          <p:nvPr/>
        </p:nvSpPr>
        <p:spPr>
          <a:xfrm>
            <a:off x="1979712" y="4509120"/>
            <a:ext cx="2095894" cy="2088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2235571" y="4941168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>
            <a:off x="2271575" y="5013176"/>
            <a:ext cx="284201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ydän 22"/>
          <p:cNvSpPr/>
          <p:nvPr/>
        </p:nvSpPr>
        <p:spPr>
          <a:xfrm rot="16200000">
            <a:off x="2172947" y="5093611"/>
            <a:ext cx="430132" cy="127929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8" name="Suora yhdysviiva 17"/>
          <p:cNvCxnSpPr/>
          <p:nvPr/>
        </p:nvCxnSpPr>
        <p:spPr>
          <a:xfrm>
            <a:off x="1979712" y="5733256"/>
            <a:ext cx="20958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llipsi 25"/>
          <p:cNvSpPr/>
          <p:nvPr/>
        </p:nvSpPr>
        <p:spPr>
          <a:xfrm>
            <a:off x="3131840" y="5243914"/>
            <a:ext cx="442008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Puoliympyrä 26"/>
          <p:cNvSpPr/>
          <p:nvPr/>
        </p:nvSpPr>
        <p:spPr>
          <a:xfrm>
            <a:off x="2235571" y="3823186"/>
            <a:ext cx="2222871" cy="1954435"/>
          </a:xfrm>
          <a:prstGeom prst="chord">
            <a:avLst>
              <a:gd name="adj1" fmla="val 11490848"/>
              <a:gd name="adj2" fmla="val 23868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>
            <a:endCxn id="27" idx="1"/>
          </p:cNvCxnSpPr>
          <p:nvPr/>
        </p:nvCxnSpPr>
        <p:spPr>
          <a:xfrm>
            <a:off x="1475656" y="4221088"/>
            <a:ext cx="2678357" cy="1251246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Kuvaselite-ellipsi 33"/>
          <p:cNvSpPr/>
          <p:nvPr/>
        </p:nvSpPr>
        <p:spPr>
          <a:xfrm flipH="1">
            <a:off x="-14256" y="4846711"/>
            <a:ext cx="1489912" cy="1080120"/>
          </a:xfrm>
          <a:prstGeom prst="wedgeEllipseCallout">
            <a:avLst>
              <a:gd name="adj1" fmla="val -65415"/>
              <a:gd name="adj2" fmla="val 217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E</a:t>
            </a:r>
            <a:r>
              <a:rPr lang="fi-FI" sz="2400" dirty="0" smtClean="0"/>
              <a:t>ntäs </a:t>
            </a:r>
            <a:r>
              <a:rPr lang="fi-FI" sz="2400" dirty="0" err="1" smtClean="0"/>
              <a:t>mä</a:t>
            </a:r>
            <a:r>
              <a:rPr lang="fi-FI" sz="2400" dirty="0" smtClean="0"/>
              <a:t>?!?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863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-0.01227 L -0.00278 0.01412 L 0.00382 -0.02107 L 0.01614 0.00787 L -0.00851 0.00023 L 0.00659 -0.00486 L 0.01788 -0.01227 Z " pathEditMode="relative" ptsTypes="AAAAAAA">
                                      <p:cBhvr>
                                        <p:cTn id="10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6" grpId="0" animBg="1"/>
      <p:bldP spid="9" grpId="0" animBg="1"/>
      <p:bldP spid="14" grpId="0" animBg="1"/>
      <p:bldP spid="10" grpId="0" animBg="1"/>
      <p:bldP spid="11" grpId="0" animBg="1"/>
      <p:bldP spid="12" grpId="0" animBg="1"/>
      <p:bldP spid="7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6" grpId="0" animBg="1"/>
      <p:bldP spid="2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othespin Animal Puppets - free printable! // Delia Cre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" y="260648"/>
            <a:ext cx="91810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uvaselite-ellipsi 4"/>
          <p:cNvSpPr/>
          <p:nvPr/>
        </p:nvSpPr>
        <p:spPr>
          <a:xfrm flipH="1">
            <a:off x="6012159" y="1196752"/>
            <a:ext cx="2187081" cy="2736304"/>
          </a:xfrm>
          <a:prstGeom prst="wedgeEllipseCallout">
            <a:avLst>
              <a:gd name="adj1" fmla="val 89607"/>
              <a:gd name="adj2" fmla="val 242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VARO TAI SYÖN SINUT!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157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othespin Animal Puppets - free printable! // Delia Cre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2" y="260648"/>
            <a:ext cx="8861550" cy="62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Kuvaselite-ellipsi 2"/>
          <p:cNvSpPr/>
          <p:nvPr/>
        </p:nvSpPr>
        <p:spPr>
          <a:xfrm flipH="1">
            <a:off x="3347862" y="2851669"/>
            <a:ext cx="3816425" cy="1080120"/>
          </a:xfrm>
          <a:prstGeom prst="wedgeEllipseCallout">
            <a:avLst>
              <a:gd name="adj1" fmla="val 53202"/>
              <a:gd name="adj2" fmla="val 1136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KETUTTAAKO?!?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0011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5" y="0"/>
            <a:ext cx="8633858" cy="67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0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3" y="0"/>
            <a:ext cx="873117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Kuvaselite-ellipsi 2"/>
          <p:cNvSpPr/>
          <p:nvPr/>
        </p:nvSpPr>
        <p:spPr>
          <a:xfrm flipH="1">
            <a:off x="5148063" y="4077072"/>
            <a:ext cx="4000662" cy="3096344"/>
          </a:xfrm>
          <a:prstGeom prst="wedgeEllipseCallout">
            <a:avLst>
              <a:gd name="adj1" fmla="val 73004"/>
              <a:gd name="adj2" fmla="val -176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800" dirty="0" smtClean="0"/>
              <a:t>PÖÖ!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6437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81</Words>
  <Application>Microsoft Office PowerPoint</Application>
  <PresentationFormat>Näytössä katseltava diaesitys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PowerPoint-esitys</vt:lpstr>
      <vt:lpstr>PowerPoint-esitys</vt:lpstr>
      <vt:lpstr>PowerPoint-esitys</vt:lpstr>
      <vt:lpstr>PowerPoint-esitys</vt:lpstr>
      <vt:lpstr>OHJEET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Koivisto</dc:creator>
  <cp:lastModifiedBy>Koivisto</cp:lastModifiedBy>
  <cp:revision>21</cp:revision>
  <dcterms:created xsi:type="dcterms:W3CDTF">2017-09-02T17:54:14Z</dcterms:created>
  <dcterms:modified xsi:type="dcterms:W3CDTF">2017-09-02T19:39:40Z</dcterms:modified>
</cp:coreProperties>
</file>