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12"/>
  </p:notesMasterIdLst>
  <p:handoutMasterIdLst>
    <p:handoutMasterId r:id="rId13"/>
  </p:handoutMasterIdLst>
  <p:sldIdLst>
    <p:sldId id="256" r:id="rId5"/>
    <p:sldId id="260" r:id="rId6"/>
    <p:sldId id="303" r:id="rId7"/>
    <p:sldId id="304" r:id="rId8"/>
    <p:sldId id="305" r:id="rId9"/>
    <p:sldId id="306" r:id="rId10"/>
    <p:sldId id="307" r:id="rId11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60"/>
            <p14:sldId id="303"/>
            <p14:sldId id="304"/>
            <p14:sldId id="305"/>
            <p14:sldId id="306"/>
            <p14:sldId id="30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400"/>
    <a:srgbClr val="AA5501"/>
    <a:srgbClr val="00A87E"/>
    <a:srgbClr val="0C845B"/>
    <a:srgbClr val="E53663"/>
    <a:srgbClr val="E6009D"/>
    <a:srgbClr val="A45BA2"/>
    <a:srgbClr val="00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60"/>
    <p:restoredTop sz="94444"/>
  </p:normalViewPr>
  <p:slideViewPr>
    <p:cSldViewPr snapToGrid="0">
      <p:cViewPr varScale="1">
        <p:scale>
          <a:sx n="36" d="100"/>
          <a:sy n="36" d="100"/>
        </p:scale>
        <p:origin x="1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kiola Laura" userId="b0183962-fd32-4957-b63d-c9bd9cecac39" providerId="ADAL" clId="{5CEE08D4-CB6A-4DEC-8783-F0A88A9B8DEE}"/>
    <pc:docChg chg="custSel modSld">
      <pc:chgData name="Sarkiola Laura" userId="b0183962-fd32-4957-b63d-c9bd9cecac39" providerId="ADAL" clId="{5CEE08D4-CB6A-4DEC-8783-F0A88A9B8DEE}" dt="2024-05-17T12:47:48.033" v="9" actId="27636"/>
      <pc:docMkLst>
        <pc:docMk/>
      </pc:docMkLst>
      <pc:sldChg chg="modSp mod">
        <pc:chgData name="Sarkiola Laura" userId="b0183962-fd32-4957-b63d-c9bd9cecac39" providerId="ADAL" clId="{5CEE08D4-CB6A-4DEC-8783-F0A88A9B8DEE}" dt="2024-05-17T12:44:04.432" v="0" actId="113"/>
        <pc:sldMkLst>
          <pc:docMk/>
          <pc:sldMk cId="1220657458" sldId="303"/>
        </pc:sldMkLst>
        <pc:spChg chg="mod">
          <ac:chgData name="Sarkiola Laura" userId="b0183962-fd32-4957-b63d-c9bd9cecac39" providerId="ADAL" clId="{5CEE08D4-CB6A-4DEC-8783-F0A88A9B8DEE}" dt="2024-05-17T12:44:04.432" v="0" actId="113"/>
          <ac:spMkLst>
            <pc:docMk/>
            <pc:sldMk cId="1220657458" sldId="303"/>
            <ac:spMk id="3" creationId="{3ADA8FD1-D3B0-DF43-892C-09BFCB6E3A82}"/>
          </ac:spMkLst>
        </pc:spChg>
      </pc:sldChg>
      <pc:sldChg chg="modSp mod">
        <pc:chgData name="Sarkiola Laura" userId="b0183962-fd32-4957-b63d-c9bd9cecac39" providerId="ADAL" clId="{5CEE08D4-CB6A-4DEC-8783-F0A88A9B8DEE}" dt="2024-05-17T12:44:10.459" v="1" actId="113"/>
        <pc:sldMkLst>
          <pc:docMk/>
          <pc:sldMk cId="2417643163" sldId="304"/>
        </pc:sldMkLst>
        <pc:spChg chg="mod">
          <ac:chgData name="Sarkiola Laura" userId="b0183962-fd32-4957-b63d-c9bd9cecac39" providerId="ADAL" clId="{5CEE08D4-CB6A-4DEC-8783-F0A88A9B8DEE}" dt="2024-05-17T12:44:10.459" v="1" actId="113"/>
          <ac:spMkLst>
            <pc:docMk/>
            <pc:sldMk cId="2417643163" sldId="304"/>
            <ac:spMk id="3" creationId="{3ADA8FD1-D3B0-DF43-892C-09BFCB6E3A82}"/>
          </ac:spMkLst>
        </pc:spChg>
      </pc:sldChg>
      <pc:sldChg chg="modSp mod">
        <pc:chgData name="Sarkiola Laura" userId="b0183962-fd32-4957-b63d-c9bd9cecac39" providerId="ADAL" clId="{5CEE08D4-CB6A-4DEC-8783-F0A88A9B8DEE}" dt="2024-05-17T12:47:37.043" v="5" actId="113"/>
        <pc:sldMkLst>
          <pc:docMk/>
          <pc:sldMk cId="2677613303" sldId="305"/>
        </pc:sldMkLst>
        <pc:spChg chg="mod">
          <ac:chgData name="Sarkiola Laura" userId="b0183962-fd32-4957-b63d-c9bd9cecac39" providerId="ADAL" clId="{5CEE08D4-CB6A-4DEC-8783-F0A88A9B8DEE}" dt="2024-05-17T12:47:37.043" v="5" actId="113"/>
          <ac:spMkLst>
            <pc:docMk/>
            <pc:sldMk cId="2677613303" sldId="305"/>
            <ac:spMk id="3" creationId="{3ADA8FD1-D3B0-DF43-892C-09BFCB6E3A82}"/>
          </ac:spMkLst>
        </pc:spChg>
      </pc:sldChg>
      <pc:sldChg chg="modSp mod">
        <pc:chgData name="Sarkiola Laura" userId="b0183962-fd32-4957-b63d-c9bd9cecac39" providerId="ADAL" clId="{5CEE08D4-CB6A-4DEC-8783-F0A88A9B8DEE}" dt="2024-05-17T12:47:43.922" v="7" actId="113"/>
        <pc:sldMkLst>
          <pc:docMk/>
          <pc:sldMk cId="3511606793" sldId="306"/>
        </pc:sldMkLst>
        <pc:spChg chg="mod">
          <ac:chgData name="Sarkiola Laura" userId="b0183962-fd32-4957-b63d-c9bd9cecac39" providerId="ADAL" clId="{5CEE08D4-CB6A-4DEC-8783-F0A88A9B8DEE}" dt="2024-05-17T12:47:43.922" v="7" actId="113"/>
          <ac:spMkLst>
            <pc:docMk/>
            <pc:sldMk cId="3511606793" sldId="306"/>
            <ac:spMk id="3" creationId="{3ADA8FD1-D3B0-DF43-892C-09BFCB6E3A82}"/>
          </ac:spMkLst>
        </pc:spChg>
      </pc:sldChg>
      <pc:sldChg chg="modSp mod">
        <pc:chgData name="Sarkiola Laura" userId="b0183962-fd32-4957-b63d-c9bd9cecac39" providerId="ADAL" clId="{5CEE08D4-CB6A-4DEC-8783-F0A88A9B8DEE}" dt="2024-05-17T12:47:48.033" v="9" actId="27636"/>
        <pc:sldMkLst>
          <pc:docMk/>
          <pc:sldMk cId="2415983310" sldId="307"/>
        </pc:sldMkLst>
        <pc:spChg chg="mod">
          <ac:chgData name="Sarkiola Laura" userId="b0183962-fd32-4957-b63d-c9bd9cecac39" providerId="ADAL" clId="{5CEE08D4-CB6A-4DEC-8783-F0A88A9B8DEE}" dt="2024-05-17T12:47:48.033" v="9" actId="27636"/>
          <ac:spMkLst>
            <pc:docMk/>
            <pc:sldMk cId="2415983310" sldId="307"/>
            <ac:spMk id="3" creationId="{3ADA8FD1-D3B0-DF43-892C-09BFCB6E3A8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17.5.2024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Sarjan nimi alatunnisteeksi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rPr lang="en-FI"/>
              <a:t>05/17/2024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Sarjan nimi alatunnisteeksi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r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&lt; Sarjan nimi + luvun nro &gt;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9. </a:t>
            </a:r>
            <a:r>
              <a:rPr lang="en-GB" dirty="0" err="1"/>
              <a:t>Kansanmurhat</a:t>
            </a:r>
            <a:r>
              <a:rPr lang="en-GB" dirty="0"/>
              <a:t> </a:t>
            </a:r>
            <a:r>
              <a:rPr lang="en-GB" dirty="0" err="1"/>
              <a:t>historiassa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ihmisoikeudet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/>
              <a:t>2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/>
              <a:t>Forum Historia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EF3F760-0DE2-44FD-ACB7-24DDAEA6F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9BD7E86-DD03-487B-BE5C-C16B5770089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Historia 2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2B2A738-BE19-42EE-9273-16F459A10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532437"/>
            <a:ext cx="21031200" cy="2651126"/>
          </a:xfrm>
        </p:spPr>
        <p:txBody>
          <a:bodyPr>
            <a:normAutofit/>
          </a:bodyPr>
          <a:lstStyle/>
          <a:p>
            <a:r>
              <a:rPr lang="en-GB" dirty="0" err="1">
                <a:solidFill>
                  <a:schemeClr val="tx1"/>
                </a:solidFill>
              </a:rPr>
              <a:t>Tietoisku</a:t>
            </a:r>
            <a:r>
              <a:rPr lang="en-GB" dirty="0">
                <a:solidFill>
                  <a:schemeClr val="tx1"/>
                </a:solidFill>
              </a:rPr>
              <a:t>: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 err="1">
                <a:solidFill>
                  <a:schemeClr val="tx1"/>
                </a:solidFill>
              </a:rPr>
              <a:t>Holokaustin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vaiheet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39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E8565-A4F1-504F-BB97-DAE2AED64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err="1">
                <a:solidFill>
                  <a:schemeClr val="tx1"/>
                </a:solidFill>
              </a:rPr>
              <a:t>Juutalaisvainojen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eteneminen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Saksassa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A8FD1-D3B0-DF43-892C-09BFCB6E3A8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Antisemitismi</a:t>
            </a:r>
            <a:r>
              <a:rPr lang="en-GB" b="1" dirty="0"/>
              <a:t> </a:t>
            </a:r>
            <a:r>
              <a:rPr lang="en-GB" dirty="0" err="1"/>
              <a:t>eli</a:t>
            </a:r>
            <a:r>
              <a:rPr lang="en-GB" dirty="0"/>
              <a:t> </a:t>
            </a:r>
            <a:r>
              <a:rPr lang="en-GB" dirty="0" err="1"/>
              <a:t>juutalaisvastaisuus</a:t>
            </a:r>
            <a:r>
              <a:rPr lang="en-GB" dirty="0"/>
              <a:t> </a:t>
            </a:r>
            <a:r>
              <a:rPr lang="en-GB" dirty="0" err="1"/>
              <a:t>oli</a:t>
            </a:r>
            <a:r>
              <a:rPr lang="en-GB" dirty="0"/>
              <a:t> </a:t>
            </a:r>
            <a:r>
              <a:rPr lang="en-GB" dirty="0" err="1"/>
              <a:t>yleistä</a:t>
            </a:r>
            <a:r>
              <a:rPr lang="en-GB" dirty="0"/>
              <a:t> </a:t>
            </a:r>
            <a:r>
              <a:rPr lang="en-GB" dirty="0" err="1"/>
              <a:t>Euroopassa</a:t>
            </a:r>
            <a:r>
              <a:rPr lang="en-GB" dirty="0"/>
              <a:t> 1800-luvulla </a:t>
            </a:r>
            <a:r>
              <a:rPr lang="en-GB" dirty="0" err="1"/>
              <a:t>ja</a:t>
            </a:r>
            <a:r>
              <a:rPr lang="en-GB" dirty="0"/>
              <a:t> 1900-luvun </a:t>
            </a:r>
            <a:r>
              <a:rPr lang="en-GB" dirty="0" err="1"/>
              <a:t>alussa</a:t>
            </a:r>
            <a:r>
              <a:rPr lang="en-GB" dirty="0"/>
              <a:t>.</a:t>
            </a:r>
            <a:endParaRPr lang="en-GB" b="1" dirty="0"/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Saksassa</a:t>
            </a:r>
            <a:r>
              <a:rPr lang="en-GB" dirty="0"/>
              <a:t> </a:t>
            </a:r>
            <a:r>
              <a:rPr lang="en-GB" dirty="0" err="1"/>
              <a:t>juutalaisia</a:t>
            </a:r>
            <a:r>
              <a:rPr lang="en-GB" dirty="0"/>
              <a:t> </a:t>
            </a:r>
            <a:r>
              <a:rPr lang="en-GB" dirty="0" err="1"/>
              <a:t>syytettiin</a:t>
            </a:r>
            <a:r>
              <a:rPr lang="en-GB" dirty="0"/>
              <a:t> I </a:t>
            </a:r>
            <a:r>
              <a:rPr lang="en-GB" dirty="0" err="1"/>
              <a:t>maailmansodan</a:t>
            </a:r>
            <a:r>
              <a:rPr lang="en-GB" dirty="0"/>
              <a:t> </a:t>
            </a:r>
            <a:r>
              <a:rPr lang="en-GB" dirty="0" err="1"/>
              <a:t>tappiosta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asevelvollisuuden</a:t>
            </a:r>
            <a:r>
              <a:rPr lang="en-GB" dirty="0"/>
              <a:t> </a:t>
            </a:r>
            <a:r>
              <a:rPr lang="en-GB" dirty="0" err="1"/>
              <a:t>pakoilusta</a:t>
            </a:r>
            <a:r>
              <a:rPr lang="en-GB" dirty="0"/>
              <a:t>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Juutalaisten</a:t>
            </a:r>
            <a:r>
              <a:rPr lang="en-GB" dirty="0"/>
              <a:t> </a:t>
            </a:r>
            <a:r>
              <a:rPr lang="en-GB" dirty="0" err="1"/>
              <a:t>menestys</a:t>
            </a:r>
            <a:r>
              <a:rPr lang="en-GB" dirty="0"/>
              <a:t> </a:t>
            </a:r>
            <a:r>
              <a:rPr lang="en-GB" dirty="0" err="1"/>
              <a:t>liike-elämässä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tieteessä</a:t>
            </a:r>
            <a:r>
              <a:rPr lang="en-GB" dirty="0"/>
              <a:t> </a:t>
            </a:r>
            <a:r>
              <a:rPr lang="en-GB" dirty="0" err="1"/>
              <a:t>herätti</a:t>
            </a:r>
            <a:r>
              <a:rPr lang="en-GB" dirty="0"/>
              <a:t> </a:t>
            </a:r>
            <a:r>
              <a:rPr lang="en-GB" dirty="0" err="1"/>
              <a:t>kateutta</a:t>
            </a:r>
            <a:r>
              <a:rPr lang="en-GB" dirty="0"/>
              <a:t>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/>
              <a:t>Hitler </a:t>
            </a:r>
            <a:r>
              <a:rPr lang="en-GB" dirty="0" err="1"/>
              <a:t>hyödynsi</a:t>
            </a:r>
            <a:r>
              <a:rPr lang="en-GB" dirty="0"/>
              <a:t> </a:t>
            </a:r>
            <a:r>
              <a:rPr lang="en-GB" dirty="0" err="1"/>
              <a:t>antisemitismiä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juutalaisiin</a:t>
            </a:r>
            <a:r>
              <a:rPr lang="en-GB" dirty="0"/>
              <a:t> </a:t>
            </a:r>
            <a:r>
              <a:rPr lang="en-GB" dirty="0" err="1"/>
              <a:t>kohdistuvia</a:t>
            </a:r>
            <a:r>
              <a:rPr lang="en-GB" dirty="0"/>
              <a:t> </a:t>
            </a:r>
            <a:r>
              <a:rPr lang="en-GB" dirty="0" err="1"/>
              <a:t>ennakkoluuloja</a:t>
            </a:r>
            <a:r>
              <a:rPr lang="en-GB" dirty="0"/>
              <a:t> </a:t>
            </a:r>
            <a:r>
              <a:rPr lang="en-GB" dirty="0" err="1"/>
              <a:t>politiikassaan</a:t>
            </a:r>
            <a:r>
              <a:rPr lang="en-GB" dirty="0"/>
              <a:t>. </a:t>
            </a:r>
            <a:r>
              <a:rPr lang="en-GB" dirty="0" err="1"/>
              <a:t>Hän</a:t>
            </a:r>
            <a:r>
              <a:rPr lang="en-GB" dirty="0"/>
              <a:t> </a:t>
            </a:r>
            <a:r>
              <a:rPr lang="en-GB" dirty="0" err="1"/>
              <a:t>sai</a:t>
            </a:r>
            <a:r>
              <a:rPr lang="en-GB" dirty="0"/>
              <a:t> </a:t>
            </a:r>
            <a:r>
              <a:rPr lang="en-GB" dirty="0" err="1"/>
              <a:t>sosialismia</a:t>
            </a:r>
            <a:r>
              <a:rPr lang="en-GB" dirty="0"/>
              <a:t> </a:t>
            </a:r>
            <a:r>
              <a:rPr lang="en-GB" dirty="0" err="1"/>
              <a:t>pelkäävältä</a:t>
            </a:r>
            <a:r>
              <a:rPr lang="en-GB" dirty="0"/>
              <a:t> </a:t>
            </a:r>
            <a:r>
              <a:rPr lang="en-GB" dirty="0" err="1"/>
              <a:t>eliitiltä</a:t>
            </a:r>
            <a:r>
              <a:rPr lang="en-GB" dirty="0"/>
              <a:t> </a:t>
            </a:r>
            <a:r>
              <a:rPr lang="en-GB" dirty="0" err="1"/>
              <a:t>tuen</a:t>
            </a:r>
            <a:r>
              <a:rPr lang="en-GB" dirty="0"/>
              <a:t> </a:t>
            </a:r>
            <a:r>
              <a:rPr lang="en-GB" dirty="0" err="1"/>
              <a:t>juutalaisvastaiselle</a:t>
            </a:r>
            <a:r>
              <a:rPr lang="en-GB" dirty="0"/>
              <a:t> </a:t>
            </a:r>
            <a:r>
              <a:rPr lang="en-GB" dirty="0" err="1"/>
              <a:t>toiminnalle</a:t>
            </a:r>
            <a:r>
              <a:rPr lang="en-GB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A17B4-3B4F-BD4B-9BAE-DEA388694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5A420-6531-1746-AB92-0208828B8A1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</p:spTree>
    <p:extLst>
      <p:ext uri="{BB962C8B-B14F-4D97-AF65-F5344CB8AC3E}">
        <p14:creationId xmlns:p14="http://schemas.microsoft.com/office/powerpoint/2010/main" val="122065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E8565-A4F1-504F-BB97-DAE2AED64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err="1">
                <a:solidFill>
                  <a:schemeClr val="tx1"/>
                </a:solidFill>
              </a:rPr>
              <a:t>Juutalaisvainojen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eteneminen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Saksassa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A8FD1-D3B0-DF43-892C-09BFCB6E3A8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Oleellinen</a:t>
            </a:r>
            <a:r>
              <a:rPr lang="en-GB" dirty="0"/>
              <a:t> </a:t>
            </a:r>
            <a:r>
              <a:rPr lang="en-GB" dirty="0" err="1"/>
              <a:t>osa</a:t>
            </a:r>
            <a:r>
              <a:rPr lang="en-GB" dirty="0"/>
              <a:t> </a:t>
            </a:r>
            <a:r>
              <a:rPr lang="en-GB" dirty="0" err="1"/>
              <a:t>kansanmurhaa</a:t>
            </a:r>
            <a:r>
              <a:rPr lang="en-GB" dirty="0"/>
              <a:t> on </a:t>
            </a:r>
            <a:r>
              <a:rPr lang="en-GB" dirty="0" err="1"/>
              <a:t>uhrien</a:t>
            </a:r>
            <a:r>
              <a:rPr lang="en-GB" dirty="0"/>
              <a:t> </a:t>
            </a:r>
            <a:r>
              <a:rPr lang="en-GB" dirty="0" err="1"/>
              <a:t>epäinhimillistäminen</a:t>
            </a:r>
            <a:r>
              <a:rPr lang="en-GB" dirty="0"/>
              <a:t>. </a:t>
            </a:r>
            <a:r>
              <a:rPr lang="en-GB" dirty="0" err="1"/>
              <a:t>Natsien</a:t>
            </a:r>
            <a:r>
              <a:rPr lang="en-GB" dirty="0"/>
              <a:t> </a:t>
            </a:r>
            <a:r>
              <a:rPr lang="en-GB" dirty="0" err="1"/>
              <a:t>propagandassa</a:t>
            </a:r>
            <a:r>
              <a:rPr lang="en-GB" dirty="0"/>
              <a:t> </a:t>
            </a:r>
            <a:r>
              <a:rPr lang="en-GB" dirty="0" err="1"/>
              <a:t>juutalaiset</a:t>
            </a:r>
            <a:r>
              <a:rPr lang="en-GB" dirty="0"/>
              <a:t> </a:t>
            </a:r>
            <a:r>
              <a:rPr lang="en-GB" dirty="0" err="1"/>
              <a:t>esitettiin</a:t>
            </a:r>
            <a:endParaRPr lang="en-GB" dirty="0"/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maailmanvalloitusta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saksalaisten</a:t>
            </a:r>
            <a:r>
              <a:rPr lang="en-GB" dirty="0"/>
              <a:t> </a:t>
            </a:r>
            <a:r>
              <a:rPr lang="en-GB" dirty="0" err="1"/>
              <a:t>tuhoamista</a:t>
            </a:r>
            <a:r>
              <a:rPr lang="en-GB" dirty="0"/>
              <a:t> </a:t>
            </a:r>
            <a:r>
              <a:rPr lang="en-GB" dirty="0" err="1"/>
              <a:t>suunnittelevina</a:t>
            </a:r>
            <a:r>
              <a:rPr lang="en-GB" dirty="0"/>
              <a:t> </a:t>
            </a:r>
            <a:r>
              <a:rPr lang="en-GB" dirty="0" err="1"/>
              <a:t>hirviöinä</a:t>
            </a:r>
            <a:endParaRPr lang="en-GB" dirty="0"/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saastaisina</a:t>
            </a:r>
            <a:r>
              <a:rPr lang="en-GB" dirty="0"/>
              <a:t> </a:t>
            </a:r>
            <a:r>
              <a:rPr lang="en-GB" dirty="0" err="1"/>
              <a:t>eläiminä</a:t>
            </a:r>
            <a:r>
              <a:rPr lang="en-GB" dirty="0"/>
              <a:t>, </a:t>
            </a:r>
            <a:r>
              <a:rPr lang="en-GB" dirty="0" err="1"/>
              <a:t>erityisesti</a:t>
            </a:r>
            <a:r>
              <a:rPr lang="en-GB" dirty="0"/>
              <a:t> </a:t>
            </a:r>
            <a:r>
              <a:rPr lang="en-GB" dirty="0" err="1"/>
              <a:t>rottina</a:t>
            </a:r>
            <a:r>
              <a:rPr lang="en-GB" dirty="0"/>
              <a:t>, </a:t>
            </a:r>
            <a:r>
              <a:rPr lang="en-GB" dirty="0" err="1"/>
              <a:t>joista</a:t>
            </a:r>
            <a:r>
              <a:rPr lang="en-GB" dirty="0"/>
              <a:t> on </a:t>
            </a:r>
            <a:r>
              <a:rPr lang="en-GB" dirty="0" err="1"/>
              <a:t>päästävä</a:t>
            </a:r>
            <a:r>
              <a:rPr lang="en-GB" dirty="0"/>
              <a:t> </a:t>
            </a:r>
            <a:r>
              <a:rPr lang="en-GB" dirty="0" err="1"/>
              <a:t>eroon</a:t>
            </a:r>
            <a:r>
              <a:rPr lang="en-GB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A17B4-3B4F-BD4B-9BAE-DEA388694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5A420-6531-1746-AB92-0208828B8A1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</p:spTree>
    <p:extLst>
      <p:ext uri="{BB962C8B-B14F-4D97-AF65-F5344CB8AC3E}">
        <p14:creationId xmlns:p14="http://schemas.microsoft.com/office/powerpoint/2010/main" val="241764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E8565-A4F1-504F-BB97-DAE2AED64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err="1">
                <a:solidFill>
                  <a:schemeClr val="tx1"/>
                </a:solidFill>
              </a:rPr>
              <a:t>Ostoboikoteista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vapaudenriistoon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A8FD1-D3B0-DF43-892C-09BFCB6E3A8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sz="5400" dirty="0" err="1"/>
              <a:t>Hitlerin</a:t>
            </a:r>
            <a:r>
              <a:rPr lang="en-GB" sz="5400" dirty="0"/>
              <a:t> </a:t>
            </a:r>
            <a:r>
              <a:rPr lang="en-GB" sz="5400" dirty="0" err="1"/>
              <a:t>valtaannousu</a:t>
            </a:r>
            <a:r>
              <a:rPr lang="en-GB" sz="5400" dirty="0"/>
              <a:t> 1933</a:t>
            </a:r>
            <a:r>
              <a:rPr lang="en-FI" sz="5400" dirty="0"/>
              <a:t> </a:t>
            </a:r>
            <a:r>
              <a:rPr lang="en-GB" sz="5400" dirty="0" err="1"/>
              <a:t>ostoboikotteja</a:t>
            </a:r>
            <a:r>
              <a:rPr lang="en-GB" sz="5400" dirty="0"/>
              <a:t>, </a:t>
            </a:r>
            <a:r>
              <a:rPr lang="en-GB" sz="5400" dirty="0" err="1"/>
              <a:t>liikkumisrajoituksia</a:t>
            </a:r>
            <a:endParaRPr lang="en-GB" sz="5400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sz="5400" dirty="0" err="1"/>
              <a:t>Nürnbergin</a:t>
            </a:r>
            <a:r>
              <a:rPr lang="en-GB" sz="5400" dirty="0"/>
              <a:t> </a:t>
            </a:r>
            <a:r>
              <a:rPr lang="en-GB" sz="5400" dirty="0" err="1"/>
              <a:t>rotulait</a:t>
            </a:r>
            <a:r>
              <a:rPr lang="en-GB" sz="5400" dirty="0"/>
              <a:t> 1935</a:t>
            </a:r>
            <a:r>
              <a:rPr lang="en-FI" sz="5400" dirty="0"/>
              <a:t> </a:t>
            </a:r>
            <a:r>
              <a:rPr lang="en-GB" sz="5400" dirty="0" err="1"/>
              <a:t>juutalaiset</a:t>
            </a:r>
            <a:r>
              <a:rPr lang="en-GB" sz="5400" dirty="0"/>
              <a:t> </a:t>
            </a:r>
            <a:r>
              <a:rPr lang="en-GB" sz="5400" dirty="0" err="1"/>
              <a:t>toisen</a:t>
            </a:r>
            <a:r>
              <a:rPr lang="en-GB" sz="5400" dirty="0"/>
              <a:t> </a:t>
            </a:r>
            <a:r>
              <a:rPr lang="en-GB" sz="5400" dirty="0" err="1"/>
              <a:t>luokan</a:t>
            </a:r>
            <a:r>
              <a:rPr lang="en-GB" sz="5400" dirty="0"/>
              <a:t> </a:t>
            </a:r>
            <a:r>
              <a:rPr lang="en-GB" sz="5400" dirty="0" err="1"/>
              <a:t>kansalaisiksi</a:t>
            </a:r>
            <a:r>
              <a:rPr lang="en-GB" sz="5400" dirty="0"/>
              <a:t>, </a:t>
            </a:r>
            <a:r>
              <a:rPr lang="en-GB" sz="5400" dirty="0" err="1"/>
              <a:t>oikeuksia</a:t>
            </a:r>
            <a:r>
              <a:rPr lang="en-GB" sz="5400" dirty="0"/>
              <a:t> (</a:t>
            </a:r>
            <a:r>
              <a:rPr lang="en-GB" sz="5400" dirty="0" err="1"/>
              <a:t>esim</a:t>
            </a:r>
            <a:r>
              <a:rPr lang="en-GB" sz="5400" dirty="0"/>
              <a:t>. </a:t>
            </a:r>
            <a:r>
              <a:rPr lang="en-GB" sz="5400" dirty="0" err="1"/>
              <a:t>avioliittoja</a:t>
            </a:r>
            <a:r>
              <a:rPr lang="en-GB" sz="5400" dirty="0"/>
              <a:t> </a:t>
            </a:r>
            <a:r>
              <a:rPr lang="en-GB" sz="5400" dirty="0" err="1"/>
              <a:t>ja</a:t>
            </a:r>
            <a:r>
              <a:rPr lang="en-GB" sz="5400" dirty="0"/>
              <a:t> </a:t>
            </a:r>
            <a:r>
              <a:rPr lang="en-GB" sz="5400" dirty="0" err="1"/>
              <a:t>ammatin</a:t>
            </a:r>
            <a:r>
              <a:rPr lang="en-GB" sz="5400" dirty="0"/>
              <a:t> </a:t>
            </a:r>
            <a:r>
              <a:rPr lang="en-GB" sz="5400" dirty="0" err="1"/>
              <a:t>harjoittamista</a:t>
            </a:r>
            <a:r>
              <a:rPr lang="en-GB" sz="5400" dirty="0"/>
              <a:t>) </a:t>
            </a:r>
            <a:r>
              <a:rPr lang="en-GB" sz="5400" dirty="0" err="1"/>
              <a:t>rajoitettiin</a:t>
            </a:r>
            <a:endParaRPr lang="en-GB" sz="5400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sz="5400" dirty="0" err="1"/>
              <a:t>natsit</a:t>
            </a:r>
            <a:r>
              <a:rPr lang="en-GB" sz="5400" dirty="0"/>
              <a:t> </a:t>
            </a:r>
            <a:r>
              <a:rPr lang="en-GB" sz="5400" dirty="0" err="1"/>
              <a:t>ryöstivät</a:t>
            </a:r>
            <a:r>
              <a:rPr lang="en-GB" sz="5400" dirty="0"/>
              <a:t> </a:t>
            </a:r>
            <a:r>
              <a:rPr lang="en-GB" sz="5400" dirty="0" err="1"/>
              <a:t>juutalaisten</a:t>
            </a:r>
            <a:r>
              <a:rPr lang="en-GB" sz="5400" dirty="0"/>
              <a:t> </a:t>
            </a:r>
            <a:r>
              <a:rPr lang="en-GB" sz="5400" dirty="0" err="1"/>
              <a:t>omaisuuden</a:t>
            </a:r>
            <a:r>
              <a:rPr lang="en-GB" sz="5400" dirty="0"/>
              <a:t> 1930-luvulla (</a:t>
            </a:r>
            <a:r>
              <a:rPr lang="en-GB" sz="5400" dirty="0" err="1"/>
              <a:t>esim</a:t>
            </a:r>
            <a:r>
              <a:rPr lang="en-GB" sz="5400" dirty="0"/>
              <a:t>. </a:t>
            </a:r>
            <a:r>
              <a:rPr lang="en-GB" sz="5400" dirty="0" err="1"/>
              <a:t>talot</a:t>
            </a:r>
            <a:r>
              <a:rPr lang="en-GB" sz="5400" dirty="0"/>
              <a:t>, </a:t>
            </a:r>
            <a:r>
              <a:rPr lang="en-GB" sz="5400" dirty="0" err="1"/>
              <a:t>taide-esineet</a:t>
            </a:r>
            <a:r>
              <a:rPr lang="en-GB" sz="5400" dirty="0"/>
              <a:t>, </a:t>
            </a:r>
            <a:r>
              <a:rPr lang="en-GB" sz="5400" dirty="0" err="1"/>
              <a:t>yritykset</a:t>
            </a:r>
            <a:r>
              <a:rPr lang="en-GB" sz="5400" dirty="0"/>
              <a:t>) 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sz="5400" dirty="0" err="1"/>
              <a:t>kristalliyö</a:t>
            </a:r>
            <a:r>
              <a:rPr lang="en-GB" sz="5400" dirty="0"/>
              <a:t> 1938: </a:t>
            </a:r>
            <a:r>
              <a:rPr lang="en-GB" sz="5400" dirty="0" err="1"/>
              <a:t>natsit</a:t>
            </a:r>
            <a:r>
              <a:rPr lang="en-GB" sz="5400" dirty="0"/>
              <a:t> </a:t>
            </a:r>
            <a:r>
              <a:rPr lang="en-GB" sz="5400" dirty="0" err="1"/>
              <a:t>tuhosivat</a:t>
            </a:r>
            <a:r>
              <a:rPr lang="en-GB" sz="5400" dirty="0"/>
              <a:t> </a:t>
            </a:r>
            <a:r>
              <a:rPr lang="en-GB" sz="5400" dirty="0" err="1"/>
              <a:t>juutalaisten</a:t>
            </a:r>
            <a:r>
              <a:rPr lang="en-GB" sz="5400" dirty="0"/>
              <a:t> </a:t>
            </a:r>
            <a:r>
              <a:rPr lang="en-GB" sz="5400" dirty="0" err="1"/>
              <a:t>kauppoja</a:t>
            </a:r>
            <a:r>
              <a:rPr lang="en-GB" sz="5400" dirty="0"/>
              <a:t> </a:t>
            </a:r>
            <a:r>
              <a:rPr lang="en-GB" sz="5400" dirty="0" err="1"/>
              <a:t>ja</a:t>
            </a:r>
            <a:r>
              <a:rPr lang="en-GB" sz="5400" dirty="0"/>
              <a:t> </a:t>
            </a:r>
            <a:r>
              <a:rPr lang="en-GB" sz="5400" dirty="0" err="1"/>
              <a:t>synagogia</a:t>
            </a:r>
            <a:r>
              <a:rPr lang="en-GB" sz="5400" dirty="0"/>
              <a:t>, </a:t>
            </a:r>
            <a:r>
              <a:rPr lang="en-GB" sz="5400" dirty="0" err="1"/>
              <a:t>kymmeniä</a:t>
            </a:r>
            <a:r>
              <a:rPr lang="en-GB" sz="5400" dirty="0"/>
              <a:t> </a:t>
            </a:r>
            <a:r>
              <a:rPr lang="en-GB" sz="5400" dirty="0" err="1"/>
              <a:t>tuhansia</a:t>
            </a:r>
            <a:r>
              <a:rPr lang="en-GB" sz="5400" dirty="0"/>
              <a:t> </a:t>
            </a:r>
            <a:r>
              <a:rPr lang="en-GB" sz="5400" dirty="0" err="1"/>
              <a:t>juutalaisia</a:t>
            </a:r>
            <a:r>
              <a:rPr lang="en-GB" sz="5400" dirty="0"/>
              <a:t> </a:t>
            </a:r>
            <a:r>
              <a:rPr lang="en-GB" sz="5400" dirty="0" err="1"/>
              <a:t>lähetettiin</a:t>
            </a:r>
            <a:r>
              <a:rPr lang="en-GB" sz="5400" dirty="0"/>
              <a:t> </a:t>
            </a:r>
            <a:r>
              <a:rPr lang="en-GB" sz="5400" dirty="0" err="1"/>
              <a:t>keskitysleireille</a:t>
            </a:r>
            <a:endParaRPr lang="en-GB" sz="5400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sz="5400" dirty="0" err="1"/>
              <a:t>toisen</a:t>
            </a:r>
            <a:r>
              <a:rPr lang="en-GB" sz="5400" dirty="0"/>
              <a:t> </a:t>
            </a:r>
            <a:r>
              <a:rPr lang="en-GB" sz="5400" dirty="0" err="1"/>
              <a:t>maailmansodan</a:t>
            </a:r>
            <a:r>
              <a:rPr lang="en-GB" sz="5400" dirty="0"/>
              <a:t> </a:t>
            </a:r>
            <a:r>
              <a:rPr lang="en-GB" sz="5400" dirty="0" err="1"/>
              <a:t>aikana</a:t>
            </a:r>
            <a:r>
              <a:rPr lang="en-GB" sz="5400" dirty="0"/>
              <a:t> </a:t>
            </a:r>
            <a:r>
              <a:rPr lang="en-GB" sz="5400" dirty="0" err="1"/>
              <a:t>Itä-Euroopan</a:t>
            </a:r>
            <a:r>
              <a:rPr lang="en-GB" sz="5400" dirty="0"/>
              <a:t> </a:t>
            </a:r>
            <a:r>
              <a:rPr lang="en-GB" sz="5400" dirty="0" err="1"/>
              <a:t>juutalaiset</a:t>
            </a:r>
            <a:r>
              <a:rPr lang="en-GB" sz="5400" dirty="0"/>
              <a:t> </a:t>
            </a:r>
            <a:r>
              <a:rPr lang="en-GB" sz="5400" dirty="0" err="1"/>
              <a:t>siirrettiin</a:t>
            </a:r>
            <a:r>
              <a:rPr lang="en-GB" sz="5400" dirty="0"/>
              <a:t> </a:t>
            </a:r>
            <a:r>
              <a:rPr lang="en-GB" sz="5400" dirty="0" err="1"/>
              <a:t>asumaan</a:t>
            </a:r>
            <a:r>
              <a:rPr lang="en-GB" sz="5400" dirty="0"/>
              <a:t> </a:t>
            </a:r>
            <a:r>
              <a:rPr lang="en-GB" sz="5400" dirty="0" err="1"/>
              <a:t>ghettoihin</a:t>
            </a:r>
            <a:r>
              <a:rPr lang="en-GB" sz="5400" dirty="0"/>
              <a:t> </a:t>
            </a:r>
            <a:r>
              <a:rPr lang="en-GB" sz="5400" dirty="0" err="1"/>
              <a:t>epäinhimillisiin</a:t>
            </a:r>
            <a:r>
              <a:rPr lang="en-GB" sz="5400" dirty="0"/>
              <a:t> </a:t>
            </a:r>
            <a:r>
              <a:rPr lang="en-GB" sz="5400" dirty="0" err="1"/>
              <a:t>oloihin</a:t>
            </a:r>
            <a:endParaRPr lang="en-GB" sz="5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A17B4-3B4F-BD4B-9BAE-DEA388694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5A420-6531-1746-AB92-0208828B8A1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</p:spTree>
    <p:extLst>
      <p:ext uri="{BB962C8B-B14F-4D97-AF65-F5344CB8AC3E}">
        <p14:creationId xmlns:p14="http://schemas.microsoft.com/office/powerpoint/2010/main" val="267761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E8565-A4F1-504F-BB97-DAE2AED64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err="1">
                <a:solidFill>
                  <a:schemeClr val="tx1"/>
                </a:solidFill>
              </a:rPr>
              <a:t>Kohti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kansanmurhaa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A8FD1-D3B0-DF43-892C-09BFCB6E3A8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Päätös</a:t>
            </a:r>
            <a:r>
              <a:rPr lang="en-GB" dirty="0"/>
              <a:t> ”</a:t>
            </a:r>
            <a:r>
              <a:rPr lang="en-GB" dirty="0" err="1"/>
              <a:t>lopullisesta</a:t>
            </a:r>
            <a:r>
              <a:rPr lang="en-GB" dirty="0"/>
              <a:t> </a:t>
            </a:r>
            <a:r>
              <a:rPr lang="en-GB" dirty="0" err="1"/>
              <a:t>ratkaisusta</a:t>
            </a:r>
            <a:r>
              <a:rPr lang="en-GB" dirty="0"/>
              <a:t>” </a:t>
            </a:r>
            <a:r>
              <a:rPr lang="en-GB" dirty="0" err="1"/>
              <a:t>syntyi</a:t>
            </a:r>
            <a:r>
              <a:rPr lang="en-GB" dirty="0"/>
              <a:t> </a:t>
            </a:r>
            <a:r>
              <a:rPr lang="en-GB" dirty="0" err="1"/>
              <a:t>vuoden</a:t>
            </a:r>
            <a:r>
              <a:rPr lang="en-GB" dirty="0"/>
              <a:t> 1941 </a:t>
            </a:r>
            <a:r>
              <a:rPr lang="en-GB" dirty="0" err="1"/>
              <a:t>aikana</a:t>
            </a:r>
            <a:r>
              <a:rPr lang="en-GB" dirty="0"/>
              <a:t>, </a:t>
            </a:r>
            <a:r>
              <a:rPr lang="en-GB" dirty="0" err="1"/>
              <a:t>kun</a:t>
            </a:r>
            <a:r>
              <a:rPr lang="en-GB" dirty="0"/>
              <a:t> </a:t>
            </a:r>
            <a:r>
              <a:rPr lang="en-GB" dirty="0" err="1"/>
              <a:t>Saksan</a:t>
            </a:r>
            <a:r>
              <a:rPr lang="en-GB" dirty="0"/>
              <a:t> </a:t>
            </a:r>
            <a:r>
              <a:rPr lang="en-GB" dirty="0" err="1"/>
              <a:t>Venäjältä</a:t>
            </a:r>
            <a:r>
              <a:rPr lang="en-GB" dirty="0"/>
              <a:t> </a:t>
            </a:r>
            <a:r>
              <a:rPr lang="en-GB" dirty="0" err="1"/>
              <a:t>valloittamilta</a:t>
            </a:r>
            <a:r>
              <a:rPr lang="en-GB" dirty="0"/>
              <a:t> </a:t>
            </a:r>
            <a:r>
              <a:rPr lang="en-GB" dirty="0" err="1"/>
              <a:t>alueilta</a:t>
            </a:r>
            <a:r>
              <a:rPr lang="en-GB" dirty="0"/>
              <a:t> </a:t>
            </a:r>
            <a:r>
              <a:rPr lang="en-GB" dirty="0" err="1"/>
              <a:t>jäi</a:t>
            </a:r>
            <a:r>
              <a:rPr lang="en-GB" dirty="0"/>
              <a:t> </a:t>
            </a:r>
            <a:r>
              <a:rPr lang="en-GB" dirty="0" err="1"/>
              <a:t>Saksan</a:t>
            </a:r>
            <a:r>
              <a:rPr lang="en-GB" dirty="0"/>
              <a:t> </a:t>
            </a:r>
            <a:r>
              <a:rPr lang="en-GB" dirty="0" err="1"/>
              <a:t>alueelle</a:t>
            </a:r>
            <a:r>
              <a:rPr lang="en-GB" dirty="0"/>
              <a:t> </a:t>
            </a:r>
            <a:r>
              <a:rPr lang="en-GB" dirty="0" err="1"/>
              <a:t>paljon</a:t>
            </a:r>
            <a:r>
              <a:rPr lang="en-GB" dirty="0"/>
              <a:t> </a:t>
            </a:r>
            <a:r>
              <a:rPr lang="en-GB" dirty="0" err="1"/>
              <a:t>siviiliväestöä</a:t>
            </a:r>
            <a:r>
              <a:rPr lang="en-GB" dirty="0"/>
              <a:t>, </a:t>
            </a:r>
            <a:r>
              <a:rPr lang="en-GB" dirty="0" err="1"/>
              <a:t>erityisesti</a:t>
            </a:r>
            <a:r>
              <a:rPr lang="en-GB" dirty="0"/>
              <a:t> </a:t>
            </a:r>
            <a:r>
              <a:rPr lang="en-GB" dirty="0" err="1"/>
              <a:t>juutalaisia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slaaveja</a:t>
            </a:r>
            <a:r>
              <a:rPr lang="en-GB" dirty="0"/>
              <a:t>, </a:t>
            </a:r>
            <a:r>
              <a:rPr lang="en-GB" dirty="0" err="1"/>
              <a:t>joiden</a:t>
            </a:r>
            <a:r>
              <a:rPr lang="en-GB" dirty="0"/>
              <a:t> </a:t>
            </a:r>
            <a:r>
              <a:rPr lang="en-GB" dirty="0" err="1"/>
              <a:t>pitäminen</a:t>
            </a:r>
            <a:r>
              <a:rPr lang="en-GB" dirty="0"/>
              <a:t> </a:t>
            </a:r>
            <a:r>
              <a:rPr lang="en-GB" dirty="0" err="1"/>
              <a:t>elossa</a:t>
            </a:r>
            <a:r>
              <a:rPr lang="en-GB" dirty="0"/>
              <a:t> </a:t>
            </a:r>
            <a:r>
              <a:rPr lang="en-GB" dirty="0" err="1"/>
              <a:t>koettiin</a:t>
            </a:r>
            <a:r>
              <a:rPr lang="en-GB" dirty="0"/>
              <a:t> </a:t>
            </a:r>
            <a:r>
              <a:rPr lang="en-GB" dirty="0" err="1"/>
              <a:t>liian</a:t>
            </a:r>
            <a:r>
              <a:rPr lang="en-GB" dirty="0"/>
              <a:t> </a:t>
            </a:r>
            <a:r>
              <a:rPr lang="en-GB" dirty="0" err="1"/>
              <a:t>kalliiksi</a:t>
            </a:r>
            <a:r>
              <a:rPr lang="en-GB" dirty="0"/>
              <a:t>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Natseilla</a:t>
            </a:r>
            <a:r>
              <a:rPr lang="en-GB" dirty="0"/>
              <a:t> </a:t>
            </a:r>
            <a:r>
              <a:rPr lang="en-GB" dirty="0" err="1"/>
              <a:t>oli</a:t>
            </a:r>
            <a:r>
              <a:rPr lang="en-GB" dirty="0"/>
              <a:t> </a:t>
            </a:r>
            <a:r>
              <a:rPr lang="en-GB" dirty="0" err="1"/>
              <a:t>järjestäytynyt</a:t>
            </a:r>
            <a:r>
              <a:rPr lang="en-GB" dirty="0"/>
              <a:t> </a:t>
            </a:r>
            <a:r>
              <a:rPr lang="en-GB" dirty="0" err="1"/>
              <a:t>organisaatio</a:t>
            </a:r>
            <a:r>
              <a:rPr lang="en-GB" dirty="0"/>
              <a:t> </a:t>
            </a:r>
            <a:r>
              <a:rPr lang="en-GB" dirty="0" err="1"/>
              <a:t>kansanmurhan</a:t>
            </a:r>
            <a:r>
              <a:rPr lang="en-GB" dirty="0"/>
              <a:t> </a:t>
            </a:r>
            <a:r>
              <a:rPr lang="en-GB" dirty="0" err="1"/>
              <a:t>toteuttamiseksi</a:t>
            </a:r>
            <a:r>
              <a:rPr lang="en-GB" dirty="0"/>
              <a:t>: </a:t>
            </a:r>
            <a:r>
              <a:rPr lang="en-GB" dirty="0" err="1"/>
              <a:t>toteutuksesta</a:t>
            </a:r>
            <a:r>
              <a:rPr lang="en-GB" dirty="0"/>
              <a:t> </a:t>
            </a:r>
            <a:r>
              <a:rPr lang="en-GB" dirty="0" err="1"/>
              <a:t>vastasi</a:t>
            </a:r>
            <a:r>
              <a:rPr lang="en-GB" dirty="0"/>
              <a:t> </a:t>
            </a:r>
            <a:r>
              <a:rPr lang="en-GB" dirty="0" err="1"/>
              <a:t>natsiaatteen</a:t>
            </a:r>
            <a:r>
              <a:rPr lang="en-GB" dirty="0"/>
              <a:t> </a:t>
            </a:r>
            <a:r>
              <a:rPr lang="en-GB" dirty="0" err="1"/>
              <a:t>vankkumattomimmista</a:t>
            </a:r>
            <a:r>
              <a:rPr lang="en-GB" dirty="0"/>
              <a:t> </a:t>
            </a:r>
            <a:r>
              <a:rPr lang="en-GB" dirty="0" err="1"/>
              <a:t>sotilaista</a:t>
            </a:r>
            <a:r>
              <a:rPr lang="en-GB" dirty="0"/>
              <a:t> </a:t>
            </a:r>
            <a:r>
              <a:rPr lang="en-GB" dirty="0" err="1"/>
              <a:t>koostuneet</a:t>
            </a:r>
            <a:r>
              <a:rPr lang="en-GB" dirty="0"/>
              <a:t> SS-</a:t>
            </a:r>
            <a:r>
              <a:rPr lang="en-GB" dirty="0" err="1"/>
              <a:t>joukot</a:t>
            </a:r>
            <a:r>
              <a:rPr lang="en-GB" dirty="0"/>
              <a:t>.</a:t>
            </a:r>
            <a:endParaRPr lang="en-GB" sz="5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A17B4-3B4F-BD4B-9BAE-DEA388694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5A420-6531-1746-AB92-0208828B8A1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</p:spTree>
    <p:extLst>
      <p:ext uri="{BB962C8B-B14F-4D97-AF65-F5344CB8AC3E}">
        <p14:creationId xmlns:p14="http://schemas.microsoft.com/office/powerpoint/2010/main" val="351160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E8565-A4F1-504F-BB97-DAE2AED64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err="1">
                <a:solidFill>
                  <a:schemeClr val="tx1"/>
                </a:solidFill>
              </a:rPr>
              <a:t>Kohti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kansanmurhaa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A8FD1-D3B0-DF43-892C-09BFCB6E3A8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lnSpcReduction="10000"/>
          </a:bodyPr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Natsit</a:t>
            </a:r>
            <a:r>
              <a:rPr lang="en-GB" dirty="0"/>
              <a:t> </a:t>
            </a:r>
            <a:r>
              <a:rPr lang="en-GB" dirty="0" err="1"/>
              <a:t>perustivat</a:t>
            </a:r>
            <a:r>
              <a:rPr lang="en-GB" dirty="0"/>
              <a:t> </a:t>
            </a:r>
            <a:r>
              <a:rPr lang="en-GB" dirty="0" err="1"/>
              <a:t>valloitetuille</a:t>
            </a:r>
            <a:r>
              <a:rPr lang="en-GB" dirty="0"/>
              <a:t> </a:t>
            </a:r>
            <a:r>
              <a:rPr lang="en-GB" dirty="0" err="1"/>
              <a:t>alueille</a:t>
            </a:r>
            <a:r>
              <a:rPr lang="en-GB" dirty="0"/>
              <a:t> </a:t>
            </a:r>
            <a:r>
              <a:rPr lang="en-GB" dirty="0" err="1"/>
              <a:t>tuhoamisleirejä</a:t>
            </a:r>
            <a:r>
              <a:rPr lang="en-GB" dirty="0"/>
              <a:t>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Osa</a:t>
            </a:r>
            <a:r>
              <a:rPr lang="en-GB" dirty="0"/>
              <a:t> </a:t>
            </a:r>
            <a:r>
              <a:rPr lang="en-GB" dirty="0" err="1"/>
              <a:t>leireistä</a:t>
            </a:r>
            <a:r>
              <a:rPr lang="en-GB" dirty="0"/>
              <a:t> </a:t>
            </a:r>
            <a:r>
              <a:rPr lang="en-GB" dirty="0" err="1"/>
              <a:t>oli</a:t>
            </a:r>
            <a:r>
              <a:rPr lang="en-GB" dirty="0"/>
              <a:t> </a:t>
            </a:r>
            <a:r>
              <a:rPr lang="en-GB" dirty="0" err="1"/>
              <a:t>tuotantolaitoksia</a:t>
            </a:r>
            <a:r>
              <a:rPr lang="en-GB" dirty="0"/>
              <a:t>, </a:t>
            </a:r>
            <a:r>
              <a:rPr lang="en-GB" dirty="0" err="1"/>
              <a:t>joissa</a:t>
            </a:r>
            <a:r>
              <a:rPr lang="en-GB" dirty="0"/>
              <a:t> </a:t>
            </a:r>
            <a:r>
              <a:rPr lang="en-GB" dirty="0" err="1"/>
              <a:t>vankeja</a:t>
            </a:r>
            <a:r>
              <a:rPr lang="en-GB" dirty="0"/>
              <a:t> </a:t>
            </a:r>
            <a:r>
              <a:rPr lang="en-GB" dirty="0" err="1"/>
              <a:t>käytettiin</a:t>
            </a:r>
            <a:r>
              <a:rPr lang="en-GB" dirty="0"/>
              <a:t> </a:t>
            </a:r>
            <a:r>
              <a:rPr lang="en-GB" dirty="0" err="1"/>
              <a:t>orjatyövoimana</a:t>
            </a:r>
            <a:r>
              <a:rPr lang="en-GB" dirty="0"/>
              <a:t> </a:t>
            </a:r>
            <a:r>
              <a:rPr lang="en-GB" dirty="0" err="1"/>
              <a:t>esim</a:t>
            </a:r>
            <a:r>
              <a:rPr lang="en-GB" dirty="0"/>
              <a:t>. </a:t>
            </a:r>
            <a:r>
              <a:rPr lang="en-GB" dirty="0" err="1"/>
              <a:t>lääke</a:t>
            </a:r>
            <a:r>
              <a:rPr lang="en-GB" dirty="0"/>
              <a:t>-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vaateteollisuuden</a:t>
            </a:r>
            <a:r>
              <a:rPr lang="en-GB" dirty="0"/>
              <a:t> </a:t>
            </a:r>
            <a:r>
              <a:rPr lang="en-GB" dirty="0" err="1"/>
              <a:t>yrityksissä</a:t>
            </a:r>
            <a:r>
              <a:rPr lang="en-GB" dirty="0"/>
              <a:t>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Vangeilla</a:t>
            </a:r>
            <a:r>
              <a:rPr lang="en-GB" dirty="0"/>
              <a:t> </a:t>
            </a:r>
            <a:r>
              <a:rPr lang="en-GB" dirty="0" err="1"/>
              <a:t>tehtiin</a:t>
            </a:r>
            <a:r>
              <a:rPr lang="en-GB" dirty="0"/>
              <a:t> </a:t>
            </a:r>
            <a:r>
              <a:rPr lang="en-GB" dirty="0" err="1"/>
              <a:t>myös</a:t>
            </a:r>
            <a:r>
              <a:rPr lang="en-GB" dirty="0"/>
              <a:t> </a:t>
            </a:r>
            <a:r>
              <a:rPr lang="en-GB" dirty="0" err="1"/>
              <a:t>julmia</a:t>
            </a:r>
            <a:r>
              <a:rPr lang="en-GB" dirty="0"/>
              <a:t> </a:t>
            </a:r>
            <a:r>
              <a:rPr lang="en-GB" dirty="0" err="1"/>
              <a:t>ihmiskokeita</a:t>
            </a:r>
            <a:r>
              <a:rPr lang="en-GB" dirty="0"/>
              <a:t>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Natsien</a:t>
            </a:r>
            <a:r>
              <a:rPr lang="en-GB" dirty="0"/>
              <a:t> </a:t>
            </a:r>
            <a:r>
              <a:rPr lang="en-GB" dirty="0" err="1"/>
              <a:t>valvomilla</a:t>
            </a:r>
            <a:r>
              <a:rPr lang="en-GB" dirty="0"/>
              <a:t> </a:t>
            </a:r>
            <a:r>
              <a:rPr lang="en-GB" dirty="0" err="1"/>
              <a:t>alueilla</a:t>
            </a:r>
            <a:r>
              <a:rPr lang="en-GB" dirty="0"/>
              <a:t> </a:t>
            </a:r>
            <a:r>
              <a:rPr lang="en-GB" dirty="0" err="1"/>
              <a:t>murhattiin</a:t>
            </a:r>
            <a:r>
              <a:rPr lang="en-GB" dirty="0"/>
              <a:t> </a:t>
            </a:r>
            <a:r>
              <a:rPr lang="en-GB" dirty="0" err="1"/>
              <a:t>noin</a:t>
            </a:r>
            <a:r>
              <a:rPr lang="en-GB" dirty="0"/>
              <a:t> </a:t>
            </a:r>
            <a:r>
              <a:rPr lang="en-GB" dirty="0" err="1"/>
              <a:t>kuusi</a:t>
            </a:r>
            <a:r>
              <a:rPr lang="en-GB" dirty="0"/>
              <a:t> </a:t>
            </a:r>
            <a:r>
              <a:rPr lang="en-GB" dirty="0" err="1"/>
              <a:t>miljoonaa</a:t>
            </a:r>
            <a:r>
              <a:rPr lang="en-GB" dirty="0"/>
              <a:t> </a:t>
            </a:r>
            <a:r>
              <a:rPr lang="en-GB" dirty="0" err="1"/>
              <a:t>juutalaista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noin</a:t>
            </a:r>
            <a:r>
              <a:rPr lang="en-GB" dirty="0"/>
              <a:t> </a:t>
            </a:r>
            <a:r>
              <a:rPr lang="en-GB" dirty="0" err="1"/>
              <a:t>kuusi</a:t>
            </a:r>
            <a:r>
              <a:rPr lang="en-GB" dirty="0"/>
              <a:t> </a:t>
            </a:r>
            <a:r>
              <a:rPr lang="en-GB" dirty="0" err="1"/>
              <a:t>miljoonaa</a:t>
            </a:r>
            <a:r>
              <a:rPr lang="en-GB" dirty="0"/>
              <a:t> </a:t>
            </a:r>
            <a:r>
              <a:rPr lang="en-GB" dirty="0" err="1"/>
              <a:t>muuta</a:t>
            </a:r>
            <a:r>
              <a:rPr lang="en-GB" dirty="0"/>
              <a:t> </a:t>
            </a:r>
            <a:r>
              <a:rPr lang="en-GB" dirty="0" err="1"/>
              <a:t>ihmistä</a:t>
            </a:r>
            <a:r>
              <a:rPr lang="en-GB" dirty="0"/>
              <a:t>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Esim</a:t>
            </a:r>
            <a:r>
              <a:rPr lang="en-GB" dirty="0"/>
              <a:t>. </a:t>
            </a:r>
            <a:r>
              <a:rPr lang="en-GB" dirty="0" err="1"/>
              <a:t>Puolan</a:t>
            </a:r>
            <a:r>
              <a:rPr lang="en-GB" dirty="0"/>
              <a:t> </a:t>
            </a:r>
            <a:r>
              <a:rPr lang="en-GB" dirty="0" err="1"/>
              <a:t>juutalaisista</a:t>
            </a:r>
            <a:r>
              <a:rPr lang="en-GB" dirty="0"/>
              <a:t> </a:t>
            </a:r>
            <a:r>
              <a:rPr lang="en-GB" dirty="0" err="1"/>
              <a:t>tuhottiin</a:t>
            </a:r>
            <a:r>
              <a:rPr lang="en-GB" dirty="0"/>
              <a:t> </a:t>
            </a:r>
            <a:r>
              <a:rPr lang="en-GB" dirty="0" err="1"/>
              <a:t>valtaosa</a:t>
            </a:r>
            <a:r>
              <a:rPr lang="en-GB" dirty="0"/>
              <a:t>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Juutalaisten</a:t>
            </a:r>
            <a:r>
              <a:rPr lang="en-GB" dirty="0"/>
              <a:t> </a:t>
            </a:r>
            <a:r>
              <a:rPr lang="en-GB" dirty="0" err="1"/>
              <a:t>lisäksi</a:t>
            </a:r>
            <a:r>
              <a:rPr lang="en-GB" dirty="0"/>
              <a:t> </a:t>
            </a:r>
            <a:r>
              <a:rPr lang="en-GB" dirty="0" err="1"/>
              <a:t>natsit</a:t>
            </a:r>
            <a:r>
              <a:rPr lang="en-GB" dirty="0"/>
              <a:t> </a:t>
            </a:r>
            <a:r>
              <a:rPr lang="en-GB" dirty="0" err="1"/>
              <a:t>vainosivat</a:t>
            </a:r>
            <a:r>
              <a:rPr lang="en-GB" dirty="0"/>
              <a:t> </a:t>
            </a:r>
            <a:r>
              <a:rPr lang="en-GB" dirty="0" err="1"/>
              <a:t>romaneja</a:t>
            </a:r>
            <a:r>
              <a:rPr lang="en-GB" dirty="0"/>
              <a:t>, </a:t>
            </a:r>
            <a:r>
              <a:rPr lang="en-GB" dirty="0" err="1"/>
              <a:t>homoseksuaaleja</a:t>
            </a:r>
            <a:r>
              <a:rPr lang="en-GB" dirty="0"/>
              <a:t>, </a:t>
            </a:r>
            <a:r>
              <a:rPr lang="en-GB" dirty="0" err="1"/>
              <a:t>kehitysvammaisia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“</a:t>
            </a:r>
            <a:r>
              <a:rPr lang="en-GB" dirty="0" err="1"/>
              <a:t>alempirotuisina</a:t>
            </a:r>
            <a:r>
              <a:rPr lang="en-GB" dirty="0"/>
              <a:t>” </a:t>
            </a:r>
            <a:r>
              <a:rPr lang="en-GB" dirty="0" err="1"/>
              <a:t>pitämiään</a:t>
            </a:r>
            <a:r>
              <a:rPr lang="en-GB" dirty="0"/>
              <a:t> </a:t>
            </a:r>
            <a:r>
              <a:rPr lang="en-GB" dirty="0" err="1"/>
              <a:t>ihmisiä</a:t>
            </a:r>
            <a:r>
              <a:rPr lang="en-GB" dirty="0"/>
              <a:t>.</a:t>
            </a:r>
            <a:br>
              <a:rPr lang="en-GB" dirty="0"/>
            </a:br>
            <a:endParaRPr lang="en-GB" sz="5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A17B4-3B4F-BD4B-9BAE-DEA388694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5A420-6531-1746-AB92-0208828B8A1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</p:spTree>
    <p:extLst>
      <p:ext uri="{BB962C8B-B14F-4D97-AF65-F5344CB8AC3E}">
        <p14:creationId xmlns:p14="http://schemas.microsoft.com/office/powerpoint/2010/main" val="241598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Cloubi-värit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9A2BFBF1068343A90051A953165CA4" ma:contentTypeVersion="12" ma:contentTypeDescription="Luo uusi asiakirja." ma:contentTypeScope="" ma:versionID="54b432a60c30a7b560d48447365ee0c5">
  <xsd:schema xmlns:xsd="http://www.w3.org/2001/XMLSchema" xmlns:xs="http://www.w3.org/2001/XMLSchema" xmlns:p="http://schemas.microsoft.com/office/2006/metadata/properties" xmlns:ns2="6b080df9-d422-4e15-b43b-0ba7a8b09457" xmlns:ns3="eb72b648-3eb6-41aa-b4f2-3d22a76a6594" targetNamespace="http://schemas.microsoft.com/office/2006/metadata/properties" ma:root="true" ma:fieldsID="0d29f4af9fe79f3416692831880e8dc3" ns2:_="" ns3:_="">
    <xsd:import namespace="6b080df9-d422-4e15-b43b-0ba7a8b09457"/>
    <xsd:import namespace="eb72b648-3eb6-41aa-b4f2-3d22a76a6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80df9-d422-4e15-b43b-0ba7a8b09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2b648-3eb6-41aa-b4f2-3d22a76a6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32A0139-EB78-48F8-8E89-0C0A8A9A9F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80df9-d422-4e15-b43b-0ba7a8b09457"/>
    <ds:schemaRef ds:uri="eb72b648-3eb6-41aa-b4f2-3d22a76a6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CD2F0D0-8F4F-4C1E-BF9B-EC70314015DD}">
  <ds:schemaRefs>
    <ds:schemaRef ds:uri="http://purl.org/dc/dcmitype/"/>
    <ds:schemaRef ds:uri="http://schemas.microsoft.com/office/2006/documentManagement/types"/>
    <ds:schemaRef ds:uri="92f91b7d-256f-42b1-9b08-d8a43b83f0c6"/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18f6b07d-974e-4bcb-ace5-6e722d967269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478</TotalTime>
  <Words>303</Words>
  <Application>Microsoft Office PowerPoint</Application>
  <PresentationFormat>Mukautettu</PresentationFormat>
  <Paragraphs>41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Office-teema</vt:lpstr>
      <vt:lpstr>9. Kansanmurhat historiassa ja ihmisoikeudet</vt:lpstr>
      <vt:lpstr>Tietoisku: Holokaustin vaiheet</vt:lpstr>
      <vt:lpstr>Juutalaisvainojen eteneminen Saksassa</vt:lpstr>
      <vt:lpstr>Juutalaisvainojen eteneminen Saksassa</vt:lpstr>
      <vt:lpstr>Ostoboikoteista vapaudenriistoon</vt:lpstr>
      <vt:lpstr>Kohti kansanmurhaa</vt:lpstr>
      <vt:lpstr>Kohti kansanmurhaa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Oppimisen palvelut ppt-pohja 2020</dc:title>
  <dc:creator>Väänänen Anna</dc:creator>
  <cp:keywords>powerpoint; oppimisen palvelut; OOP-powerpointpohja; ppt-pohja</cp:keywords>
  <cp:lastModifiedBy>Sarkiola Laura</cp:lastModifiedBy>
  <cp:revision>37</cp:revision>
  <cp:lastPrinted>2017-11-30T08:45:33Z</cp:lastPrinted>
  <dcterms:created xsi:type="dcterms:W3CDTF">2020-05-05T09:10:38Z</dcterms:created>
  <dcterms:modified xsi:type="dcterms:W3CDTF">2024-05-17T12:47:50Z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0x010100899A2BFBF1068343A90051A953165CA4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