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infrawarePen.xml" ContentType="docProps/infrawarePe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www.infraware.co.kr/2012/infrawarePen" Target="docProps/infrawarePe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7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napToObjects="1">
      <p:cViewPr varScale="1">
        <p:scale>
          <a:sx n="116" d="100"/>
          <a:sy n="116" d="100"/>
        </p:scale>
        <p:origin x="1332"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2" d="100"/>
          <a:sy n="102" d="100"/>
        </p:scale>
        <p:origin x="-2598" y="-84"/>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10/9/2015</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a:p>
        </p:txBody>
      </p:sp>
    </p:spTree>
    <p:extLst>
      <p:ext uri="{BB962C8B-B14F-4D97-AF65-F5344CB8AC3E}">
        <p14:creationId xmlns:p14="http://schemas.microsoft.com/office/powerpoint/2010/main" val="3763101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10/9/2015</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a:p>
        </p:txBody>
      </p:sp>
    </p:spTree>
    <p:extLst>
      <p:ext uri="{BB962C8B-B14F-4D97-AF65-F5344CB8AC3E}">
        <p14:creationId xmlns:p14="http://schemas.microsoft.com/office/powerpoint/2010/main" val="318583911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bum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2" name="Subtitle 2"/>
          <p:cNvSpPr>
            <a:spLocks noGrp="1"/>
          </p:cNvSpPr>
          <p:nvPr>
            <p:ph type="subTitle" idx="1" hasCustomPrompt="1"/>
          </p:nvPr>
        </p:nvSpPr>
        <p:spPr>
          <a:xfrm>
            <a:off x="1371600" y="6019800"/>
            <a:ext cx="6400800" cy="457200"/>
          </a:xfrm>
        </p:spPr>
        <p:txBody>
          <a:bodyPr anchor="ctr" anchorCtr="0">
            <a:normAutofit/>
          </a:bodyPr>
          <a:lstStyle>
            <a:lvl1pPr marL="0" indent="0" algn="ctr">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add date or details</a:t>
            </a:r>
            <a:endParaRPr lang="en-US"/>
          </a:p>
        </p:txBody>
      </p:sp>
      <p:sp>
        <p:nvSpPr>
          <p:cNvPr id="554" name="Title 1"/>
          <p:cNvSpPr>
            <a:spLocks noGrp="1"/>
          </p:cNvSpPr>
          <p:nvPr>
            <p:ph type="ctrTitle"/>
          </p:nvPr>
        </p:nvSpPr>
        <p:spPr>
          <a:xfrm>
            <a:off x="2019300" y="981472"/>
            <a:ext cx="5105400" cy="1295400"/>
          </a:xfrm>
        </p:spPr>
        <p:txBody>
          <a:bodyPr anchor="ctr" anchorCtr="0">
            <a:normAutofit/>
          </a:bodyPr>
          <a:lstStyle>
            <a:lvl1pPr algn="ctr">
              <a:lnSpc>
                <a:spcPct val="80000"/>
              </a:lnSpc>
              <a:defRPr sz="4000">
                <a:solidFill>
                  <a:schemeClr val="tx1"/>
                </a:solidFill>
              </a:defRPr>
            </a:lvl1pPr>
          </a:lstStyle>
          <a:p>
            <a:r>
              <a:rPr lang="en-US" altLang="ko-KR" dirty="0" smtClean="0"/>
              <a:t>Click to edit Master title style</a:t>
            </a:r>
            <a:endParaRPr lang="en-US" dirty="0"/>
          </a:p>
        </p:txBody>
      </p:sp>
      <p:sp>
        <p:nvSpPr>
          <p:cNvPr id="565" name="Picture Placeholder 15"/>
          <p:cNvSpPr>
            <a:spLocks noGrp="1" noChangeAspect="1"/>
          </p:cNvSpPr>
          <p:nvPr>
            <p:ph type="pic" sz="quarter" idx="10"/>
          </p:nvPr>
        </p:nvSpPr>
        <p:spPr>
          <a:xfrm>
            <a:off x="2564487" y="2780928"/>
            <a:ext cx="4015027" cy="2620994"/>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b" anchorCtr="0"/>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ko-KR" smtClean="0"/>
              <a:t>Click to edit Master title style</a:t>
            </a:r>
            <a:endParaRPr lang="en-US"/>
          </a:p>
        </p:txBody>
      </p:sp>
      <p:sp>
        <p:nvSpPr>
          <p:cNvPr id="3" name="Content Placeholder 2"/>
          <p:cNvSpPr>
            <a:spLocks noGrp="1"/>
          </p:cNvSpPr>
          <p:nvPr>
            <p:ph idx="1"/>
          </p:nvPr>
        </p:nvSpPr>
        <p:spPr/>
        <p:txBody>
          <a:bodyPr/>
          <a:lstStyle>
            <a:extLs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1485901" y="1219200"/>
            <a:ext cx="6172199" cy="4275049"/>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1066800" y="5943600"/>
            <a:ext cx="7010400" cy="609600"/>
          </a:xfrm>
        </p:spPr>
        <p:txBody>
          <a:bodyPr anchor="ctr" anchorCtr="0">
            <a:normAutofit/>
          </a:bodyPr>
          <a:lstStyle>
            <a:lvl1pPr marL="0" marR="0" indent="0" algn="ctr">
              <a:lnSpc>
                <a:spcPct val="80000"/>
              </a:lnSpc>
              <a:spcBef>
                <a:spcPts val="0"/>
              </a:spcBef>
              <a:buFontTx/>
              <a:buNone/>
              <a:defRPr sz="1600" i="0" baseline="0">
                <a:solidFill>
                  <a:schemeClr val="bg1"/>
                </a:solidFill>
              </a:defRPr>
            </a:lvl1pPr>
            <a:extLst/>
          </a:lstStyle>
          <a:p>
            <a:pPr lvl="0"/>
            <a:r>
              <a:rPr lang="en-US" dirty="0" smtClean="0"/>
              <a:t>Click to add caption</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25" name="Text Placeholder 24"/>
          <p:cNvSpPr>
            <a:spLocks noGrp="1"/>
          </p:cNvSpPr>
          <p:nvPr>
            <p:ph type="body" sz="quarter" idx="11" hasCustomPrompt="1"/>
          </p:nvPr>
        </p:nvSpPr>
        <p:spPr>
          <a:xfrm>
            <a:off x="5508104" y="1143000"/>
            <a:ext cx="2514600" cy="4572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10" name="Picture Placeholder 15"/>
          <p:cNvSpPr>
            <a:spLocks noGrp="1" noChangeAspect="1"/>
          </p:cNvSpPr>
          <p:nvPr>
            <p:ph type="pic" sz="quarter" idx="10"/>
          </p:nvPr>
        </p:nvSpPr>
        <p:spPr>
          <a:xfrm>
            <a:off x="1259632" y="1143000"/>
            <a:ext cx="3962400" cy="45720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Up Landscape with Captions">
    <p:spTree>
      <p:nvGrpSpPr>
        <p:cNvPr id="1" name=""/>
        <p:cNvGrpSpPr/>
        <p:nvPr/>
      </p:nvGrpSpPr>
      <p:grpSpPr>
        <a:xfrm>
          <a:off x="0" y="0"/>
          <a:ext cx="0" cy="0"/>
          <a:chOff x="0" y="0"/>
          <a:chExt cx="0" cy="0"/>
        </a:xfrm>
      </p:grpSpPr>
      <p:sp>
        <p:nvSpPr>
          <p:cNvPr id="10" name="Picture Placeholder 15"/>
          <p:cNvSpPr>
            <a:spLocks noGrp="1" noChangeAspect="1"/>
          </p:cNvSpPr>
          <p:nvPr>
            <p:ph type="pic" sz="quarter" idx="21"/>
          </p:nvPr>
        </p:nvSpPr>
        <p:spPr>
          <a:xfrm>
            <a:off x="838200" y="1600200"/>
            <a:ext cx="3657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1" name="Picture Placeholder 15"/>
          <p:cNvSpPr>
            <a:spLocks noGrp="1" noChangeAspect="1"/>
          </p:cNvSpPr>
          <p:nvPr>
            <p:ph type="pic" sz="quarter" idx="22"/>
          </p:nvPr>
        </p:nvSpPr>
        <p:spPr>
          <a:xfrm>
            <a:off x="4724400" y="1600200"/>
            <a:ext cx="3657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2" name="Text Placeholder 18"/>
          <p:cNvSpPr>
            <a:spLocks noGrp="1"/>
          </p:cNvSpPr>
          <p:nvPr>
            <p:ph type="body" sz="quarter" idx="11" hasCustomPrompt="1"/>
          </p:nvPr>
        </p:nvSpPr>
        <p:spPr>
          <a:xfrm>
            <a:off x="838200" y="4267200"/>
            <a:ext cx="3657600" cy="838200"/>
          </a:xfrm>
        </p:spPr>
        <p:txBody>
          <a:bodyPr anchor="t"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
        <p:nvSpPr>
          <p:cNvPr id="13" name="Text Placeholder 18"/>
          <p:cNvSpPr>
            <a:spLocks noGrp="1"/>
          </p:cNvSpPr>
          <p:nvPr>
            <p:ph type="body" sz="quarter" idx="23" hasCustomPrompt="1"/>
          </p:nvPr>
        </p:nvSpPr>
        <p:spPr>
          <a:xfrm>
            <a:off x="4724400" y="4267200"/>
            <a:ext cx="3657600" cy="838200"/>
          </a:xfrm>
        </p:spPr>
        <p:txBody>
          <a:bodyPr anchor="t"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Up Landscape with Caption">
    <p:spTree>
      <p:nvGrpSpPr>
        <p:cNvPr id="1" name=""/>
        <p:cNvGrpSpPr/>
        <p:nvPr/>
      </p:nvGrpSpPr>
      <p:grpSpPr>
        <a:xfrm>
          <a:off x="0" y="0"/>
          <a:ext cx="0" cy="0"/>
          <a:chOff x="0" y="0"/>
          <a:chExt cx="0" cy="0"/>
        </a:xfrm>
      </p:grpSpPr>
      <p:sp>
        <p:nvSpPr>
          <p:cNvPr id="10" name="Picture Placeholder 15"/>
          <p:cNvSpPr>
            <a:spLocks noGrp="1" noChangeAspect="1"/>
          </p:cNvSpPr>
          <p:nvPr>
            <p:ph type="pic" sz="quarter" idx="21"/>
          </p:nvPr>
        </p:nvSpPr>
        <p:spPr>
          <a:xfrm>
            <a:off x="914400" y="685800"/>
            <a:ext cx="3657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1" name="Picture Placeholder 15"/>
          <p:cNvSpPr>
            <a:spLocks noGrp="1" noChangeAspect="1"/>
          </p:cNvSpPr>
          <p:nvPr>
            <p:ph type="pic" sz="quarter" idx="22"/>
          </p:nvPr>
        </p:nvSpPr>
        <p:spPr>
          <a:xfrm>
            <a:off x="4648200" y="685800"/>
            <a:ext cx="3657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3" name="Text Placeholder 18"/>
          <p:cNvSpPr>
            <a:spLocks noGrp="1"/>
          </p:cNvSpPr>
          <p:nvPr>
            <p:ph type="body" sz="quarter" idx="23" hasCustomPrompt="1"/>
          </p:nvPr>
        </p:nvSpPr>
        <p:spPr>
          <a:xfrm>
            <a:off x="4648200" y="3276600"/>
            <a:ext cx="3657600" cy="2514600"/>
          </a:xfrm>
        </p:spPr>
        <p:txBody>
          <a:bodyPr anchor="t" anchorCtr="0">
            <a:normAutofit/>
          </a:bodyPr>
          <a:lstStyle>
            <a:lvl1pPr marL="0" marR="0" indent="0" algn="l">
              <a:buFontTx/>
              <a:buNone/>
              <a:defRPr sz="1600" i="0" baseline="0">
                <a:solidFill>
                  <a:schemeClr val="tx1"/>
                </a:solidFill>
              </a:defRPr>
            </a:lvl1pPr>
            <a:extLst/>
          </a:lstStyle>
          <a:p>
            <a:pPr lvl="0"/>
            <a:r>
              <a:rPr lang="en-US" dirty="0" smtClean="0"/>
              <a:t>Click to add caption</a:t>
            </a:r>
            <a:endParaRPr lang="en-US" dirty="0"/>
          </a:p>
        </p:txBody>
      </p:sp>
      <p:sp>
        <p:nvSpPr>
          <p:cNvPr id="6" name="Picture Placeholder 15"/>
          <p:cNvSpPr>
            <a:spLocks noGrp="1" noChangeAspect="1"/>
          </p:cNvSpPr>
          <p:nvPr>
            <p:ph type="pic" sz="quarter" idx="24"/>
          </p:nvPr>
        </p:nvSpPr>
        <p:spPr>
          <a:xfrm>
            <a:off x="914400" y="3276600"/>
            <a:ext cx="3657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Mixed with Caption">
    <p:spTree>
      <p:nvGrpSpPr>
        <p:cNvPr id="1" name=""/>
        <p:cNvGrpSpPr/>
        <p:nvPr/>
      </p:nvGrpSpPr>
      <p:grpSpPr>
        <a:xfrm>
          <a:off x="0" y="0"/>
          <a:ext cx="0" cy="0"/>
          <a:chOff x="0" y="0"/>
          <a:chExt cx="0" cy="0"/>
        </a:xfrm>
      </p:grpSpPr>
      <p:sp>
        <p:nvSpPr>
          <p:cNvPr id="8" name="Picture Placeholder 15"/>
          <p:cNvSpPr>
            <a:spLocks noGrp="1" noChangeAspect="1"/>
          </p:cNvSpPr>
          <p:nvPr>
            <p:ph type="pic" sz="quarter" idx="21"/>
          </p:nvPr>
        </p:nvSpPr>
        <p:spPr>
          <a:xfrm>
            <a:off x="304800" y="304800"/>
            <a:ext cx="4229100" cy="56388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3" name="Picture Placeholder 15"/>
          <p:cNvSpPr>
            <a:spLocks noGrp="1" noChangeAspect="1"/>
          </p:cNvSpPr>
          <p:nvPr>
            <p:ph type="pic" sz="quarter" idx="25"/>
          </p:nvPr>
        </p:nvSpPr>
        <p:spPr>
          <a:xfrm>
            <a:off x="4648200" y="685800"/>
            <a:ext cx="3657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4" name="Text Placeholder 18"/>
          <p:cNvSpPr>
            <a:spLocks noGrp="1"/>
          </p:cNvSpPr>
          <p:nvPr>
            <p:ph type="body" sz="quarter" idx="23" hasCustomPrompt="1"/>
          </p:nvPr>
        </p:nvSpPr>
        <p:spPr>
          <a:xfrm>
            <a:off x="4648200" y="3276600"/>
            <a:ext cx="3657600" cy="2514600"/>
          </a:xfrm>
        </p:spPr>
        <p:txBody>
          <a:bodyPr anchor="t" anchorCtr="0">
            <a:normAutofit/>
          </a:bodyPr>
          <a:lstStyle>
            <a:lvl1pPr marL="0" marR="0" indent="0" algn="l">
              <a:buFontTx/>
              <a:buNone/>
              <a:defRPr sz="1600" i="0" baseline="0">
                <a:solidFill>
                  <a:schemeClr val="tx1"/>
                </a:solidFill>
              </a:defRPr>
            </a:lvl1pPr>
            <a:extLst/>
          </a:lstStyle>
          <a:p>
            <a:pPr lvl="0"/>
            <a:r>
              <a:rPr lang="en-US" dirty="0" smtClean="0"/>
              <a:t>Click to add caption</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Up Portrait with Captions">
    <p:spTree>
      <p:nvGrpSpPr>
        <p:cNvPr id="1" name=""/>
        <p:cNvGrpSpPr/>
        <p:nvPr/>
      </p:nvGrpSpPr>
      <p:grpSpPr>
        <a:xfrm>
          <a:off x="0" y="0"/>
          <a:ext cx="0" cy="0"/>
          <a:chOff x="0" y="0"/>
          <a:chExt cx="0" cy="0"/>
        </a:xfrm>
      </p:grpSpPr>
      <p:sp>
        <p:nvSpPr>
          <p:cNvPr id="14" name="Picture Placeholder 15"/>
          <p:cNvSpPr>
            <a:spLocks noGrp="1" noChangeAspect="1"/>
          </p:cNvSpPr>
          <p:nvPr>
            <p:ph type="pic" sz="quarter" idx="21"/>
          </p:nvPr>
        </p:nvSpPr>
        <p:spPr>
          <a:xfrm>
            <a:off x="814347" y="838200"/>
            <a:ext cx="2286000" cy="3276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dirty="0" smtClean="0">
                <a:solidFill>
                  <a:schemeClr val="tx2"/>
                </a:solidFill>
                <a:latin typeface="+mn-lt"/>
                <a:ea typeface="+mn-ea"/>
                <a:cs typeface="+mn-cs"/>
              </a:rPr>
              <a:t>Click icon to add picture</a:t>
            </a:r>
            <a:endParaRPr lang="en-US" dirty="0"/>
          </a:p>
        </p:txBody>
      </p:sp>
      <p:sp>
        <p:nvSpPr>
          <p:cNvPr id="16" name="Picture Placeholder 15"/>
          <p:cNvSpPr>
            <a:spLocks noGrp="1" noChangeAspect="1"/>
          </p:cNvSpPr>
          <p:nvPr>
            <p:ph type="pic" sz="quarter" idx="22"/>
          </p:nvPr>
        </p:nvSpPr>
        <p:spPr>
          <a:xfrm>
            <a:off x="3462297" y="838200"/>
            <a:ext cx="2286000" cy="3276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8" name="Text Placeholder 18"/>
          <p:cNvSpPr>
            <a:spLocks noGrp="1"/>
          </p:cNvSpPr>
          <p:nvPr>
            <p:ph type="body" sz="quarter" idx="24" hasCustomPrompt="1"/>
          </p:nvPr>
        </p:nvSpPr>
        <p:spPr>
          <a:xfrm>
            <a:off x="803731" y="4267200"/>
            <a:ext cx="756084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
        <p:nvSpPr>
          <p:cNvPr id="19" name="Picture Placeholder 15"/>
          <p:cNvSpPr>
            <a:spLocks noGrp="1" noChangeAspect="1"/>
          </p:cNvSpPr>
          <p:nvPr>
            <p:ph type="pic" sz="quarter" idx="25"/>
          </p:nvPr>
        </p:nvSpPr>
        <p:spPr>
          <a:xfrm>
            <a:off x="6072147" y="838200"/>
            <a:ext cx="2286000" cy="3276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Up Portrait with Caption">
    <p:spTree>
      <p:nvGrpSpPr>
        <p:cNvPr id="1" name=""/>
        <p:cNvGrpSpPr/>
        <p:nvPr/>
      </p:nvGrpSpPr>
      <p:grpSpPr>
        <a:xfrm>
          <a:off x="0" y="0"/>
          <a:ext cx="0" cy="0"/>
          <a:chOff x="0" y="0"/>
          <a:chExt cx="0" cy="0"/>
        </a:xfrm>
      </p:grpSpPr>
      <p:sp>
        <p:nvSpPr>
          <p:cNvPr id="10" name="Picture Placeholder 15"/>
          <p:cNvSpPr>
            <a:spLocks noGrp="1" noChangeAspect="1"/>
          </p:cNvSpPr>
          <p:nvPr>
            <p:ph type="pic" sz="quarter" idx="21"/>
          </p:nvPr>
        </p:nvSpPr>
        <p:spPr>
          <a:xfrm>
            <a:off x="858743" y="685800"/>
            <a:ext cx="18288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3" name="Picture Placeholder 15"/>
          <p:cNvSpPr>
            <a:spLocks noGrp="1" noChangeAspect="1"/>
          </p:cNvSpPr>
          <p:nvPr>
            <p:ph type="pic" sz="quarter" idx="36"/>
          </p:nvPr>
        </p:nvSpPr>
        <p:spPr>
          <a:xfrm>
            <a:off x="2763743" y="685800"/>
            <a:ext cx="1752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4" name="Picture Placeholder 15"/>
          <p:cNvSpPr>
            <a:spLocks noGrp="1" noChangeAspect="1"/>
          </p:cNvSpPr>
          <p:nvPr>
            <p:ph type="pic" sz="quarter" idx="37"/>
          </p:nvPr>
        </p:nvSpPr>
        <p:spPr>
          <a:xfrm>
            <a:off x="4592543" y="685800"/>
            <a:ext cx="18288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6" name="Picture Placeholder 15"/>
          <p:cNvSpPr>
            <a:spLocks noGrp="1" noChangeAspect="1"/>
          </p:cNvSpPr>
          <p:nvPr>
            <p:ph type="pic" sz="quarter" idx="38"/>
          </p:nvPr>
        </p:nvSpPr>
        <p:spPr>
          <a:xfrm>
            <a:off x="6497543" y="685800"/>
            <a:ext cx="17526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7" name="Text Placeholder 18"/>
          <p:cNvSpPr>
            <a:spLocks noGrp="1"/>
          </p:cNvSpPr>
          <p:nvPr>
            <p:ph type="body" sz="quarter" idx="24" hasCustomPrompt="1"/>
          </p:nvPr>
        </p:nvSpPr>
        <p:spPr>
          <a:xfrm>
            <a:off x="843935" y="3284984"/>
            <a:ext cx="1843608"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
        <p:nvSpPr>
          <p:cNvPr id="8" name="Text Placeholder 18"/>
          <p:cNvSpPr>
            <a:spLocks noGrp="1"/>
          </p:cNvSpPr>
          <p:nvPr>
            <p:ph type="body" sz="quarter" idx="39" hasCustomPrompt="1"/>
          </p:nvPr>
        </p:nvSpPr>
        <p:spPr>
          <a:xfrm>
            <a:off x="2763743" y="3284984"/>
            <a:ext cx="175260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
        <p:nvSpPr>
          <p:cNvPr id="9" name="Text Placeholder 18"/>
          <p:cNvSpPr>
            <a:spLocks noGrp="1"/>
          </p:cNvSpPr>
          <p:nvPr>
            <p:ph type="body" sz="quarter" idx="40" hasCustomPrompt="1"/>
          </p:nvPr>
        </p:nvSpPr>
        <p:spPr>
          <a:xfrm>
            <a:off x="4592543" y="3284984"/>
            <a:ext cx="182880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
        <p:nvSpPr>
          <p:cNvPr id="12" name="Text Placeholder 18"/>
          <p:cNvSpPr>
            <a:spLocks noGrp="1"/>
          </p:cNvSpPr>
          <p:nvPr>
            <p:ph type="body" sz="quarter" idx="41" hasCustomPrompt="1"/>
          </p:nvPr>
        </p:nvSpPr>
        <p:spPr>
          <a:xfrm>
            <a:off x="6497543" y="3284984"/>
            <a:ext cx="175260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orama with Caption">
    <p:spTree>
      <p:nvGrpSpPr>
        <p:cNvPr id="1" name=""/>
        <p:cNvGrpSpPr/>
        <p:nvPr/>
      </p:nvGrpSpPr>
      <p:grpSpPr>
        <a:xfrm>
          <a:off x="0" y="0"/>
          <a:ext cx="0" cy="0"/>
          <a:chOff x="0" y="0"/>
          <a:chExt cx="0" cy="0"/>
        </a:xfrm>
      </p:grpSpPr>
      <p:sp>
        <p:nvSpPr>
          <p:cNvPr id="11" name="Picture Placeholder 15"/>
          <p:cNvSpPr>
            <a:spLocks noGrp="1" noChangeAspect="1"/>
          </p:cNvSpPr>
          <p:nvPr>
            <p:ph type="pic" sz="quarter" idx="21"/>
          </p:nvPr>
        </p:nvSpPr>
        <p:spPr>
          <a:xfrm>
            <a:off x="762000" y="1600200"/>
            <a:ext cx="7696200" cy="2514600"/>
          </a:xfrm>
          <a:no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altLang="ko-KR" sz="2000" smtClean="0">
                <a:solidFill>
                  <a:schemeClr val="tx2"/>
                </a:solidFill>
                <a:latin typeface="+mn-lt"/>
                <a:ea typeface="+mn-ea"/>
                <a:cs typeface="+mn-cs"/>
              </a:rPr>
              <a:t>Click icon to add picture</a:t>
            </a:r>
            <a:endParaRPr lang="en-US" dirty="0"/>
          </a:p>
        </p:txBody>
      </p:sp>
      <p:sp>
        <p:nvSpPr>
          <p:cNvPr id="13" name="Text Placeholder 18"/>
          <p:cNvSpPr>
            <a:spLocks noGrp="1"/>
          </p:cNvSpPr>
          <p:nvPr>
            <p:ph type="body" sz="quarter" idx="11" hasCustomPrompt="1"/>
          </p:nvPr>
        </p:nvSpPr>
        <p:spPr>
          <a:xfrm>
            <a:off x="762000" y="4267200"/>
            <a:ext cx="7696200" cy="609600"/>
          </a:xfrm>
        </p:spPr>
        <p:txBody>
          <a:bodyPr anchor="ctr" anchorCtr="0">
            <a:normAutofit/>
          </a:bodyPr>
          <a:lstStyle>
            <a:lvl1pPr marL="0" marR="0" indent="0" algn="ctr">
              <a:buFontTx/>
              <a:buNone/>
              <a:defRPr sz="1600" i="0" baseline="0">
                <a:solidFill>
                  <a:schemeClr val="tx1"/>
                </a:solidFill>
              </a:defRPr>
            </a:lvl1pPr>
            <a:extLst/>
          </a:lstStyle>
          <a:p>
            <a:pPr lvl="0"/>
            <a:r>
              <a:rPr lang="en-US" dirty="0" smtClean="0"/>
              <a:t>Click to add caption</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373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227" y="533400"/>
            <a:ext cx="7848600" cy="1066800"/>
          </a:xfrm>
          <a:prstGeom prst="rect">
            <a:avLst/>
          </a:prstGeom>
        </p:spPr>
        <p:txBody>
          <a:bodyPr vert="horz" rtlCol="0" anchor="ctr">
            <a:normAutofit/>
          </a:bodyPr>
          <a:lstStyle>
            <a:extLst/>
          </a:lstStyle>
          <a:p>
            <a:r>
              <a:rPr lang="en-US" altLang="ko-KR" smtClean="0"/>
              <a:t>Click to edit Master title style</a:t>
            </a:r>
            <a:endParaRPr lang="en-US" dirty="0"/>
          </a:p>
        </p:txBody>
      </p:sp>
      <p:sp>
        <p:nvSpPr>
          <p:cNvPr id="3" name="Text Placeholder 2"/>
          <p:cNvSpPr>
            <a:spLocks noGrp="1"/>
          </p:cNvSpPr>
          <p:nvPr>
            <p:ph type="body" idx="1"/>
          </p:nvPr>
        </p:nvSpPr>
        <p:spPr>
          <a:xfrm>
            <a:off x="662227" y="1752600"/>
            <a:ext cx="7848600" cy="3733800"/>
          </a:xfrm>
          <a:prstGeom prst="rect">
            <a:avLst/>
          </a:prstGeom>
        </p:spPr>
        <p:txBody>
          <a:bodyPr vert="horz" rtlCol="0">
            <a:normAutofit/>
          </a:bodyPr>
          <a:lstStyle>
            <a:extLst/>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71" r:id="rId5"/>
    <p:sldLayoutId id="2147483656" r:id="rId6"/>
    <p:sldLayoutId id="2147483657" r:id="rId7"/>
    <p:sldLayoutId id="2147483664"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ctr" rtl="0" eaLnBrk="1" latinLnBrk="1" hangingPunct="1">
        <a:spcBef>
          <a:spcPct val="0"/>
        </a:spcBef>
        <a:buNone/>
        <a:defRPr sz="4000" kern="1200">
          <a:solidFill>
            <a:schemeClr val="tx2"/>
          </a:solidFill>
          <a:latin typeface="+mj-lt"/>
          <a:ea typeface="+mj-ea"/>
          <a:cs typeface="+mj-cs"/>
        </a:defRPr>
      </a:lvl1pPr>
      <a:extLst/>
    </p:titleStyle>
    <p:bodyStyle>
      <a:lvl1pPr marL="342900" indent="-342900" algn="l" rtl="0" eaLnBrk="1" latinLnBrk="1"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1"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1"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1"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1"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1"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latinLnBrk="1" hangingPunct="1">
        <a:defRPr kern="1200">
          <a:solidFill>
            <a:schemeClr val="tx1"/>
          </a:solidFill>
          <a:latin typeface="+mn-lt"/>
          <a:ea typeface="+mn-ea"/>
          <a:cs typeface="+mn-cs"/>
        </a:defRPr>
      </a:lvl1pPr>
      <a:lvl2pPr marL="457200" algn="l" rtl="0" eaLnBrk="1" latinLnBrk="1" hangingPunct="1">
        <a:defRPr kern="1200">
          <a:solidFill>
            <a:schemeClr val="tx1"/>
          </a:solidFill>
          <a:latin typeface="+mn-lt"/>
          <a:ea typeface="+mn-ea"/>
          <a:cs typeface="+mn-cs"/>
        </a:defRPr>
      </a:lvl2pPr>
      <a:lvl3pPr marL="914400" algn="l" rtl="0" eaLnBrk="1" latinLnBrk="1" hangingPunct="1">
        <a:defRPr kern="1200">
          <a:solidFill>
            <a:schemeClr val="tx1"/>
          </a:solidFill>
          <a:latin typeface="+mn-lt"/>
          <a:ea typeface="+mn-ea"/>
          <a:cs typeface="+mn-cs"/>
        </a:defRPr>
      </a:lvl3pPr>
      <a:lvl4pPr marL="1371600" algn="l" rtl="0" eaLnBrk="1" latinLnBrk="1" hangingPunct="1">
        <a:defRPr kern="1200">
          <a:solidFill>
            <a:schemeClr val="tx1"/>
          </a:solidFill>
          <a:latin typeface="+mn-lt"/>
          <a:ea typeface="+mn-ea"/>
          <a:cs typeface="+mn-cs"/>
        </a:defRPr>
      </a:lvl4pPr>
      <a:lvl5pPr marL="1828800" algn="l" rtl="0" eaLnBrk="1" latinLnBrk="1" hangingPunct="1">
        <a:defRPr kern="1200">
          <a:solidFill>
            <a:schemeClr val="tx1"/>
          </a:solidFill>
          <a:latin typeface="+mn-lt"/>
          <a:ea typeface="+mn-ea"/>
          <a:cs typeface="+mn-cs"/>
        </a:defRPr>
      </a:lvl5pPr>
      <a:lvl6pPr marL="2286000" algn="l" rtl="0" eaLnBrk="1" latinLnBrk="1" hangingPunct="1">
        <a:defRPr kern="1200">
          <a:solidFill>
            <a:schemeClr val="tx1"/>
          </a:solidFill>
          <a:latin typeface="+mn-lt"/>
          <a:ea typeface="+mn-ea"/>
          <a:cs typeface="+mn-cs"/>
        </a:defRPr>
      </a:lvl6pPr>
      <a:lvl7pPr marL="2743200" algn="l" rtl="0" eaLnBrk="1" latinLnBrk="1" hangingPunct="1">
        <a:defRPr kern="1200">
          <a:solidFill>
            <a:schemeClr val="tx1"/>
          </a:solidFill>
          <a:latin typeface="+mn-lt"/>
          <a:ea typeface="+mn-ea"/>
          <a:cs typeface="+mn-cs"/>
        </a:defRPr>
      </a:lvl7pPr>
      <a:lvl8pPr marL="3200400" algn="l" rtl="0" eaLnBrk="1" latinLnBrk="1" hangingPunct="1">
        <a:defRPr kern="1200">
          <a:solidFill>
            <a:schemeClr val="tx1"/>
          </a:solidFill>
          <a:latin typeface="+mn-lt"/>
          <a:ea typeface="+mn-ea"/>
          <a:cs typeface="+mn-cs"/>
        </a:defRPr>
      </a:lvl8pPr>
      <a:lvl9pPr marL="3657600" algn="l" rtl="0" eaLnBrk="1" latin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1"/>
          <p:cNvSpPr>
            <a:spLocks noGrp="1" noChangeArrowheads="1"/>
          </p:cNvSpPr>
          <p:nvPr>
            <p:ph type="title"/>
          </p:nvPr>
        </p:nvSpPr>
        <p:spPr>
          <a:xfrm>
            <a:off x="12065" y="1905"/>
            <a:ext cx="9131300" cy="3326130"/>
          </a:xfrm>
          <a:prstGeom prst="rect">
            <a:avLst/>
          </a:prstGeom>
          <a:ln w="0" cap="flat" cmpd="sng">
            <a:noFill/>
            <a:prstDash/>
            <a:miter lim="800000"/>
          </a:ln>
        </p:spPr>
        <p:txBody>
          <a:bodyPr wrap="square" lIns="91440" tIns="45720" rIns="91440" bIns="45720" anchor="ctr">
            <a:normAutofit/>
          </a:bodyPr>
          <a:lstStyle/>
          <a:p>
            <a:pPr marL="0" indent="0" algn="ctr" defTabSz="508000">
              <a:lnSpc>
                <a:spcPct val="109000"/>
              </a:lnSpc>
              <a:spcBef>
                <a:spcPts val="0"/>
              </a:spcBef>
              <a:spcAft>
                <a:spcPts val="0"/>
              </a:spcAft>
              <a:buFontTx/>
              <a:buNone/>
            </a:pPr>
            <a:r>
              <a:rPr lang="en-US" altLang="ko-KR" sz="4300" dirty="0" smtClean="0">
                <a:solidFill>
                  <a:srgbClr val="FFC000"/>
                </a:solidFill>
                <a:latin typeface="Times New Roman" charset="0"/>
              </a:rPr>
              <a:t>Egyptin kirjoitustaito, käsityöt ja taideteokset.  </a:t>
            </a:r>
            <a:endParaRPr lang="ko-KR" altLang="en-US" sz="4300" dirty="0" smtClean="0">
              <a:latin typeface="Times New Roman" charset="0"/>
            </a:endParaRPr>
          </a:p>
        </p:txBody>
      </p:sp>
      <p:pic>
        <p:nvPicPr>
          <p:cNvPr id="2" name="Picture 1" descr="/storage/emulated/0/.polaris_temp/fImage3856791.jpeg"/>
          <p:cNvPicPr>
            <a:picLocks noChangeAspect="1"/>
          </p:cNvPicPr>
          <p:nvPr/>
        </p:nvPicPr>
        <p:blipFill>
          <a:blip r:embed="rId2"/>
          <a:stretch>
            <a:fillRect/>
          </a:stretch>
        </p:blipFill>
        <p:spPr>
          <a:xfrm>
            <a:off x="2233295" y="2921000"/>
            <a:ext cx="3862070" cy="3270250"/>
          </a:xfrm>
          <a:prstGeom prst="rect">
            <a:avLst/>
          </a:prstGeom>
          <a:noFill/>
          <a:ln w="3175" cap="flat" cmpd="sng">
            <a:noFill/>
            <a:prstDash/>
            <a:miter lim="8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1"/>
          <p:cNvSpPr>
            <a:spLocks noGrp="1" noChangeArrowheads="1"/>
          </p:cNvSpPr>
          <p:nvPr>
            <p:ph type="ctrTitle"/>
          </p:nvPr>
        </p:nvSpPr>
        <p:spPr>
          <a:xfrm>
            <a:off x="541020" y="2140585"/>
            <a:ext cx="7773035" cy="1471930"/>
          </a:xfrm>
          <a:prstGeom prst="rect">
            <a:avLst/>
          </a:prstGeom>
          <a:ln w="0" cap="flat" cmpd="sng">
            <a:noFill/>
            <a:prstDash/>
            <a:miter lim="800000"/>
          </a:ln>
        </p:spPr>
        <p:txBody>
          <a:bodyPr wrap="square" lIns="91440" tIns="45720" rIns="91440" bIns="45720" anchor="ctr">
            <a:normAutofit/>
          </a:bodyPr>
          <a:lstStyle/>
          <a:p>
            <a:pPr marL="0" indent="0" algn="ctr" defTabSz="508000">
              <a:lnSpc>
                <a:spcPct val="106000"/>
              </a:lnSpc>
              <a:spcBef>
                <a:spcPts val="0"/>
              </a:spcBef>
              <a:spcAft>
                <a:spcPts val="0"/>
              </a:spcAft>
              <a:buFontTx/>
              <a:buNone/>
            </a:pPr>
            <a:r>
              <a:rPr lang="en-US" altLang="ko-KR" sz="4300" dirty="0" smtClean="0">
                <a:solidFill>
                  <a:srgbClr val="FFC000"/>
                </a:solidFill>
                <a:latin typeface="Times New Roman" charset="0"/>
              </a:rPr>
              <a:t>Kiitos kun katsoitte!</a:t>
            </a:r>
            <a:endParaRPr lang="ko-KR" altLang="en-US" sz="4300" dirty="0" smtClean="0">
              <a:latin typeface="Times New Roman" charset="0"/>
            </a:endParaRPr>
          </a:p>
        </p:txBody>
      </p:sp>
      <p:sp>
        <p:nvSpPr>
          <p:cNvPr id="2" name="Rect 2"/>
          <p:cNvSpPr>
            <a:spLocks noGrp="1" noChangeArrowheads="1"/>
          </p:cNvSpPr>
          <p:nvPr>
            <p:ph type="subTitle"/>
          </p:nvPr>
        </p:nvSpPr>
        <p:spPr>
          <a:xfrm>
            <a:off x="1371600" y="3886200"/>
            <a:ext cx="6401435" cy="1755775"/>
          </a:xfrm>
          <a:prstGeom prst="rect">
            <a:avLst/>
          </a:prstGeom>
          <a:ln w="0" cap="flat" cmpd="sng">
            <a:noFill/>
            <a:prstDash/>
            <a:miter lim="800000"/>
          </a:ln>
        </p:spPr>
        <p:txBody>
          <a:bodyPr wrap="square" lIns="91440" tIns="45720" rIns="91440" bIns="45720" anchor="t"/>
          <a:lstStyle/>
          <a:p>
            <a:pPr marL="0" indent="0" algn="ctr" defTabSz="508000">
              <a:lnSpc>
                <a:spcPct val="104000"/>
              </a:lnSpc>
              <a:spcBef>
                <a:spcPts val="0"/>
              </a:spcBef>
              <a:spcAft>
                <a:spcPts val="0"/>
              </a:spcAft>
              <a:buFontTx/>
              <a:buNone/>
            </a:pPr>
            <a:r>
              <a:rPr lang="en-US" altLang="ko-KR" sz="3100" dirty="0" smtClean="0">
                <a:solidFill>
                  <a:srgbClr val="FFC000"/>
                </a:solidFill>
                <a:latin typeface="Times New Roman" charset="0"/>
              </a:rPr>
              <a:t>Tekijät: Alisa, Viivi, Ben ja Jesse</a:t>
            </a:r>
            <a:endParaRPr lang="ko-KR" altLang="en-US" sz="3100" dirty="0" smtClean="0">
              <a:latin typeface="Times New Roman" charset="0"/>
            </a:endParaRPr>
          </a:p>
        </p:txBody>
      </p:sp>
      <p:pic>
        <p:nvPicPr>
          <p:cNvPr id="3" name="Picture 1" descr="/storage/emulated/0/.polaris_temp/fImage1183557.jpeg"/>
          <p:cNvPicPr>
            <a:picLocks noChangeAspect="1"/>
          </p:cNvPicPr>
          <p:nvPr/>
        </p:nvPicPr>
        <p:blipFill>
          <a:blip r:embed="rId2"/>
          <a:stretch>
            <a:fillRect/>
          </a:stretch>
        </p:blipFill>
        <p:spPr>
          <a:xfrm>
            <a:off x="2932430" y="4846320"/>
            <a:ext cx="3279140" cy="1593850"/>
          </a:xfrm>
          <a:prstGeom prst="rect">
            <a:avLst/>
          </a:prstGeom>
          <a:noFill/>
          <a:ln w="3175" cap="flat" cmpd="sng">
            <a:noFill/>
            <a:prstDash/>
            <a:miter lim="8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1"/>
          <p:cNvSpPr>
            <a:spLocks noGrp="1" noChangeArrowheads="1"/>
          </p:cNvSpPr>
          <p:nvPr>
            <p:ph type="title"/>
          </p:nvPr>
        </p:nvSpPr>
        <p:spPr>
          <a:xfrm>
            <a:off x="457200" y="274320"/>
            <a:ext cx="8230235" cy="1143635"/>
          </a:xfrm>
          <a:prstGeom prst="rect">
            <a:avLst/>
          </a:prstGeom>
          <a:ln w="0" cap="flat" cmpd="sng">
            <a:noFill/>
            <a:prstDash/>
            <a:miter lim="800000"/>
          </a:ln>
        </p:spPr>
        <p:txBody>
          <a:bodyPr wrap="square" lIns="91440" tIns="45720" rIns="91440" bIns="45720" anchor="ctr">
            <a:normAutofit/>
          </a:bodyPr>
          <a:lstStyle/>
          <a:p>
            <a:pPr marL="0" indent="0" algn="ctr" defTabSz="508000">
              <a:lnSpc>
                <a:spcPct val="106000"/>
              </a:lnSpc>
              <a:spcBef>
                <a:spcPts val="0"/>
              </a:spcBef>
              <a:spcAft>
                <a:spcPts val="0"/>
              </a:spcAft>
              <a:buFontTx/>
              <a:buNone/>
            </a:pPr>
            <a:r>
              <a:rPr lang="en-US" altLang="ko-KR" sz="4300" dirty="0" smtClean="0">
                <a:solidFill>
                  <a:srgbClr val="FFC000"/>
                </a:solidFill>
                <a:latin typeface="Times New Roman" charset="0"/>
              </a:rPr>
              <a:t>Egyptin taide </a:t>
            </a:r>
            <a:endParaRPr lang="ko-KR" altLang="en-US" sz="4300" dirty="0" smtClean="0">
              <a:latin typeface="Times New Roman" charset="0"/>
            </a:endParaRPr>
          </a:p>
        </p:txBody>
      </p:sp>
      <p:sp>
        <p:nvSpPr>
          <p:cNvPr id="2" name="Rect 2"/>
          <p:cNvSpPr>
            <a:spLocks noGrp="1" noChangeArrowheads="1"/>
          </p:cNvSpPr>
          <p:nvPr>
            <p:ph/>
          </p:nvPr>
        </p:nvSpPr>
        <p:spPr>
          <a:xfrm>
            <a:off x="0" y="1127125"/>
            <a:ext cx="6951980" cy="5730875"/>
          </a:xfrm>
          <a:prstGeom prst="rect">
            <a:avLst/>
          </a:prstGeom>
          <a:ln w="0" cap="flat" cmpd="sng">
            <a:noFill/>
            <a:prstDash/>
            <a:miter lim="800000"/>
          </a:ln>
        </p:spPr>
        <p:txBody>
          <a:bodyPr wrap="square" lIns="91440" tIns="45720" rIns="91440" bIns="45720" anchor="t">
            <a:normAutofit lnSpcReduction="10000"/>
          </a:bodyPr>
          <a:lstStyle/>
          <a:p>
            <a:pPr marL="0" indent="0" algn="l" defTabSz="508000">
              <a:lnSpc>
                <a:spcPct val="124000"/>
              </a:lnSpc>
              <a:spcBef>
                <a:spcPts val="0"/>
              </a:spcBef>
              <a:spcAft>
                <a:spcPts val="0"/>
              </a:spcAft>
              <a:buFontTx/>
              <a:buNone/>
            </a:pPr>
            <a:r>
              <a:rPr lang="en-US" altLang="ko-KR" sz="3100" dirty="0" smtClean="0">
                <a:solidFill>
                  <a:srgbClr val="FFC000"/>
                </a:solidFill>
                <a:latin typeface="Times New Roman" charset="0"/>
              </a:rPr>
              <a:t>Egyptiläisten taiteeseen kuluu esim: seinämaalaukset, patsaat ja vaasit. </a:t>
            </a:r>
            <a:endParaRPr lang="ko-KR" altLang="en-US" sz="3100" dirty="0" smtClean="0">
              <a:latin typeface="Times New Roman" charset="0"/>
            </a:endParaRPr>
          </a:p>
          <a:p>
            <a:pPr marL="0" indent="0" algn="l" defTabSz="508000">
              <a:lnSpc>
                <a:spcPct val="124000"/>
              </a:lnSpc>
              <a:spcBef>
                <a:spcPts val="0"/>
              </a:spcBef>
              <a:spcAft>
                <a:spcPts val="0"/>
              </a:spcAft>
              <a:buFontTx/>
              <a:buNone/>
            </a:pPr>
            <a:r>
              <a:rPr lang="en-US" altLang="ko-KR" sz="3100" dirty="0" smtClean="0">
                <a:solidFill>
                  <a:srgbClr val="FFC000"/>
                </a:solidFill>
                <a:latin typeface="Times New Roman" charset="0"/>
              </a:rPr>
              <a:t>Egyptin taide  alkoi saada vaikutteita vierasmaista. Ihmisiä esittävät kuvat eivät olleet muotokuvia, Vaan heidän ulkonäkönsä vastasi yleistä kauneusihannetta. Egyptin taiteeseen kuului myös hieroglyfit, joka on muinainen kirjoitus tapa jossa kirjaimet oli kuvia.</a:t>
            </a:r>
            <a:endParaRPr lang="ko-KR" altLang="en-US" sz="3100" dirty="0" smtClean="0">
              <a:latin typeface="Times New Roman" charset="0"/>
            </a:endParaRPr>
          </a:p>
          <a:p>
            <a:pPr marL="0" indent="0" algn="l" defTabSz="508000">
              <a:lnSpc>
                <a:spcPct val="124000"/>
              </a:lnSpc>
              <a:spcBef>
                <a:spcPts val="0"/>
              </a:spcBef>
              <a:spcAft>
                <a:spcPts val="0"/>
              </a:spcAft>
              <a:buFontTx/>
              <a:buNone/>
            </a:pPr>
            <a:endParaRPr lang="ko-KR" altLang="en-US" sz="3100" dirty="0" smtClean="0">
              <a:latin typeface="Times New Roman" charset="0"/>
            </a:endParaRPr>
          </a:p>
        </p:txBody>
      </p:sp>
      <p:pic>
        <p:nvPicPr>
          <p:cNvPr id="3" name="Picture 1" descr="/storage/emulated/0/.polaris_temp/fImage24819864.jpeg"/>
          <p:cNvPicPr>
            <a:picLocks noChangeAspect="1"/>
          </p:cNvPicPr>
          <p:nvPr/>
        </p:nvPicPr>
        <p:blipFill>
          <a:blip r:embed="rId2"/>
          <a:stretch>
            <a:fillRect/>
          </a:stretch>
        </p:blipFill>
        <p:spPr>
          <a:xfrm>
            <a:off x="6244282" y="846137"/>
            <a:ext cx="2701822" cy="1878045"/>
          </a:xfrm>
          <a:prstGeom prst="rect">
            <a:avLst/>
          </a:prstGeom>
          <a:noFill/>
          <a:ln w="3175" cap="flat" cmpd="sng">
            <a:noFill/>
            <a:prstDash/>
            <a:miter lim="8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 1"/>
          <p:cNvSpPr>
            <a:spLocks noGrp="1" noChangeArrowheads="1"/>
          </p:cNvSpPr>
          <p:nvPr>
            <p:ph type="title"/>
          </p:nvPr>
        </p:nvSpPr>
        <p:spPr>
          <a:xfrm>
            <a:off x="457200" y="274320"/>
            <a:ext cx="8230235" cy="1143635"/>
          </a:xfrm>
          <a:prstGeom prst="rect">
            <a:avLst/>
          </a:prstGeom>
          <a:ln w="0" cap="flat" cmpd="sng">
            <a:noFill/>
            <a:prstDash/>
            <a:miter lim="800000"/>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smtClean="0">
                <a:solidFill>
                  <a:srgbClr val="FFC000"/>
                </a:solidFill>
                <a:latin typeface="Times New Roman" charset="0"/>
              </a:rPr>
              <a:t>Muinaisen Egyptin maalaustaide</a:t>
            </a:r>
            <a:endParaRPr lang="ko-KR" altLang="en-US" sz="4300" dirty="0" smtClean="0">
              <a:latin typeface="Times New Roman" charset="0"/>
            </a:endParaRPr>
          </a:p>
        </p:txBody>
      </p:sp>
      <p:sp>
        <p:nvSpPr>
          <p:cNvPr id="2" name="Rect 2"/>
          <p:cNvSpPr>
            <a:spLocks noGrp="1" noChangeArrowheads="1"/>
          </p:cNvSpPr>
          <p:nvPr>
            <p:ph/>
          </p:nvPr>
        </p:nvSpPr>
        <p:spPr>
          <a:xfrm>
            <a:off x="254000" y="1687195"/>
            <a:ext cx="8230235" cy="4526915"/>
          </a:xfrm>
          <a:prstGeom prst="rect">
            <a:avLst/>
          </a:prstGeom>
          <a:ln w="0" cap="flat" cmpd="sng">
            <a:noFill/>
            <a:prstDash/>
            <a:miter lim="800000"/>
          </a:ln>
        </p:spPr>
        <p:txBody>
          <a:bodyPr wrap="square" lIns="91440" tIns="45720" rIns="91440" bIns="45720" anchor="t">
            <a:normAutofit/>
          </a:bodyPr>
          <a:lstStyle/>
          <a:p>
            <a:pPr marL="0" indent="0" algn="l" defTabSz="508000">
              <a:lnSpc>
                <a:spcPct val="109000"/>
              </a:lnSpc>
              <a:spcBef>
                <a:spcPts val="0"/>
              </a:spcBef>
              <a:spcAft>
                <a:spcPts val="0"/>
              </a:spcAft>
              <a:buFontTx/>
              <a:buNone/>
            </a:pPr>
            <a:r>
              <a:rPr lang="en-US" altLang="ko-KR" sz="3100" dirty="0" smtClean="0">
                <a:solidFill>
                  <a:srgbClr val="FFC000"/>
                </a:solidFill>
                <a:latin typeface="Times New Roman" charset="0"/>
              </a:rPr>
              <a:t>Maalaustaiteessa piirteitä on kaksiulotteisuus ja että on paljon värejä. Taidetta ei tehty ilahduttamaan ihmistä, vaan se tehtiin että kuvan henkilön muisto siirtyisi tulevalle sukupolvelle. Faaraon haudalle tehtiin seinämaalauksia.</a:t>
            </a:r>
            <a:endParaRPr lang="ko-KR" altLang="en-US" sz="3100" dirty="0" smtClean="0">
              <a:latin typeface="Times New Roman" charset="0"/>
            </a:endParaRPr>
          </a:p>
        </p:txBody>
      </p:sp>
      <p:pic>
        <p:nvPicPr>
          <p:cNvPr id="3" name="Picture 1" descr="/storage/emulated/0/.polaris_temp/fImage1948289.jpeg"/>
          <p:cNvPicPr>
            <a:picLocks noChangeAspect="1"/>
          </p:cNvPicPr>
          <p:nvPr/>
        </p:nvPicPr>
        <p:blipFill>
          <a:blip r:embed="rId2"/>
          <a:stretch>
            <a:fillRect/>
          </a:stretch>
        </p:blipFill>
        <p:spPr>
          <a:xfrm>
            <a:off x="1013253" y="4447101"/>
            <a:ext cx="2948511" cy="2021644"/>
          </a:xfrm>
          <a:prstGeom prst="rect">
            <a:avLst/>
          </a:prstGeom>
          <a:noFill/>
          <a:ln w="3175" cap="flat" cmpd="sng">
            <a:noFill/>
            <a:prstDash/>
            <a:miter lim="800000"/>
          </a:ln>
        </p:spPr>
      </p:pic>
      <p:pic>
        <p:nvPicPr>
          <p:cNvPr id="4" name="Picture 2" descr="/storage/emulated/0/.polaris_temp/fImage47816590.jpeg"/>
          <p:cNvPicPr>
            <a:picLocks noChangeAspect="1"/>
          </p:cNvPicPr>
          <p:nvPr/>
        </p:nvPicPr>
        <p:blipFill>
          <a:blip r:embed="rId3"/>
          <a:stretch>
            <a:fillRect/>
          </a:stretch>
        </p:blipFill>
        <p:spPr>
          <a:xfrm>
            <a:off x="5275580" y="4447102"/>
            <a:ext cx="2738476" cy="2073078"/>
          </a:xfrm>
          <a:prstGeom prst="rect">
            <a:avLst/>
          </a:prstGeom>
          <a:noFill/>
          <a:ln w="3175" cap="flat" cmpd="sng">
            <a:noFill/>
            <a:prstDash/>
            <a:miter lim="800000"/>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1"/>
          <p:cNvSpPr>
            <a:spLocks noGrp="1" noChangeArrowheads="1"/>
          </p:cNvSpPr>
          <p:nvPr>
            <p:ph type="title"/>
          </p:nvPr>
        </p:nvSpPr>
        <p:spPr>
          <a:xfrm>
            <a:off x="514985" y="3810"/>
            <a:ext cx="8230235" cy="1143635"/>
          </a:xfrm>
          <a:prstGeom prst="rect">
            <a:avLst/>
          </a:prstGeom>
          <a:ln w="0" cap="flat" cmpd="sng">
            <a:noFill/>
            <a:prstDash/>
            <a:miter lim="800000"/>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smtClean="0">
                <a:solidFill>
                  <a:srgbClr val="FFC000"/>
                </a:solidFill>
                <a:latin typeface="Times New Roman" charset="0"/>
              </a:rPr>
              <a:t>Kirjoitustaito</a:t>
            </a:r>
            <a:endParaRPr lang="ko-KR" altLang="en-US" sz="4300" dirty="0" smtClean="0">
              <a:latin typeface="Times New Roman" charset="0"/>
            </a:endParaRPr>
          </a:p>
        </p:txBody>
      </p:sp>
      <p:sp>
        <p:nvSpPr>
          <p:cNvPr id="2" name="Rect 2"/>
          <p:cNvSpPr>
            <a:spLocks noGrp="1" noChangeArrowheads="1"/>
          </p:cNvSpPr>
          <p:nvPr>
            <p:ph/>
          </p:nvPr>
        </p:nvSpPr>
        <p:spPr>
          <a:xfrm>
            <a:off x="796290" y="1159510"/>
            <a:ext cx="6402705" cy="4526915"/>
          </a:xfrm>
          <a:prstGeom prst="rect">
            <a:avLst/>
          </a:prstGeom>
          <a:ln w="0" cap="flat" cmpd="sng">
            <a:noFill/>
            <a:prstDash/>
            <a:miter lim="800000"/>
          </a:ln>
        </p:spPr>
        <p:txBody>
          <a:bodyPr wrap="square" lIns="91440" tIns="45720" rIns="91440" bIns="45720" anchor="t">
            <a:normAutofit fontScale="92500" lnSpcReduction="10000"/>
          </a:bodyPr>
          <a:lstStyle/>
          <a:p>
            <a:pPr marL="0" indent="0" algn="l" defTabSz="508000">
              <a:lnSpc>
                <a:spcPct val="106000"/>
              </a:lnSpc>
              <a:spcBef>
                <a:spcPts val="0"/>
              </a:spcBef>
              <a:spcAft>
                <a:spcPts val="0"/>
              </a:spcAft>
              <a:buFontTx/>
              <a:buNone/>
            </a:pPr>
            <a:r>
              <a:rPr lang="en-US" altLang="ko-KR" sz="3100" dirty="0" smtClean="0">
                <a:solidFill>
                  <a:srgbClr val="FFC000"/>
                </a:solidFill>
                <a:latin typeface="Times New Roman" charset="0"/>
              </a:rPr>
              <a:t>Egyptiläiset  olivat keksineet  ensimmäisen kirjoitusjärjestelmän, jo ennen 3000 eKr.</a:t>
            </a:r>
            <a:endParaRPr lang="ko-KR" altLang="en-US" sz="3100" dirty="0" smtClean="0">
              <a:latin typeface="Times New Roman" charset="0"/>
            </a:endParaRPr>
          </a:p>
          <a:p>
            <a:pPr marL="0" indent="0" algn="l" defTabSz="508000">
              <a:lnSpc>
                <a:spcPct val="106000"/>
              </a:lnSpc>
              <a:spcBef>
                <a:spcPts val="0"/>
              </a:spcBef>
              <a:spcAft>
                <a:spcPts val="0"/>
              </a:spcAft>
              <a:buFontTx/>
              <a:buNone/>
            </a:pPr>
            <a:r>
              <a:rPr lang="en-US" altLang="ko-KR" sz="3100" dirty="0" smtClean="0">
                <a:solidFill>
                  <a:srgbClr val="FFC000"/>
                </a:solidFill>
                <a:latin typeface="Times New Roman" charset="0"/>
              </a:rPr>
              <a:t>Egyptissä oli pitkään käytössä yksi kirjoitujärjestelmä. Ammattikirjurit jotka koristelivat hautoja, olivat arvostettuja taiteilijoita. Taiteilijat käyttivät punaista ruudukkoa että hahmojen mittasuhteet ovat oikein. Kun kuva on valmis niin taiteilija maalaa ruudut peittoon.</a:t>
            </a:r>
            <a:endParaRPr lang="ko-KR" altLang="en-US" sz="3100" dirty="0" smtClean="0">
              <a:latin typeface="Times New Roman" charset="0"/>
            </a:endParaRPr>
          </a:p>
        </p:txBody>
      </p:sp>
      <p:pic>
        <p:nvPicPr>
          <p:cNvPr id="3" name="Picture 1" descr="/storage/emulated/0/.polaris_temp/fImage583463.jpeg"/>
          <p:cNvPicPr>
            <a:picLocks noChangeAspect="1"/>
          </p:cNvPicPr>
          <p:nvPr/>
        </p:nvPicPr>
        <p:blipFill>
          <a:blip r:embed="rId2"/>
          <a:stretch>
            <a:fillRect/>
          </a:stretch>
        </p:blipFill>
        <p:spPr>
          <a:xfrm>
            <a:off x="6549390" y="3370580"/>
            <a:ext cx="2060575" cy="2573020"/>
          </a:xfrm>
          <a:prstGeom prst="rect">
            <a:avLst/>
          </a:prstGeom>
          <a:noFill/>
          <a:ln w="3175" cap="flat" cmpd="sng">
            <a:noFill/>
            <a:prstDash/>
            <a:miter lim="8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 1"/>
          <p:cNvSpPr>
            <a:spLocks noGrp="1" noChangeArrowheads="1"/>
          </p:cNvSpPr>
          <p:nvPr>
            <p:ph type="title"/>
          </p:nvPr>
        </p:nvSpPr>
        <p:spPr>
          <a:xfrm>
            <a:off x="457200" y="269875"/>
            <a:ext cx="7815580" cy="1152525"/>
          </a:xfrm>
          <a:prstGeom prst="rect">
            <a:avLst/>
          </a:prstGeom>
          <a:ln w="0" cap="flat" cmpd="sng">
            <a:noFill/>
            <a:prstDash/>
            <a:miter lim="800000"/>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smtClean="0">
                <a:solidFill>
                  <a:srgbClr val="FFC000"/>
                </a:solidFill>
                <a:latin typeface="Times New Roman" charset="0"/>
              </a:rPr>
              <a:t>Hieroglyfit</a:t>
            </a:r>
            <a:endParaRPr lang="ko-KR" altLang="en-US" sz="4300" dirty="0" smtClean="0">
              <a:latin typeface="Times New Roman" charset="0"/>
            </a:endParaRPr>
          </a:p>
        </p:txBody>
      </p:sp>
      <p:sp>
        <p:nvSpPr>
          <p:cNvPr id="11" name="Rect 0"/>
          <p:cNvSpPr>
            <a:spLocks noGrp="1" noChangeArrowheads="1"/>
          </p:cNvSpPr>
          <p:nvPr>
            <p:ph/>
          </p:nvPr>
        </p:nvSpPr>
        <p:spPr>
          <a:xfrm>
            <a:off x="303530" y="1403350"/>
            <a:ext cx="4806950" cy="5455285"/>
          </a:xfrm>
          <a:prstGeom prst="rect">
            <a:avLst/>
          </a:prstGeom>
          <a:ln w="0" cap="flat" cmpd="sng">
            <a:noFill/>
            <a:prstDash/>
            <a:miter lim="800000"/>
          </a:ln>
        </p:spPr>
        <p:txBody>
          <a:bodyPr wrap="square" lIns="91440" tIns="45720" rIns="91440" bIns="45720" anchor="t">
            <a:normAutofit/>
          </a:bodyPr>
          <a:lstStyle/>
          <a:p>
            <a:pPr marL="0" indent="0" algn="l" defTabSz="508000" latinLnBrk="0">
              <a:lnSpc>
                <a:spcPct val="115000"/>
              </a:lnSpc>
              <a:spcBef>
                <a:spcPts val="0"/>
              </a:spcBef>
              <a:spcAft>
                <a:spcPts val="0"/>
              </a:spcAft>
              <a:buFontTx/>
              <a:buNone/>
            </a:pPr>
            <a:r>
              <a:rPr lang="en-US" altLang="ko-KR" sz="3100" dirty="0" smtClean="0">
                <a:solidFill>
                  <a:srgbClr val="FFC000"/>
                </a:solidFill>
                <a:latin typeface="Times New Roman" charset="0"/>
              </a:rPr>
              <a:t>Egyptissä kirjoitettiin hieroglyfeillä. Hieroglyfit kaiverrettiin  tai maalattiin  kiveen. Hautojen seiniin kirjoitettiin loitsuja. </a:t>
            </a:r>
            <a:endParaRPr lang="ko-KR" altLang="en-US" sz="3100" dirty="0" smtClean="0">
              <a:latin typeface="Times New Roman" charset="0"/>
            </a:endParaRPr>
          </a:p>
          <a:p>
            <a:pPr marL="0" indent="0" algn="l" defTabSz="508000" latinLnBrk="0">
              <a:lnSpc>
                <a:spcPct val="115000"/>
              </a:lnSpc>
              <a:spcBef>
                <a:spcPts val="0"/>
              </a:spcBef>
              <a:spcAft>
                <a:spcPts val="0"/>
              </a:spcAft>
              <a:buFontTx/>
              <a:buNone/>
            </a:pPr>
            <a:r>
              <a:rPr lang="en-US" altLang="ko-KR" sz="3100" dirty="0" smtClean="0">
                <a:solidFill>
                  <a:srgbClr val="FFC000"/>
                </a:solidFill>
                <a:latin typeface="Times New Roman" charset="0"/>
              </a:rPr>
              <a:t>Medu-neter sanalla uskottiin olevan taikavoimaa.</a:t>
            </a:r>
            <a:endParaRPr lang="ko-KR" altLang="en-US" sz="3100" dirty="0" smtClean="0">
              <a:latin typeface="Times New Roman" charset="0"/>
            </a:endParaRPr>
          </a:p>
          <a:p>
            <a:pPr marL="0" indent="0" algn="l" defTabSz="508000" latinLnBrk="0">
              <a:lnSpc>
                <a:spcPct val="115000"/>
              </a:lnSpc>
              <a:spcBef>
                <a:spcPts val="0"/>
              </a:spcBef>
              <a:spcAft>
                <a:spcPts val="0"/>
              </a:spcAft>
              <a:buFontTx/>
              <a:buNone/>
            </a:pPr>
            <a:endParaRPr lang="ko-KR" altLang="en-US" sz="3100" dirty="0" smtClean="0">
              <a:latin typeface="Times New Roman" charset="0"/>
            </a:endParaRPr>
          </a:p>
        </p:txBody>
      </p:sp>
      <p:pic>
        <p:nvPicPr>
          <p:cNvPr id="2" name="Picture 1" descr="/storage/emulated/0/.polaris_temp/fImage1519235.jpeg"/>
          <p:cNvPicPr>
            <a:picLocks noGrp="1" noChangeAspect="1"/>
          </p:cNvPicPr>
          <p:nvPr>
            <p:ph/>
          </p:nvPr>
        </p:nvPicPr>
        <p:blipFill>
          <a:blip r:embed="rId2"/>
          <a:srcRect/>
          <a:stretch>
            <a:fillRect/>
          </a:stretch>
        </p:blipFill>
        <p:spPr>
          <a:xfrm>
            <a:off x="5036820" y="1595120"/>
            <a:ext cx="3869055" cy="4478020"/>
          </a:xfrm>
          <a:prstGeom prst="rect">
            <a:avLst/>
          </a:prstGeom>
          <a:noFill/>
          <a:ln w="0" cap="flat" cmpd="sng">
            <a:noFill/>
            <a:prstDash/>
            <a:miter lim="800000"/>
          </a:ln>
        </p:spPr>
      </p:pic>
      <p:sp>
        <p:nvSpPr>
          <p:cNvPr id="3" name="PenDraw 13"/>
          <p:cNvSpPr>
            <a:spLocks noGrp="1" noRot="1" noChangeAspect="1" noMove="1" noResize="1" noEditPoints="1" noAdjustHandles="1" noChangeArrowheads="1" noTextEdit="1"/>
          </p:cNvSpPr>
          <p:nvPr/>
        </p:nvSpPr>
        <p:spPr>
          <a:xfrm>
            <a:off x="3723639" y="2949575"/>
            <a:ext cx="19685" cy="20320"/>
          </a:xfrm>
          <a:prstGeom prst="rect">
            <a:avLst/>
          </a:prstGeom>
        </p:spPr>
      </p:sp>
      <p:sp>
        <p:nvSpPr>
          <p:cNvPr id="4" name="PenDraw 14"/>
          <p:cNvSpPr>
            <a:spLocks noGrp="1" noRot="1" noChangeAspect="1" noMove="1" noResize="1" noEditPoints="1" noAdjustHandles="1" noChangeArrowheads="1" noTextEdit="1"/>
          </p:cNvSpPr>
          <p:nvPr/>
        </p:nvSpPr>
        <p:spPr>
          <a:xfrm>
            <a:off x="3820160" y="2736850"/>
            <a:ext cx="10160" cy="10160"/>
          </a:xfrm>
          <a:prstGeom prst="rect">
            <a:avLst/>
          </a:prstGeom>
        </p:spPr>
      </p:sp>
      <p:sp>
        <p:nvSpPr>
          <p:cNvPr id="5" name="PenDraw 15"/>
          <p:cNvSpPr>
            <a:spLocks noGrp="1" noRot="1" noChangeAspect="1" noMove="1" noResize="1" noEditPoints="1" noAdjustHandles="1" noChangeArrowheads="1" noTextEdit="1"/>
          </p:cNvSpPr>
          <p:nvPr/>
        </p:nvSpPr>
        <p:spPr>
          <a:xfrm>
            <a:off x="3578225" y="2804795"/>
            <a:ext cx="68580" cy="10160"/>
          </a:xfrm>
          <a:prstGeom prst="rect">
            <a:avLst/>
          </a:prstGeom>
        </p:spPr>
      </p:sp>
      <p:sp>
        <p:nvSpPr>
          <p:cNvPr id="6" name="PenDraw 16"/>
          <p:cNvSpPr>
            <a:spLocks noGrp="1" noRot="1" noChangeAspect="1" noMove="1" noResize="1" noEditPoints="1" noAdjustHandles="1" noChangeArrowheads="1" noTextEdit="1"/>
          </p:cNvSpPr>
          <p:nvPr/>
        </p:nvSpPr>
        <p:spPr>
          <a:xfrm>
            <a:off x="3868419" y="2862580"/>
            <a:ext cx="10160" cy="10160"/>
          </a:xfrm>
          <a:prstGeom prst="rect">
            <a:avLst/>
          </a:prstGeom>
        </p:spPr>
      </p:sp>
      <p:sp>
        <p:nvSpPr>
          <p:cNvPr id="7" name="PenDraw 17"/>
          <p:cNvSpPr>
            <a:spLocks noGrp="1" noRot="1" noChangeAspect="1" noMove="1" noResize="1" noEditPoints="1" noAdjustHandles="1" noChangeArrowheads="1" noTextEdit="1"/>
          </p:cNvSpPr>
          <p:nvPr/>
        </p:nvSpPr>
        <p:spPr>
          <a:xfrm>
            <a:off x="3975100" y="2891790"/>
            <a:ext cx="10160" cy="10160"/>
          </a:xfrm>
          <a:prstGeom prst="rect">
            <a:avLst/>
          </a:prstGeom>
        </p:spPr>
      </p:sp>
      <p:sp>
        <p:nvSpPr>
          <p:cNvPr id="8" name="PenDraw 18"/>
          <p:cNvSpPr>
            <a:spLocks noGrp="1" noRot="1" noChangeAspect="1" noMove="1" noResize="1" noEditPoints="1" noAdjustHandles="1" noChangeArrowheads="1" noTextEdit="1"/>
          </p:cNvSpPr>
          <p:nvPr/>
        </p:nvSpPr>
        <p:spPr>
          <a:xfrm>
            <a:off x="3723639" y="2891790"/>
            <a:ext cx="10160" cy="635"/>
          </a:xfrm>
          <a:prstGeom prst="rect">
            <a:avLst/>
          </a:prstGeom>
        </p:spPr>
      </p:sp>
      <p:pic>
        <p:nvPicPr>
          <p:cNvPr id="9" name="Picture 1" descr="/storage/emulated/0/.polaris_temp/fImage1695462.jpeg"/>
          <p:cNvPicPr>
            <a:picLocks noChangeAspect="1"/>
          </p:cNvPicPr>
          <p:nvPr/>
        </p:nvPicPr>
        <p:blipFill>
          <a:blip r:embed="rId3"/>
          <a:stretch>
            <a:fillRect/>
          </a:stretch>
        </p:blipFill>
        <p:spPr>
          <a:xfrm>
            <a:off x="6144260" y="69850"/>
            <a:ext cx="2506345" cy="1413510"/>
          </a:xfrm>
          <a:prstGeom prst="rect">
            <a:avLst/>
          </a:prstGeom>
          <a:noFill/>
          <a:ln w="3175" cap="flat" cmpd="sng">
            <a:noFill/>
            <a:prstDash/>
            <a:miter lim="8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1"/>
          <p:cNvSpPr>
            <a:spLocks noGrp="1" noChangeArrowheads="1"/>
          </p:cNvSpPr>
          <p:nvPr>
            <p:ph type="title"/>
          </p:nvPr>
        </p:nvSpPr>
        <p:spPr>
          <a:xfrm>
            <a:off x="457200" y="274320"/>
            <a:ext cx="8230235" cy="1143635"/>
          </a:xfrm>
          <a:prstGeom prst="rect">
            <a:avLst/>
          </a:prstGeom>
          <a:ln w="0" cap="flat" cmpd="sng">
            <a:noFill/>
            <a:prstDash/>
            <a:miter lim="800000"/>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smtClean="0">
                <a:solidFill>
                  <a:srgbClr val="FFC000"/>
                </a:solidFill>
                <a:latin typeface="Times New Roman" charset="0"/>
              </a:rPr>
              <a:t>Tunnettuja teoksia</a:t>
            </a:r>
            <a:endParaRPr lang="ko-KR" altLang="en-US" sz="4300" dirty="0" smtClean="0">
              <a:latin typeface="Times New Roman" charset="0"/>
            </a:endParaRPr>
          </a:p>
        </p:txBody>
      </p:sp>
      <p:sp>
        <p:nvSpPr>
          <p:cNvPr id="5" name="Rect 0"/>
          <p:cNvSpPr>
            <a:spLocks noGrp="1" noChangeArrowheads="1"/>
          </p:cNvSpPr>
          <p:nvPr>
            <p:ph/>
          </p:nvPr>
        </p:nvSpPr>
        <p:spPr>
          <a:xfrm>
            <a:off x="457200" y="1600200"/>
            <a:ext cx="4042410" cy="4526915"/>
          </a:xfrm>
          <a:prstGeom prst="rect">
            <a:avLst/>
          </a:prstGeom>
          <a:ln w="0" cap="flat" cmpd="sng">
            <a:noFill/>
            <a:prstDash/>
            <a:miter lim="800000"/>
          </a:ln>
        </p:spPr>
        <p:txBody>
          <a:bodyPr wrap="square" lIns="91440" tIns="45720" rIns="91440" bIns="45720" anchor="t">
            <a:normAutofit/>
          </a:bodyPr>
          <a:lstStyle/>
          <a:p>
            <a:pPr marL="0" indent="0" algn="l" defTabSz="508000">
              <a:lnSpc>
                <a:spcPct val="106000"/>
              </a:lnSpc>
              <a:spcBef>
                <a:spcPts val="0"/>
              </a:spcBef>
              <a:spcAft>
                <a:spcPts val="0"/>
              </a:spcAft>
              <a:buFontTx/>
              <a:buNone/>
            </a:pPr>
            <a:r>
              <a:rPr lang="en-US" altLang="ko-KR" sz="2700" dirty="0" smtClean="0">
                <a:solidFill>
                  <a:srgbClr val="FFC000"/>
                </a:solidFill>
                <a:latin typeface="Times New Roman" charset="0"/>
              </a:rPr>
              <a:t>Yksi tunnetu teos on kuningatar nefertitin muotokuva.</a:t>
            </a:r>
            <a:endParaRPr lang="ko-KR" altLang="en-US" sz="2700" dirty="0" smtClean="0">
              <a:latin typeface="Times New Roman" charset="0"/>
            </a:endParaRPr>
          </a:p>
        </p:txBody>
      </p:sp>
      <p:sp>
        <p:nvSpPr>
          <p:cNvPr id="2" name="Rect 2"/>
          <p:cNvSpPr>
            <a:spLocks noGrp="1" noChangeArrowheads="1"/>
          </p:cNvSpPr>
          <p:nvPr>
            <p:ph/>
          </p:nvPr>
        </p:nvSpPr>
        <p:spPr>
          <a:xfrm>
            <a:off x="4645025" y="1600200"/>
            <a:ext cx="4042410" cy="4526915"/>
          </a:xfrm>
          <a:prstGeom prst="rect">
            <a:avLst/>
          </a:prstGeom>
          <a:ln w="0" cap="flat" cmpd="sng">
            <a:noFill/>
            <a:prstDash/>
            <a:miter lim="800000"/>
          </a:ln>
        </p:spPr>
        <p:txBody>
          <a:bodyPr wrap="square" lIns="91440" tIns="45720" rIns="91440" bIns="45720" anchor="t">
            <a:normAutofit/>
          </a:bodyPr>
          <a:lstStyle/>
          <a:p>
            <a:pPr marL="0" indent="0" algn="l" defTabSz="508000">
              <a:lnSpc>
                <a:spcPct val="106000"/>
              </a:lnSpc>
              <a:spcBef>
                <a:spcPts val="0"/>
              </a:spcBef>
              <a:spcAft>
                <a:spcPts val="0"/>
              </a:spcAft>
              <a:buFontTx/>
              <a:buNone/>
            </a:pPr>
            <a:r>
              <a:rPr lang="en-US" altLang="ko-KR" sz="2700" dirty="0" smtClean="0">
                <a:solidFill>
                  <a:srgbClr val="FFC000"/>
                </a:solidFill>
                <a:latin typeface="Times New Roman" charset="0"/>
              </a:rPr>
              <a:t>Myös  sekhmet leijonajumalan pää.</a:t>
            </a:r>
            <a:endParaRPr lang="ko-KR" altLang="en-US" sz="2700" dirty="0" smtClean="0">
              <a:latin typeface="Times New Roman" charset="0"/>
            </a:endParaRPr>
          </a:p>
        </p:txBody>
      </p:sp>
      <p:pic>
        <p:nvPicPr>
          <p:cNvPr id="6" name="Picture 1" descr="/storage/emulated/0/.polaris_temp/fImage23526661.jpeg"/>
          <p:cNvPicPr>
            <a:picLocks noChangeAspect="1"/>
          </p:cNvPicPr>
          <p:nvPr/>
        </p:nvPicPr>
        <p:blipFill>
          <a:blip r:embed="rId2"/>
          <a:stretch>
            <a:fillRect/>
          </a:stretch>
        </p:blipFill>
        <p:spPr>
          <a:xfrm>
            <a:off x="912021" y="3259724"/>
            <a:ext cx="2723241" cy="3049636"/>
          </a:xfrm>
          <a:prstGeom prst="rect">
            <a:avLst/>
          </a:prstGeom>
          <a:noFill/>
          <a:ln w="3175" cap="flat" cmpd="sng">
            <a:noFill/>
            <a:prstDash/>
            <a:miter lim="800000"/>
          </a:ln>
        </p:spPr>
      </p:pic>
      <p:pic>
        <p:nvPicPr>
          <p:cNvPr id="3" name="Picture 2" descr="/storage/emulated/0/.polaris_temp/fImage841967.jpeg"/>
          <p:cNvPicPr>
            <a:picLocks noChangeAspect="1"/>
          </p:cNvPicPr>
          <p:nvPr/>
        </p:nvPicPr>
        <p:blipFill>
          <a:blip r:embed="rId3"/>
          <a:stretch>
            <a:fillRect/>
          </a:stretch>
        </p:blipFill>
        <p:spPr>
          <a:xfrm>
            <a:off x="4954431" y="3259724"/>
            <a:ext cx="2659380" cy="3081655"/>
          </a:xfrm>
          <a:prstGeom prst="rect">
            <a:avLst/>
          </a:prstGeom>
          <a:noFill/>
          <a:ln w="3175" cap="flat" cmpd="sng">
            <a:noFill/>
            <a:prstDash/>
            <a:miter lim="8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1"/>
          <p:cNvSpPr>
            <a:spLocks noGrp="1" noChangeArrowheads="1"/>
          </p:cNvSpPr>
          <p:nvPr>
            <p:ph type="title"/>
          </p:nvPr>
        </p:nvSpPr>
        <p:spPr>
          <a:xfrm>
            <a:off x="457200" y="274320"/>
            <a:ext cx="8230235" cy="1143635"/>
          </a:xfrm>
          <a:prstGeom prst="rect">
            <a:avLst/>
          </a:prstGeom>
          <a:ln w="0" cap="flat" cmpd="sng">
            <a:noFill/>
            <a:prstDash/>
            <a:miter lim="800000"/>
          </a:ln>
        </p:spPr>
        <p:txBody>
          <a:bodyPr wrap="square" lIns="91440" tIns="45720" rIns="91440" bIns="45720" anchor="ctr">
            <a:normAutofit/>
          </a:bodyPr>
          <a:lstStyle/>
          <a:p>
            <a:pPr marL="0" indent="0" algn="ctr" defTabSz="508000">
              <a:lnSpc>
                <a:spcPct val="109000"/>
              </a:lnSpc>
              <a:spcBef>
                <a:spcPts val="0"/>
              </a:spcBef>
              <a:spcAft>
                <a:spcPts val="0"/>
              </a:spcAft>
              <a:buFontTx/>
              <a:buNone/>
            </a:pPr>
            <a:r>
              <a:rPr lang="en-US" altLang="ko-KR" sz="4300" dirty="0" smtClean="0">
                <a:solidFill>
                  <a:srgbClr val="FFC000"/>
                </a:solidFill>
                <a:latin typeface="Times New Roman" charset="0"/>
              </a:rPr>
              <a:t>Marieten museo</a:t>
            </a:r>
            <a:endParaRPr lang="ko-KR" altLang="en-US" sz="4300" dirty="0" smtClean="0">
              <a:latin typeface="Times New Roman" charset="0"/>
            </a:endParaRPr>
          </a:p>
        </p:txBody>
      </p:sp>
      <p:sp>
        <p:nvSpPr>
          <p:cNvPr id="2" name="Rect 2"/>
          <p:cNvSpPr>
            <a:spLocks noGrp="1" noChangeArrowheads="1"/>
          </p:cNvSpPr>
          <p:nvPr>
            <p:ph/>
          </p:nvPr>
        </p:nvSpPr>
        <p:spPr>
          <a:xfrm>
            <a:off x="621665" y="1542415"/>
            <a:ext cx="8230235" cy="4526915"/>
          </a:xfrm>
          <a:prstGeom prst="rect">
            <a:avLst/>
          </a:prstGeom>
          <a:ln w="0" cap="flat" cmpd="sng">
            <a:noFill/>
            <a:prstDash/>
            <a:miter lim="800000"/>
          </a:ln>
        </p:spPr>
        <p:txBody>
          <a:bodyPr wrap="square" lIns="91440" tIns="45720" rIns="91440" bIns="45720" anchor="t">
            <a:normAutofit/>
          </a:bodyPr>
          <a:lstStyle/>
          <a:p>
            <a:pPr marL="0" indent="0" algn="l" defTabSz="508000">
              <a:lnSpc>
                <a:spcPct val="112000"/>
              </a:lnSpc>
              <a:spcBef>
                <a:spcPts val="0"/>
              </a:spcBef>
              <a:spcAft>
                <a:spcPts val="0"/>
              </a:spcAft>
              <a:buFontTx/>
              <a:buNone/>
            </a:pPr>
            <a:r>
              <a:rPr lang="en-US" altLang="ko-KR" sz="3100" dirty="0" smtClean="0">
                <a:solidFill>
                  <a:srgbClr val="FFC000"/>
                </a:solidFill>
                <a:latin typeface="Times New Roman" charset="0"/>
              </a:rPr>
              <a:t>Marieten museo kärsi niilin aiheuttamasta tulvasta 1878, ja museo suljettiin. 1890 esinöistö siirrettiin  kediivin ismail  paššan palatsiin Gizaan odottmaan isoimman   museorakennuksen valmiststa.</a:t>
            </a:r>
            <a:endParaRPr lang="ko-KR" altLang="en-US" sz="3100" dirty="0" smtClean="0">
              <a:latin typeface="Times New Roman" charset="0"/>
            </a:endParaRPr>
          </a:p>
        </p:txBody>
      </p:sp>
      <p:pic>
        <p:nvPicPr>
          <p:cNvPr id="3" name="Picture 1" descr="/storage/emulated/0/.polaris_temp/fImage3528673.jpeg"/>
          <p:cNvPicPr>
            <a:picLocks noChangeAspect="1"/>
          </p:cNvPicPr>
          <p:nvPr/>
        </p:nvPicPr>
        <p:blipFill>
          <a:blip r:embed="rId2"/>
          <a:stretch>
            <a:fillRect/>
          </a:stretch>
        </p:blipFill>
        <p:spPr>
          <a:xfrm>
            <a:off x="5255741" y="3801300"/>
            <a:ext cx="3072284" cy="2398840"/>
          </a:xfrm>
          <a:prstGeom prst="rect">
            <a:avLst/>
          </a:prstGeom>
          <a:noFill/>
          <a:ln w="3175" cap="flat" cmpd="sng">
            <a:noFill/>
            <a:prstDash/>
            <a:miter lim="8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 1"/>
          <p:cNvSpPr>
            <a:spLocks noGrp="1" noChangeArrowheads="1"/>
          </p:cNvSpPr>
          <p:nvPr>
            <p:ph type="title"/>
          </p:nvPr>
        </p:nvSpPr>
        <p:spPr>
          <a:xfrm>
            <a:off x="2540" y="274320"/>
            <a:ext cx="7322185" cy="1055370"/>
          </a:xfrm>
          <a:prstGeom prst="rect">
            <a:avLst/>
          </a:prstGeom>
          <a:ln w="0" cap="flat" cmpd="sng">
            <a:noFill/>
            <a:prstDash/>
            <a:miter lim="800000"/>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smtClean="0">
                <a:solidFill>
                  <a:srgbClr val="FFC000"/>
                </a:solidFill>
                <a:latin typeface="Times New Roman" charset="0"/>
              </a:rPr>
              <a:t>Grand Egyptian museum</a:t>
            </a:r>
            <a:endParaRPr lang="ko-KR" altLang="en-US" sz="4300" dirty="0" smtClean="0">
              <a:latin typeface="Times New Roman" charset="0"/>
            </a:endParaRPr>
          </a:p>
        </p:txBody>
      </p:sp>
      <p:sp>
        <p:nvSpPr>
          <p:cNvPr id="2" name="Rect 2"/>
          <p:cNvSpPr>
            <a:spLocks noGrp="1" noChangeArrowheads="1"/>
          </p:cNvSpPr>
          <p:nvPr>
            <p:ph/>
          </p:nvPr>
        </p:nvSpPr>
        <p:spPr>
          <a:xfrm>
            <a:off x="128270" y="1579880"/>
            <a:ext cx="6055360" cy="4488815"/>
          </a:xfrm>
          <a:prstGeom prst="rect">
            <a:avLst/>
          </a:prstGeom>
          <a:ln w="0" cap="flat" cmpd="sng">
            <a:noFill/>
            <a:prstDash/>
            <a:miter lim="800000"/>
          </a:ln>
        </p:spPr>
        <p:txBody>
          <a:bodyPr wrap="square" lIns="91440" tIns="45720" rIns="91440" bIns="45720" anchor="t">
            <a:normAutofit lnSpcReduction="10000"/>
          </a:bodyPr>
          <a:lstStyle/>
          <a:p>
            <a:pPr marL="0" indent="0" algn="l" defTabSz="508000">
              <a:lnSpc>
                <a:spcPct val="109000"/>
              </a:lnSpc>
              <a:spcBef>
                <a:spcPts val="0"/>
              </a:spcBef>
              <a:spcAft>
                <a:spcPts val="0"/>
              </a:spcAft>
              <a:buFontTx/>
              <a:buNone/>
            </a:pPr>
            <a:r>
              <a:rPr lang="en-US" altLang="ko-KR" sz="3100" dirty="0" smtClean="0">
                <a:solidFill>
                  <a:srgbClr val="FFC000"/>
                </a:solidFill>
                <a:latin typeface="Times New Roman" charset="0"/>
              </a:rPr>
              <a:t>Myös sanotaan Giza museoksi, joka on  maailman isoin argeologinen  museo. Museon valmistaminen maksaa  795 miljoonaa puntaa. Museo on 2 kilometrin päästä Gizan pyrämiideistä. Museoon kerätään kaikki merkittävat esineet. Museota alettiin rakentaa 2012 ja sen uskotaan valmistuvan 2018</a:t>
            </a:r>
            <a:endParaRPr lang="ko-KR" altLang="en-US" sz="3100" dirty="0" smtClean="0">
              <a:latin typeface="Times New Roman" charset="0"/>
            </a:endParaRPr>
          </a:p>
        </p:txBody>
      </p:sp>
      <p:pic>
        <p:nvPicPr>
          <p:cNvPr id="6" name="Picture 1" descr="/storage/emulated/0/.polaris_temp/fImage2192076.jpeg"/>
          <p:cNvPicPr>
            <a:picLocks noChangeAspect="1"/>
          </p:cNvPicPr>
          <p:nvPr/>
        </p:nvPicPr>
        <p:blipFill>
          <a:blip r:embed="rId2"/>
          <a:stretch>
            <a:fillRect/>
          </a:stretch>
        </p:blipFill>
        <p:spPr>
          <a:xfrm>
            <a:off x="6127750" y="3164801"/>
            <a:ext cx="2206726" cy="1635837"/>
          </a:xfrm>
          <a:prstGeom prst="rect">
            <a:avLst/>
          </a:prstGeom>
          <a:noFill/>
          <a:ln w="3175" cap="flat" cmpd="sng">
            <a:noFill/>
            <a:prstDash/>
            <a:miter lim="800000"/>
          </a:ln>
        </p:spPr>
      </p:pic>
      <p:pic>
        <p:nvPicPr>
          <p:cNvPr id="3" name="Picture 2" descr="/storage/emulated/0/.polaris_temp/fImage10869377.jpeg"/>
          <p:cNvPicPr>
            <a:picLocks noChangeAspect="1"/>
          </p:cNvPicPr>
          <p:nvPr/>
        </p:nvPicPr>
        <p:blipFill>
          <a:blip r:embed="rId3"/>
          <a:stretch>
            <a:fillRect/>
          </a:stretch>
        </p:blipFill>
        <p:spPr>
          <a:xfrm>
            <a:off x="6127750" y="1174115"/>
            <a:ext cx="2926715" cy="1868170"/>
          </a:xfrm>
          <a:prstGeom prst="rect">
            <a:avLst/>
          </a:prstGeom>
          <a:noFill/>
          <a:ln w="3175" cap="flat" cmpd="sng">
            <a:noFill/>
            <a:prstDash/>
            <a:miter lim="800000"/>
          </a:ln>
        </p:spPr>
      </p:pic>
      <p:pic>
        <p:nvPicPr>
          <p:cNvPr id="4" name="Picture 3" descr="/storage/emulated/0/.polaris_temp/fImage3129478.jpeg"/>
          <p:cNvPicPr>
            <a:picLocks noChangeAspect="1"/>
          </p:cNvPicPr>
          <p:nvPr/>
        </p:nvPicPr>
        <p:blipFill>
          <a:blip r:embed="rId4"/>
          <a:stretch>
            <a:fillRect/>
          </a:stretch>
        </p:blipFill>
        <p:spPr>
          <a:xfrm>
            <a:off x="6127750" y="4923155"/>
            <a:ext cx="2747645" cy="1741805"/>
          </a:xfrm>
          <a:prstGeom prst="rect">
            <a:avLst/>
          </a:prstGeom>
          <a:noFill/>
          <a:ln w="3175" cap="flat" cmpd="sng">
            <a:noFill/>
            <a:prstDash/>
            <a:miter lim="8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 1"/>
          <p:cNvSpPr>
            <a:spLocks noGrp="1" noChangeArrowheads="1"/>
          </p:cNvSpPr>
          <p:nvPr>
            <p:ph type="title"/>
          </p:nvPr>
        </p:nvSpPr>
        <p:spPr>
          <a:xfrm>
            <a:off x="457200" y="274320"/>
            <a:ext cx="8230235" cy="1143635"/>
          </a:xfrm>
          <a:prstGeom prst="rect">
            <a:avLst/>
          </a:prstGeom>
          <a:ln w="0" cap="flat" cmpd="sng">
            <a:noFill/>
            <a:prstDash/>
            <a:miter lim="800000"/>
          </a:ln>
        </p:spPr>
        <p:txBody>
          <a:bodyPr wrap="square" lIns="91440" tIns="45720" rIns="91440" bIns="45720" anchor="ctr"/>
          <a:lstStyle/>
          <a:p>
            <a:pPr marL="0" indent="0" algn="ctr" defTabSz="508000">
              <a:lnSpc>
                <a:spcPct val="104000"/>
              </a:lnSpc>
              <a:spcBef>
                <a:spcPts val="0"/>
              </a:spcBef>
              <a:spcAft>
                <a:spcPts val="0"/>
              </a:spcAft>
              <a:buFontTx/>
              <a:buNone/>
            </a:pPr>
            <a:r>
              <a:rPr lang="en-US" altLang="ko-KR" sz="4300" dirty="0" smtClean="0">
                <a:solidFill>
                  <a:srgbClr val="FFC000"/>
                </a:solidFill>
                <a:latin typeface="Times New Roman" charset="0"/>
              </a:rPr>
              <a:t>Kysymyksiä</a:t>
            </a:r>
            <a:endParaRPr lang="ko-KR" altLang="en-US" sz="4300" dirty="0" smtClean="0">
              <a:latin typeface="Times New Roman" charset="0"/>
            </a:endParaRPr>
          </a:p>
        </p:txBody>
      </p:sp>
      <p:sp>
        <p:nvSpPr>
          <p:cNvPr id="2" name="Rect 2"/>
          <p:cNvSpPr>
            <a:spLocks noGrp="1" noChangeArrowheads="1"/>
          </p:cNvSpPr>
          <p:nvPr/>
        </p:nvSpPr>
        <p:spPr>
          <a:xfrm>
            <a:off x="4415790" y="3228975"/>
            <a:ext cx="306705" cy="367665"/>
          </a:xfrm>
          <a:prstGeom prst="rect">
            <a:avLst/>
          </a:prstGeom>
          <a:ln w="0" cap="flat" cmpd="sng">
            <a:noFill/>
            <a:prstDash/>
            <a:miter lim="800000"/>
          </a:ln>
        </p:spPr>
        <p:txBody>
          <a:bodyPr wrap="square" lIns="89535" tIns="46355" rIns="89535" bIns="46355" anchor="t">
            <a:spAutoFit/>
          </a:bodyPr>
          <a:lstStyle/>
          <a:p>
            <a:pPr marL="0" indent="0" algn="l" defTabSz="508000">
              <a:lnSpc>
                <a:spcPct val="104000"/>
              </a:lnSpc>
              <a:spcBef>
                <a:spcPts val="0"/>
              </a:spcBef>
              <a:spcAft>
                <a:spcPts val="0"/>
              </a:spcAft>
              <a:buFontTx/>
              <a:buNone/>
            </a:pPr>
            <a:endParaRPr lang="ko-KR" altLang="en-US" sz="1800" dirty="0" smtClean="0">
              <a:latin typeface="Times New Roman" charset="0"/>
            </a:endParaRPr>
          </a:p>
        </p:txBody>
      </p:sp>
      <p:sp>
        <p:nvSpPr>
          <p:cNvPr id="3" name="Rect 3"/>
          <p:cNvSpPr>
            <a:spLocks noGrp="1" noChangeArrowheads="1"/>
          </p:cNvSpPr>
          <p:nvPr/>
        </p:nvSpPr>
        <p:spPr>
          <a:xfrm>
            <a:off x="4430395" y="3390900"/>
            <a:ext cx="454025" cy="220345"/>
          </a:xfrm>
          <a:prstGeom prst="rect">
            <a:avLst/>
          </a:prstGeom>
          <a:ln w="0" cap="flat" cmpd="sng">
            <a:noFill/>
            <a:prstDash/>
            <a:miter lim="800000"/>
          </a:ln>
        </p:spPr>
        <p:txBody>
          <a:bodyPr vert="eaVert" wrap="square" lIns="89535" tIns="46355" rIns="89535" bIns="46355" anchor="t">
            <a:spAutoFit/>
          </a:bodyPr>
          <a:lstStyle/>
          <a:p>
            <a:pPr marL="0" indent="0" algn="l" defTabSz="508000">
              <a:lnSpc>
                <a:spcPct val="104000"/>
              </a:lnSpc>
              <a:spcBef>
                <a:spcPts val="0"/>
              </a:spcBef>
              <a:spcAft>
                <a:spcPts val="0"/>
              </a:spcAft>
              <a:buFontTx/>
              <a:buNone/>
            </a:pPr>
            <a:endParaRPr lang="ko-KR" altLang="en-US" sz="1800" dirty="0" smtClean="0">
              <a:latin typeface="Times New Roman" charset="0"/>
            </a:endParaRPr>
          </a:p>
        </p:txBody>
      </p:sp>
      <p:sp>
        <p:nvSpPr>
          <p:cNvPr id="4" name="Rect 4"/>
          <p:cNvSpPr>
            <a:spLocks noGrp="1" noChangeArrowheads="1"/>
          </p:cNvSpPr>
          <p:nvPr/>
        </p:nvSpPr>
        <p:spPr>
          <a:xfrm>
            <a:off x="1308735" y="1911350"/>
            <a:ext cx="4265930" cy="1822165"/>
          </a:xfrm>
          <a:prstGeom prst="rect">
            <a:avLst/>
          </a:prstGeom>
          <a:ln w="0" cap="flat" cmpd="sng">
            <a:noFill/>
            <a:prstDash/>
            <a:miter lim="800000"/>
          </a:ln>
        </p:spPr>
        <p:txBody>
          <a:bodyPr wrap="square" lIns="89535" tIns="46355" rIns="89535" bIns="46355" anchor="t">
            <a:spAutoFit/>
          </a:bodyPr>
          <a:lstStyle/>
          <a:p>
            <a:pPr marL="0" indent="0" algn="l" defTabSz="508000">
              <a:lnSpc>
                <a:spcPct val="104000"/>
              </a:lnSpc>
              <a:spcBef>
                <a:spcPts val="0"/>
              </a:spcBef>
              <a:spcAft>
                <a:spcPts val="0"/>
              </a:spcAft>
              <a:buFontTx/>
              <a:buNone/>
            </a:pPr>
            <a:r>
              <a:rPr lang="en-US" altLang="ko-KR" sz="1800" dirty="0" smtClean="0">
                <a:solidFill>
                  <a:srgbClr val="FFC000"/>
                </a:solidFill>
                <a:latin typeface="Times New Roman" charset="0"/>
              </a:rPr>
              <a:t>-</a:t>
            </a:r>
            <a:r>
              <a:rPr lang="en-US" altLang="ko-KR" sz="1800" dirty="0" smtClean="0">
                <a:solidFill>
                  <a:srgbClr val="FFC000"/>
                </a:solidFill>
                <a:latin typeface="Times New Roman" charset="0"/>
              </a:rPr>
              <a:t>MIKÄ </a:t>
            </a:r>
            <a:r>
              <a:rPr lang="en-US" altLang="ko-KR" sz="1800" dirty="0" smtClean="0">
                <a:solidFill>
                  <a:srgbClr val="FFC000"/>
                </a:solidFill>
                <a:latin typeface="Times New Roman" charset="0"/>
              </a:rPr>
              <a:t>ON HIEROGLYFI? </a:t>
            </a:r>
            <a:endParaRPr lang="ko-KR" altLang="en-US" sz="1800" dirty="0" smtClean="0">
              <a:latin typeface="Times New Roman" charset="0"/>
            </a:endParaRPr>
          </a:p>
          <a:p>
            <a:pPr marL="0" indent="0" algn="l" defTabSz="508000">
              <a:lnSpc>
                <a:spcPct val="104000"/>
              </a:lnSpc>
              <a:spcBef>
                <a:spcPts val="0"/>
              </a:spcBef>
              <a:spcAft>
                <a:spcPts val="0"/>
              </a:spcAft>
              <a:buFontTx/>
              <a:buNone/>
            </a:pPr>
            <a:endParaRPr lang="ko-KR" altLang="en-US" sz="1800" dirty="0" smtClean="0">
              <a:latin typeface="Times New Roman" charset="0"/>
            </a:endParaRPr>
          </a:p>
          <a:p>
            <a:pPr marL="0" indent="0" algn="l" defTabSz="508000">
              <a:lnSpc>
                <a:spcPct val="104000"/>
              </a:lnSpc>
              <a:spcBef>
                <a:spcPts val="0"/>
              </a:spcBef>
              <a:spcAft>
                <a:spcPts val="0"/>
              </a:spcAft>
              <a:buFontTx/>
              <a:buNone/>
            </a:pPr>
            <a:r>
              <a:rPr lang="en-US" altLang="ko-KR" sz="1800" dirty="0" smtClean="0">
                <a:solidFill>
                  <a:srgbClr val="FFC000"/>
                </a:solidFill>
                <a:latin typeface="Times New Roman" charset="0"/>
              </a:rPr>
              <a:t> -</a:t>
            </a:r>
            <a:r>
              <a:rPr lang="en-US" altLang="ko-KR" sz="1800" dirty="0" smtClean="0">
                <a:solidFill>
                  <a:srgbClr val="FFC000"/>
                </a:solidFill>
                <a:latin typeface="Times New Roman" charset="0"/>
              </a:rPr>
              <a:t>MIKÄ </a:t>
            </a:r>
            <a:r>
              <a:rPr lang="en-US" altLang="ko-KR" sz="1800" dirty="0" smtClean="0">
                <a:solidFill>
                  <a:srgbClr val="FFC000"/>
                </a:solidFill>
                <a:latin typeface="Times New Roman" charset="0"/>
              </a:rPr>
              <a:t>ON MAAILMAN SUURIN ARFEOLOGINEN MUSEO?</a:t>
            </a:r>
            <a:endParaRPr lang="ko-KR" altLang="en-US" sz="1800" dirty="0" smtClean="0">
              <a:latin typeface="Times New Roman" charset="0"/>
            </a:endParaRPr>
          </a:p>
          <a:p>
            <a:pPr marL="0" indent="0" algn="l" defTabSz="508000">
              <a:lnSpc>
                <a:spcPct val="104000"/>
              </a:lnSpc>
              <a:spcBef>
                <a:spcPts val="0"/>
              </a:spcBef>
              <a:spcAft>
                <a:spcPts val="0"/>
              </a:spcAft>
              <a:buFontTx/>
              <a:buNone/>
            </a:pPr>
            <a:endParaRPr lang="ko-KR" altLang="en-US" sz="1800" dirty="0" smtClean="0">
              <a:latin typeface="Times New Roman" charset="0"/>
            </a:endParaRPr>
          </a:p>
          <a:p>
            <a:pPr marL="0" indent="0" algn="l" defTabSz="508000">
              <a:lnSpc>
                <a:spcPct val="104000"/>
              </a:lnSpc>
              <a:spcBef>
                <a:spcPts val="0"/>
              </a:spcBef>
              <a:spcAft>
                <a:spcPts val="0"/>
              </a:spcAft>
              <a:buFontTx/>
              <a:buNone/>
            </a:pPr>
            <a:r>
              <a:rPr lang="en-US" altLang="ko-KR" sz="1800" dirty="0" smtClean="0">
                <a:solidFill>
                  <a:srgbClr val="FFC000"/>
                </a:solidFill>
                <a:latin typeface="Times New Roman" charset="0"/>
              </a:rPr>
              <a:t>-OLIKO MAALAUKSET MUOTOKUVIA?</a:t>
            </a:r>
            <a:endParaRPr lang="ko-KR" altLang="en-US" sz="1800" dirty="0" smtClean="0">
              <a:latin typeface="Times New Roman" charset="0"/>
            </a:endParaRPr>
          </a:p>
        </p:txBody>
      </p:sp>
    </p:spTree>
  </p:cSld>
  <p:clrMapOvr>
    <a:masterClrMapping/>
  </p:clrMapOvr>
</p:sld>
</file>

<file path=ppt/theme/theme1.xml><?xml version="1.0" encoding="utf-8"?>
<a:theme xmlns:a="http://schemas.openxmlformats.org/drawingml/2006/main" name="ContemporaryPhotoAlbum">
  <a:themeElements>
    <a:clrScheme name="Picnic">
      <a:dk1>
        <a:sysClr val="windowText" lastClr="000000"/>
      </a:dk1>
      <a:lt1>
        <a:sysClr val="window" lastClr="FFFFFF"/>
      </a:lt1>
      <a:dk2>
        <a:srgbClr val="323232"/>
      </a:dk2>
      <a:lt2>
        <a:srgbClr val="E3DED1"/>
      </a:lt2>
      <a:accent1>
        <a:srgbClr val="CC0033"/>
      </a:accent1>
      <a:accent2>
        <a:srgbClr val="67CB35"/>
      </a:accent2>
      <a:accent3>
        <a:srgbClr val="75CFEB"/>
      </a:accent3>
      <a:accent4>
        <a:srgbClr val="AB5037"/>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15D27F-5C33-438F-94C7-CFE252E48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Pages>10</Pages>
  <Words>282</Words>
  <Characters>0</Characters>
  <Application>Microsoft Office PowerPoint</Application>
  <DocSecurity>0</DocSecurity>
  <PresentationFormat>Näytössä katseltava diaesitys (4:3)</PresentationFormat>
  <Lines>0</Lines>
  <Paragraphs>27</Paragraphs>
  <Slides>10</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맑은 고딕</vt:lpstr>
      <vt:lpstr>Arial</vt:lpstr>
      <vt:lpstr>Calibri</vt:lpstr>
      <vt:lpstr>Times New Roman</vt:lpstr>
      <vt:lpstr>ContemporaryPhotoAlbum</vt:lpstr>
      <vt:lpstr>Egyptin kirjoitustaito, käsityöt ja taideteokset.  </vt:lpstr>
      <vt:lpstr>Egyptin taide </vt:lpstr>
      <vt:lpstr>Muinaisen Egyptin maalaustaide</vt:lpstr>
      <vt:lpstr>Kirjoitustaito</vt:lpstr>
      <vt:lpstr>Hieroglyfit</vt:lpstr>
      <vt:lpstr>Tunnettuja teoksia</vt:lpstr>
      <vt:lpstr>Marieten museo</vt:lpstr>
      <vt:lpstr>Grand Egyptian museum</vt:lpstr>
      <vt:lpstr>Kysymyksiä</vt:lpstr>
      <vt:lpstr>Kiitos kun katsoitte!</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cp:revision>
  <dcterms:modified xsi:type="dcterms:W3CDTF">2015-10-09T10:19:05Z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TC102505169990</vt:lpwstr>
  </property>
</Properties>
</file>

<file path=docProps/infrawarePen.xml><?xml version="1.0" encoding="utf-8"?>
<InfrawarePenDraw xmlns="http://www.infraware.co.kr/2012/penmode">
  <PenDraw id="13">
    <PenInfo Type="2" Width="25" Blue="0" Green="0" Red="0" Alpha="255"/>
    <points count="3" path="30,30,0,0,0,0"/>
    <TimeData count="3" TimeData="0,0,0"/>
    <FixPressure count="3" PressData="0,0,0"/>
    <CoordSize cx="30" cy="31"/>
  </PenDraw>
  <PenDraw id="14">
    <PenInfo Type="2" Width="25" Blue="0" Green="0" Red="0" Alpha="255"/>
    <points count="3" path="15,0,0,15,0,15"/>
    <TimeData count="3" TimeData="0,0,0"/>
    <FixPressure count="3" PressData="0,0,0"/>
    <CoordSize cx="15" cy="15"/>
  </PenDraw>
  <PenDraw id="15">
    <PenInfo Type="2" Width="25" Blue="0" Green="0" Red="0" Alpha="255"/>
    <points count="5" path="107,15,0,0,15,0,46,0,46,0"/>
    <TimeData count="5" TimeData="0,0,0,0,0"/>
    <FixPressure count="5" PressData="0,0,0,0,0"/>
    <CoordSize cx="107" cy="15"/>
  </PenDraw>
  <PenDraw id="16">
    <PenInfo Type="2" Width="25" Blue="0" Green="0" Red="0" Alpha="255"/>
    <points count="1" path="0,0"/>
    <TimeData count="2" TimeData="0,0"/>
    <FixPressure count="2" PressData="0,0"/>
    <CoordSize cx="15" cy="15"/>
  </PenDraw>
  <PenDraw id="17">
    <PenInfo Type="2" Width="25" Blue="0" Green="0" Red="0" Alpha="255"/>
    <points count="1" path="0,0"/>
    <TimeData count="2" TimeData="0,0"/>
    <FixPressure count="2" PressData="0,0"/>
    <CoordSize cx="15" cy="15"/>
  </PenDraw>
  <PenDraw id="18">
    <PenInfo Type="2" Width="25" Blue="0" Green="0" Red="0" Alpha="255"/>
    <points count="3" path="0,0,15,0,15,0"/>
    <TimeData count="3" TimeData="0,0,0"/>
    <FixPressure count="3" PressData="0,0,0"/>
    <CoordSize cx="15" cy="0"/>
  </PenDraw>
</InfrawarePenDraw>
</file>