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Otsikko ja alaotsikko">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Otsikkoteksti</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Leipätekstin taso yksi</a:t>
            </a:r>
            <a:endParaRPr sz="3200"/>
          </a:p>
          <a:p>
            <a:pPr lvl="1">
              <a:defRPr sz="1800"/>
            </a:pPr>
            <a:r>
              <a:rPr sz="3200"/>
              <a:t>Leipätekstin taso kaksi</a:t>
            </a:r>
            <a:endParaRPr sz="3200"/>
          </a:p>
          <a:p>
            <a:pPr lvl="2">
              <a:defRPr sz="1800"/>
            </a:pPr>
            <a:r>
              <a:rPr sz="3200"/>
              <a:t>Leipätekstin taso kolme</a:t>
            </a:r>
            <a:endParaRPr sz="3200"/>
          </a:p>
          <a:p>
            <a:pPr lvl="3">
              <a:defRPr sz="1800"/>
            </a:pPr>
            <a:r>
              <a:rPr sz="3200"/>
              <a:t>Leipätekstin taso neljä</a:t>
            </a:r>
            <a:endParaRPr sz="3200"/>
          </a:p>
          <a:p>
            <a:pPr lvl="4">
              <a:defRPr sz="1800"/>
            </a:pPr>
            <a:r>
              <a:rPr sz="3200"/>
              <a:t>Leipätekstin taso viisi</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Lainaus">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Kuva">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yhjä">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Kuva - vaaka">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Otsikkoteksti</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Leipätekstin taso yksi</a:t>
            </a:r>
            <a:endParaRPr sz="3200"/>
          </a:p>
          <a:p>
            <a:pPr lvl="1">
              <a:defRPr sz="1800"/>
            </a:pPr>
            <a:r>
              <a:rPr sz="3200"/>
              <a:t>Leipätekstin taso kaksi</a:t>
            </a:r>
            <a:endParaRPr sz="3200"/>
          </a:p>
          <a:p>
            <a:pPr lvl="2">
              <a:defRPr sz="1800"/>
            </a:pPr>
            <a:r>
              <a:rPr sz="3200"/>
              <a:t>Leipätekstin taso kolme</a:t>
            </a:r>
            <a:endParaRPr sz="3200"/>
          </a:p>
          <a:p>
            <a:pPr lvl="3">
              <a:defRPr sz="1800"/>
            </a:pPr>
            <a:r>
              <a:rPr sz="3200"/>
              <a:t>Leipätekstin taso neljä</a:t>
            </a:r>
            <a:endParaRPr sz="3200"/>
          </a:p>
          <a:p>
            <a:pPr lvl="4">
              <a:defRPr sz="1800"/>
            </a:pPr>
            <a:r>
              <a:rPr sz="3200"/>
              <a:t>Leipätekstin taso viisi</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Otsikko - keski">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Otsikkoteksti</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Kuva - pysty">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Otsikkoteksti</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Leipätekstin taso yksi</a:t>
            </a:r>
            <a:endParaRPr sz="3200"/>
          </a:p>
          <a:p>
            <a:pPr lvl="1">
              <a:defRPr sz="1800"/>
            </a:pPr>
            <a:r>
              <a:rPr sz="3200"/>
              <a:t>Leipätekstin taso kaksi</a:t>
            </a:r>
            <a:endParaRPr sz="3200"/>
          </a:p>
          <a:p>
            <a:pPr lvl="2">
              <a:defRPr sz="1800"/>
            </a:pPr>
            <a:r>
              <a:rPr sz="3200"/>
              <a:t>Leipätekstin taso kolme</a:t>
            </a:r>
            <a:endParaRPr sz="3200"/>
          </a:p>
          <a:p>
            <a:pPr lvl="3">
              <a:defRPr sz="1800"/>
            </a:pPr>
            <a:r>
              <a:rPr sz="3200"/>
              <a:t>Leipätekstin taso neljä</a:t>
            </a:r>
            <a:endParaRPr sz="3200"/>
          </a:p>
          <a:p>
            <a:pPr lvl="4">
              <a:defRPr sz="1800"/>
            </a:pPr>
            <a:r>
              <a:rPr sz="3200"/>
              <a:t>Leipätekstin taso viisi</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Otsikko - Ylä">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Otsikkoteksti</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Otsikko ja merkit">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Otsikkoteksti</a:t>
            </a:r>
          </a:p>
        </p:txBody>
      </p:sp>
      <p:sp>
        <p:nvSpPr>
          <p:cNvPr id="19" name="Shape 19"/>
          <p:cNvSpPr/>
          <p:nvPr>
            <p:ph type="body" idx="1"/>
          </p:nvPr>
        </p:nvSpPr>
        <p:spPr>
          <a:prstGeom prst="rect">
            <a:avLst/>
          </a:prstGeom>
        </p:spPr>
        <p:txBody>
          <a:bodyPr/>
          <a:lstStyle/>
          <a:p>
            <a:pPr lvl="0">
              <a:defRPr sz="1800"/>
            </a:pPr>
            <a:r>
              <a:rPr sz="3600"/>
              <a:t>Leipätekstin taso yksi</a:t>
            </a:r>
            <a:endParaRPr sz="3600"/>
          </a:p>
          <a:p>
            <a:pPr lvl="1">
              <a:defRPr sz="1800"/>
            </a:pPr>
            <a:r>
              <a:rPr sz="3600"/>
              <a:t>Leipätekstin taso kaksi</a:t>
            </a:r>
            <a:endParaRPr sz="3600"/>
          </a:p>
          <a:p>
            <a:pPr lvl="2">
              <a:defRPr sz="1800"/>
            </a:pPr>
            <a:r>
              <a:rPr sz="3600"/>
              <a:t>Leipätekstin taso kolme</a:t>
            </a:r>
            <a:endParaRPr sz="3600"/>
          </a:p>
          <a:p>
            <a:pPr lvl="3">
              <a:defRPr sz="1800"/>
            </a:pPr>
            <a:r>
              <a:rPr sz="3600"/>
              <a:t>Leipätekstin taso neljä</a:t>
            </a:r>
            <a:endParaRPr sz="3600"/>
          </a:p>
          <a:p>
            <a:pPr lvl="4">
              <a:defRPr sz="1800"/>
            </a:pPr>
            <a:r>
              <a:rPr sz="3600"/>
              <a:t>Leipätekstin taso viisi</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Otsikko, merkit ja kuva">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Otsikkoteksti</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Leipätekstin taso yksi</a:t>
            </a:r>
            <a:endParaRPr sz="2800"/>
          </a:p>
          <a:p>
            <a:pPr lvl="1">
              <a:defRPr sz="1800"/>
            </a:pPr>
            <a:r>
              <a:rPr sz="2800"/>
              <a:t>Leipätekstin taso kaksi</a:t>
            </a:r>
            <a:endParaRPr sz="2800"/>
          </a:p>
          <a:p>
            <a:pPr lvl="2">
              <a:defRPr sz="1800"/>
            </a:pPr>
            <a:r>
              <a:rPr sz="2800"/>
              <a:t>Leipätekstin taso kolme</a:t>
            </a:r>
            <a:endParaRPr sz="2800"/>
          </a:p>
          <a:p>
            <a:pPr lvl="3">
              <a:defRPr sz="1800"/>
            </a:pPr>
            <a:r>
              <a:rPr sz="2800"/>
              <a:t>Leipätekstin taso neljä</a:t>
            </a:r>
            <a:endParaRPr sz="2800"/>
          </a:p>
          <a:p>
            <a:pPr lvl="4">
              <a:defRPr sz="1800"/>
            </a:pPr>
            <a:r>
              <a:rPr sz="2800"/>
              <a:t>Leipätekstin taso viisi</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Merkit">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Leipätekstin taso yksi</a:t>
            </a:r>
            <a:endParaRPr sz="3600"/>
          </a:p>
          <a:p>
            <a:pPr lvl="1">
              <a:defRPr sz="1800"/>
            </a:pPr>
            <a:r>
              <a:rPr sz="3600"/>
              <a:t>Leipätekstin taso kaksi</a:t>
            </a:r>
            <a:endParaRPr sz="3600"/>
          </a:p>
          <a:p>
            <a:pPr lvl="2">
              <a:defRPr sz="1800"/>
            </a:pPr>
            <a:r>
              <a:rPr sz="3600"/>
              <a:t>Leipätekstin taso kolme</a:t>
            </a:r>
            <a:endParaRPr sz="3600"/>
          </a:p>
          <a:p>
            <a:pPr lvl="3">
              <a:defRPr sz="1800"/>
            </a:pPr>
            <a:r>
              <a:rPr sz="3600"/>
              <a:t>Leipätekstin taso neljä</a:t>
            </a:r>
            <a:endParaRPr sz="3600"/>
          </a:p>
          <a:p>
            <a:pPr lvl="4">
              <a:defRPr sz="1800"/>
            </a:pPr>
            <a:r>
              <a:rPr sz="3600"/>
              <a:t>Leipätekstin taso viisi</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Kuva - 3 kuvaa">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Otsikkoteksti</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Leipätekstin taso yksi</a:t>
            </a:r>
            <a:endParaRPr sz="3600"/>
          </a:p>
          <a:p>
            <a:pPr lvl="1">
              <a:defRPr sz="1800"/>
            </a:pPr>
            <a:r>
              <a:rPr sz="3600"/>
              <a:t>Leipätekstin taso kaksi</a:t>
            </a:r>
            <a:endParaRPr sz="3600"/>
          </a:p>
          <a:p>
            <a:pPr lvl="2">
              <a:defRPr sz="1800"/>
            </a:pPr>
            <a:r>
              <a:rPr sz="3600"/>
              <a:t>Leipätekstin taso kolme</a:t>
            </a:r>
            <a:endParaRPr sz="3600"/>
          </a:p>
          <a:p>
            <a:pPr lvl="3">
              <a:defRPr sz="1800"/>
            </a:pPr>
            <a:r>
              <a:rPr sz="3600"/>
              <a:t>Leipätekstin taso neljä</a:t>
            </a:r>
            <a:endParaRPr sz="3600"/>
          </a:p>
          <a:p>
            <a:pPr lvl="4">
              <a:defRPr sz="1800"/>
            </a:pPr>
            <a:r>
              <a:rPr sz="3600"/>
              <a:t>Leipätekstin taso viisi</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1270000" y="252542"/>
            <a:ext cx="10464800" cy="1626910"/>
          </a:xfrm>
          <a:prstGeom prst="rect">
            <a:avLst/>
          </a:prstGeom>
        </p:spPr>
        <p:txBody>
          <a:bodyPr/>
          <a:lstStyle/>
          <a:p>
            <a:pPr lvl="0">
              <a:defRPr sz="1800"/>
            </a:pPr>
            <a:r>
              <a:rPr sz="8000"/>
              <a:t>Niili ja maanviljely</a:t>
            </a:r>
          </a:p>
        </p:txBody>
      </p:sp>
      <p:sp>
        <p:nvSpPr>
          <p:cNvPr id="33" name="Shape 33"/>
          <p:cNvSpPr/>
          <p:nvPr>
            <p:ph type="body" idx="1"/>
          </p:nvPr>
        </p:nvSpPr>
        <p:spPr>
          <a:xfrm>
            <a:off x="679911" y="1704402"/>
            <a:ext cx="11644978" cy="1373950"/>
          </a:xfrm>
          <a:prstGeom prst="rect">
            <a:avLst/>
          </a:prstGeom>
        </p:spPr>
        <p:txBody>
          <a:bodyPr/>
          <a:lstStyle/>
          <a:p>
            <a:pPr lvl="0">
              <a:defRPr sz="1800"/>
            </a:pPr>
            <a:r>
              <a:rPr sz="3200"/>
              <a:t>Tekijät:Kalle, Elina, Aleksi ja Peppi</a:t>
            </a:r>
          </a:p>
        </p:txBody>
      </p:sp>
      <p:pic>
        <p:nvPicPr>
          <p:cNvPr id="34" name="80A613D4-4340-477C-807D-3B58383261F8-L0-001.jpeg"/>
          <p:cNvPicPr/>
          <p:nvPr/>
        </p:nvPicPr>
        <p:blipFill>
          <a:blip r:embed="rId2">
            <a:extLst/>
          </a:blip>
          <a:stretch>
            <a:fillRect/>
          </a:stretch>
        </p:blipFill>
        <p:spPr>
          <a:xfrm>
            <a:off x="917571" y="4262397"/>
            <a:ext cx="5463488" cy="3590292"/>
          </a:xfrm>
          <a:prstGeom prst="rect">
            <a:avLst/>
          </a:prstGeom>
          <a:ln w="12700">
            <a:miter lim="400000"/>
          </a:ln>
        </p:spPr>
      </p:pic>
      <p:pic>
        <p:nvPicPr>
          <p:cNvPr id="35" name="13809D84-5F2A-407F-B68F-7D6276A3CBDC-L0-001.jpeg"/>
          <p:cNvPicPr/>
          <p:nvPr/>
        </p:nvPicPr>
        <p:blipFill>
          <a:blip r:embed="rId3">
            <a:extLst/>
          </a:blip>
          <a:stretch>
            <a:fillRect/>
          </a:stretch>
        </p:blipFill>
        <p:spPr>
          <a:xfrm>
            <a:off x="7290279" y="3164358"/>
            <a:ext cx="4838381" cy="2975808"/>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 name="Shape 37"/>
          <p:cNvSpPr/>
          <p:nvPr>
            <p:ph type="title"/>
          </p:nvPr>
        </p:nvSpPr>
        <p:spPr>
          <a:xfrm>
            <a:off x="1270000" y="85033"/>
            <a:ext cx="10464800" cy="1276663"/>
          </a:xfrm>
          <a:prstGeom prst="rect">
            <a:avLst/>
          </a:prstGeom>
        </p:spPr>
        <p:txBody>
          <a:bodyPr/>
          <a:lstStyle>
            <a:lvl1pPr defTabSz="560831">
              <a:defRPr sz="7679"/>
            </a:lvl1pPr>
          </a:lstStyle>
          <a:p>
            <a:pPr lvl="0">
              <a:defRPr sz="1800"/>
            </a:pPr>
            <a:r>
              <a:rPr sz="7679"/>
              <a:t>Niili</a:t>
            </a:r>
          </a:p>
        </p:txBody>
      </p:sp>
      <p:sp>
        <p:nvSpPr>
          <p:cNvPr id="38" name="Shape 38"/>
          <p:cNvSpPr/>
          <p:nvPr>
            <p:ph type="body" idx="1"/>
          </p:nvPr>
        </p:nvSpPr>
        <p:spPr>
          <a:xfrm>
            <a:off x="748437" y="1808456"/>
            <a:ext cx="11507926" cy="3818061"/>
          </a:xfrm>
          <a:prstGeom prst="rect">
            <a:avLst/>
          </a:prstGeom>
        </p:spPr>
        <p:txBody>
          <a:bodyPr/>
          <a:lstStyle/>
          <a:p>
            <a:pPr lvl="0">
              <a:defRPr sz="1800"/>
            </a:pPr>
            <a:r>
              <a:rPr sz="3200"/>
              <a:t>Niili on joki jota käytetään ennimmiten kulkemiseen, kalastamiseen ja tavaroiden kuljettamiseen. Niili on Egyptissä siaitseva iso joki jota käytetään moniin asioihin. Niilin avulla kuljetetaan esim painavia kiviä, kultaa ja muita rikkauksia ja tavaroita. Niiliä kaytetään myös oikoreittinä eri paikkoihin. </a:t>
            </a:r>
          </a:p>
        </p:txBody>
      </p:sp>
      <p:pic>
        <p:nvPicPr>
          <p:cNvPr id="39" name="E0AED87C-E342-4388-A26E-F5070A86FCE8-L0-001.jpeg"/>
          <p:cNvPicPr/>
          <p:nvPr/>
        </p:nvPicPr>
        <p:blipFill>
          <a:blip r:embed="rId2">
            <a:extLst/>
          </a:blip>
          <a:stretch>
            <a:fillRect/>
          </a:stretch>
        </p:blipFill>
        <p:spPr>
          <a:xfrm>
            <a:off x="1752719" y="5003991"/>
            <a:ext cx="9499362" cy="4274044"/>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xfrm>
            <a:off x="769762" y="1373563"/>
            <a:ext cx="5334001" cy="1117303"/>
          </a:xfrm>
          <a:prstGeom prst="rect">
            <a:avLst/>
          </a:prstGeom>
        </p:spPr>
        <p:txBody>
          <a:bodyPr/>
          <a:lstStyle>
            <a:lvl1pPr defTabSz="508254">
              <a:defRPr sz="5220"/>
            </a:lvl1pPr>
          </a:lstStyle>
          <a:p>
            <a:pPr lvl="0">
              <a:defRPr sz="1800"/>
            </a:pPr>
            <a:r>
              <a:rPr sz="5220"/>
              <a:t>Niili ja maanviljely</a:t>
            </a:r>
          </a:p>
        </p:txBody>
      </p:sp>
      <p:sp>
        <p:nvSpPr>
          <p:cNvPr id="42" name="Shape 42"/>
          <p:cNvSpPr/>
          <p:nvPr>
            <p:ph type="body" idx="1"/>
          </p:nvPr>
        </p:nvSpPr>
        <p:spPr>
          <a:xfrm>
            <a:off x="343375" y="3985866"/>
            <a:ext cx="5334001" cy="4102101"/>
          </a:xfrm>
          <a:prstGeom prst="rect">
            <a:avLst/>
          </a:prstGeom>
        </p:spPr>
        <p:txBody>
          <a:bodyPr/>
          <a:lstStyle/>
          <a:p>
            <a:pPr lvl="0" defTabSz="531622">
              <a:defRPr sz="1800"/>
            </a:pPr>
            <a:r>
              <a:rPr sz="2912"/>
              <a:t>Egyptiläisille maanviljely oli</a:t>
            </a:r>
            <a:endParaRPr sz="2912"/>
          </a:p>
          <a:p>
            <a:pPr lvl="0" defTabSz="531622">
              <a:defRPr sz="1800"/>
            </a:pPr>
            <a:r>
              <a:rPr sz="2912"/>
              <a:t>Tärkeää ja niili auttoi maanviljelystä paljon. Ilman niiliä maanviljelyä ei olisi eikä ruokaa tai kuuluisia pyramideja. Tulvat olivat egyptiläisille ihme koska sitä pidettiin jumalien aikaansaannoksina.</a:t>
            </a:r>
          </a:p>
        </p:txBody>
      </p:sp>
      <p:pic>
        <p:nvPicPr>
          <p:cNvPr id="43" name="cameraImage.png"/>
          <p:cNvPicPr/>
          <p:nvPr/>
        </p:nvPicPr>
        <p:blipFill>
          <a:blip r:embed="rId2">
            <a:extLst/>
          </a:blip>
          <a:stretch>
            <a:fillRect/>
          </a:stretch>
        </p:blipFill>
        <p:spPr>
          <a:xfrm rot="16200000">
            <a:off x="5561410" y="2032486"/>
            <a:ext cx="8034134" cy="6000804"/>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title"/>
          </p:nvPr>
        </p:nvSpPr>
        <p:spPr>
          <a:xfrm>
            <a:off x="3485689" y="78847"/>
            <a:ext cx="5667948" cy="1422401"/>
          </a:xfrm>
          <a:prstGeom prst="rect">
            <a:avLst/>
          </a:prstGeom>
        </p:spPr>
        <p:txBody>
          <a:bodyPr/>
          <a:lstStyle/>
          <a:p>
            <a:pPr lvl="0">
              <a:defRPr sz="1800"/>
            </a:pPr>
            <a:r>
              <a:rPr sz="8000"/>
              <a:t>Maanviljely</a:t>
            </a:r>
          </a:p>
        </p:txBody>
      </p:sp>
      <p:sp>
        <p:nvSpPr>
          <p:cNvPr id="46" name="Shape 46"/>
          <p:cNvSpPr/>
          <p:nvPr>
            <p:ph type="body" idx="1"/>
          </p:nvPr>
        </p:nvSpPr>
        <p:spPr>
          <a:xfrm>
            <a:off x="1452737" y="1407380"/>
            <a:ext cx="9733851" cy="3033813"/>
          </a:xfrm>
          <a:prstGeom prst="rect">
            <a:avLst/>
          </a:prstGeom>
        </p:spPr>
        <p:txBody>
          <a:bodyPr/>
          <a:lstStyle>
            <a:lvl1pPr defTabSz="519937">
              <a:defRPr sz="2848"/>
            </a:lvl1pPr>
          </a:lstStyle>
          <a:p>
            <a:pPr lvl="0">
              <a:defRPr sz="1800"/>
            </a:pPr>
            <a:r>
              <a:rPr sz="2848"/>
              <a:t>Noin 10 000 vuotta sitten ihmiset oppivat maanviljelemään. Ensimmäiset jotka keksivät sen olivat Egyptiläiset.Yleensä ihmiset asuivat lähellä viljapeltoja, kun viljasato kasvoi myös väkiluku kasvoi koska mitä enemmän ruokaa sitä enemmän ihmiset sai ruokaa ja pystyivät elämään. Ihmiset jotka asuivat luonnon keskellä, tunsivat hyvin syötävät hedelmät. </a:t>
            </a:r>
          </a:p>
        </p:txBody>
      </p:sp>
      <p:pic>
        <p:nvPicPr>
          <p:cNvPr id="47" name="610B2DFF-77DD-47CD-B6F5-E7FD4D218C0E-L0-001.jpeg"/>
          <p:cNvPicPr/>
          <p:nvPr/>
        </p:nvPicPr>
        <p:blipFill>
          <a:blip r:embed="rId2">
            <a:extLst/>
          </a:blip>
          <a:stretch>
            <a:fillRect/>
          </a:stretch>
        </p:blipFill>
        <p:spPr>
          <a:xfrm>
            <a:off x="2650568" y="4477063"/>
            <a:ext cx="7338189" cy="4892127"/>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body" idx="1"/>
          </p:nvPr>
        </p:nvSpPr>
        <p:spPr>
          <a:xfrm>
            <a:off x="2800597" y="213872"/>
            <a:ext cx="7403606" cy="3672720"/>
          </a:xfrm>
          <a:prstGeom prst="rect">
            <a:avLst/>
          </a:prstGeom>
        </p:spPr>
        <p:txBody>
          <a:bodyPr/>
          <a:lstStyle/>
          <a:p>
            <a:pPr lvl="0">
              <a:defRPr sz="1800"/>
            </a:pPr>
            <a:r>
              <a:rPr sz="3200"/>
              <a:t>Maanviljely oli tärkeä oppia. Niilin avulla kasvit saivat vettä. Myöhemmin ihmiset tajusivat että lannoite parantaa satoa ja rikkaruohot poistettaisiin. Auraa käytettiin helpottamiseksi kasvattamiseen. Härät vetivät auraa ja auroja käytetään vieläkin.</a:t>
            </a:r>
          </a:p>
        </p:txBody>
      </p:sp>
      <p:pic>
        <p:nvPicPr>
          <p:cNvPr id="50" name="0573434F-B3A0-4CC5-9C01-D52315C83DA5-L0-001.jpeg"/>
          <p:cNvPicPr/>
          <p:nvPr/>
        </p:nvPicPr>
        <p:blipFill>
          <a:blip r:embed="rId2">
            <a:extLst/>
          </a:blip>
          <a:stretch>
            <a:fillRect/>
          </a:stretch>
        </p:blipFill>
        <p:spPr>
          <a:xfrm>
            <a:off x="2033968" y="4493853"/>
            <a:ext cx="8617073" cy="4652094"/>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title"/>
          </p:nvPr>
        </p:nvSpPr>
        <p:spPr>
          <a:xfrm>
            <a:off x="830675" y="200850"/>
            <a:ext cx="11099801" cy="2159001"/>
          </a:xfrm>
          <a:prstGeom prst="rect">
            <a:avLst/>
          </a:prstGeom>
        </p:spPr>
        <p:txBody>
          <a:bodyPr/>
          <a:lstStyle/>
          <a:p>
            <a:pPr lvl="0">
              <a:defRPr sz="1800"/>
            </a:pPr>
            <a:r>
              <a:rPr sz="8000"/>
              <a:t>Kiitos kun katsoitte</a:t>
            </a:r>
          </a:p>
        </p:txBody>
      </p:sp>
      <p:sp>
        <p:nvSpPr>
          <p:cNvPr id="53" name="Shape 53"/>
          <p:cNvSpPr/>
          <p:nvPr/>
        </p:nvSpPr>
        <p:spPr>
          <a:xfrm>
            <a:off x="13091642" y="4857512"/>
            <a:ext cx="6382015" cy="647701"/>
          </a:xfrm>
          <a:prstGeom prst="rect">
            <a:avLst/>
          </a:prstGeom>
          <a:ln w="12700">
            <a:miter lim="400000"/>
          </a:ln>
        </p:spPr>
        <p:txBody>
          <a:bodyPr lIns="50800" tIns="50800" rIns="50800" bIns="50800" anchor="ctr">
            <a:spAutoFit/>
          </a:bodyPr>
          <a:lstStyle/>
          <a:p>
            <a:pPr lvl="0"/>
          </a:p>
        </p:txBody>
      </p:sp>
      <p:pic>
        <p:nvPicPr>
          <p:cNvPr id="54" name="466B0AA2-3321-448D-839C-D0B506D94D57-L0-001.jpeg"/>
          <p:cNvPicPr/>
          <p:nvPr/>
        </p:nvPicPr>
        <p:blipFill>
          <a:blip r:embed="rId2">
            <a:extLst/>
          </a:blip>
          <a:stretch>
            <a:fillRect/>
          </a:stretch>
        </p:blipFill>
        <p:spPr>
          <a:xfrm>
            <a:off x="2147236" y="3344409"/>
            <a:ext cx="9440037" cy="5265359"/>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