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theme/theme2.xml" ContentType="application/vnd.openxmlformats-officedocument.theme+xml"/>
  <Override PartName="/ppt/media/image3.jpeg" ContentType="image/jpeg"/>
  <Override PartName="/ppt/media/image4.jpeg" ContentType="image/jpeg"/>
  <Override PartName="/ppt/media/image5.jpeg" ContentType="image/jpeg"/>
  <Override PartName="/ppt/media/image6.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13004800" cy="9753600"/>
  <p:notesSz cx="6858000" cy="9144000"/>
  <p:defaultTextStyle>
    <a:lvl1pPr algn="ctr" defTabSz="584200">
      <a:defRPr sz="3600">
        <a:solidFill>
          <a:srgbClr val="6E603B"/>
        </a:solidFill>
        <a:latin typeface="Palatino"/>
        <a:ea typeface="Palatino"/>
        <a:cs typeface="Palatino"/>
        <a:sym typeface="Palatino"/>
      </a:defRPr>
    </a:lvl1pPr>
    <a:lvl2pPr indent="228600" algn="ctr" defTabSz="584200">
      <a:defRPr sz="3600">
        <a:solidFill>
          <a:srgbClr val="6E603B"/>
        </a:solidFill>
        <a:latin typeface="Palatino"/>
        <a:ea typeface="Palatino"/>
        <a:cs typeface="Palatino"/>
        <a:sym typeface="Palatino"/>
      </a:defRPr>
    </a:lvl2pPr>
    <a:lvl3pPr indent="457200" algn="ctr" defTabSz="584200">
      <a:defRPr sz="3600">
        <a:solidFill>
          <a:srgbClr val="6E603B"/>
        </a:solidFill>
        <a:latin typeface="Palatino"/>
        <a:ea typeface="Palatino"/>
        <a:cs typeface="Palatino"/>
        <a:sym typeface="Palatino"/>
      </a:defRPr>
    </a:lvl3pPr>
    <a:lvl4pPr indent="685800" algn="ctr" defTabSz="584200">
      <a:defRPr sz="3600">
        <a:solidFill>
          <a:srgbClr val="6E603B"/>
        </a:solidFill>
        <a:latin typeface="Palatino"/>
        <a:ea typeface="Palatino"/>
        <a:cs typeface="Palatino"/>
        <a:sym typeface="Palatino"/>
      </a:defRPr>
    </a:lvl4pPr>
    <a:lvl5pPr indent="914400" algn="ctr" defTabSz="584200">
      <a:defRPr sz="3600">
        <a:solidFill>
          <a:srgbClr val="6E603B"/>
        </a:solidFill>
        <a:latin typeface="Palatino"/>
        <a:ea typeface="Palatino"/>
        <a:cs typeface="Palatino"/>
        <a:sym typeface="Palatino"/>
      </a:defRPr>
    </a:lvl5pPr>
    <a:lvl6pPr indent="1143000" algn="ctr" defTabSz="584200">
      <a:defRPr sz="3600">
        <a:solidFill>
          <a:srgbClr val="6E603B"/>
        </a:solidFill>
        <a:latin typeface="Palatino"/>
        <a:ea typeface="Palatino"/>
        <a:cs typeface="Palatino"/>
        <a:sym typeface="Palatino"/>
      </a:defRPr>
    </a:lvl6pPr>
    <a:lvl7pPr indent="1371600" algn="ctr" defTabSz="584200">
      <a:defRPr sz="3600">
        <a:solidFill>
          <a:srgbClr val="6E603B"/>
        </a:solidFill>
        <a:latin typeface="Palatino"/>
        <a:ea typeface="Palatino"/>
        <a:cs typeface="Palatino"/>
        <a:sym typeface="Palatino"/>
      </a:defRPr>
    </a:lvl7pPr>
    <a:lvl8pPr indent="1600200" algn="ctr" defTabSz="584200">
      <a:defRPr sz="3600">
        <a:solidFill>
          <a:srgbClr val="6E603B"/>
        </a:solidFill>
        <a:latin typeface="Palatino"/>
        <a:ea typeface="Palatino"/>
        <a:cs typeface="Palatino"/>
        <a:sym typeface="Palatino"/>
      </a:defRPr>
    </a:lvl8pPr>
    <a:lvl9pPr indent="1828800" algn="ctr" defTabSz="584200">
      <a:defRPr sz="3600">
        <a:solidFill>
          <a:srgbClr val="6E603B"/>
        </a:solidFill>
        <a:latin typeface="Palatino"/>
        <a:ea typeface="Palatino"/>
        <a:cs typeface="Palatino"/>
        <a:sym typeface="Palatino"/>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wholeTbl>
    <a:band2H>
      <a:tcTxStyle b="def" i="def"/>
      <a:tcStyle>
        <a:tcBdr/>
        <a:fill>
          <a:solidFill>
            <a:srgbClr val="A8A861">
              <a:alpha val="27000"/>
            </a:srgbClr>
          </a:solidFill>
        </a:fill>
      </a:tcStyle>
    </a:band2H>
    <a:firstCol>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Col>
    <a:lastRow>
      <a:tcTxStyle b="off" i="off">
        <a:font>
          <a:latin typeface="Palatino"/>
          <a:ea typeface="Palatino"/>
          <a:cs typeface="Palatino"/>
        </a:font>
        <a:srgbClr val="93741C"/>
      </a:tcTxStyle>
      <a:tcStyle>
        <a:tcBdr>
          <a:left>
            <a:ln w="12700" cap="flat">
              <a:solidFill>
                <a:srgbClr val="808251"/>
              </a:solidFill>
              <a:prstDash val="solid"/>
              <a:miter lim="400000"/>
            </a:ln>
          </a:left>
          <a:right>
            <a:ln w="12700" cap="flat">
              <a:solidFill>
                <a:srgbClr val="808251"/>
              </a:solidFill>
              <a:prstDash val="solid"/>
              <a:miter lim="400000"/>
            </a:ln>
          </a:right>
          <a:top>
            <a:ln w="254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noFill/>
        </a:fill>
      </a:tcStyle>
    </a:lastRow>
    <a:firstRow>
      <a:tcTxStyle b="off" i="off">
        <a:font>
          <a:latin typeface="Palatino"/>
          <a:ea typeface="Palatino"/>
          <a:cs typeface="Palatino"/>
        </a:font>
        <a:srgbClr val="FFFDEF"/>
      </a:tcTxStyle>
      <a:tcStyle>
        <a:tcBdr>
          <a:left>
            <a:ln w="12700" cap="flat">
              <a:solidFill>
                <a:srgbClr val="808251"/>
              </a:solidFill>
              <a:prstDash val="solid"/>
              <a:miter lim="400000"/>
            </a:ln>
          </a:left>
          <a:right>
            <a:ln w="12700" cap="flat">
              <a:solidFill>
                <a:srgbClr val="808251"/>
              </a:solidFill>
              <a:prstDash val="solid"/>
              <a:miter lim="400000"/>
            </a:ln>
          </a:right>
          <a:top>
            <a:ln w="12700" cap="flat">
              <a:solidFill>
                <a:srgbClr val="808251"/>
              </a:solidFill>
              <a:prstDash val="solid"/>
              <a:miter lim="400000"/>
            </a:ln>
          </a:top>
          <a:bottom>
            <a:ln w="12700" cap="flat">
              <a:solidFill>
                <a:srgbClr val="808251"/>
              </a:solidFill>
              <a:prstDash val="solid"/>
              <a:miter lim="400000"/>
            </a:ln>
          </a:bottom>
          <a:insideH>
            <a:ln w="12700" cap="flat">
              <a:solidFill>
                <a:srgbClr val="808251"/>
              </a:solidFill>
              <a:prstDash val="solid"/>
              <a:miter lim="400000"/>
            </a:ln>
          </a:insideH>
          <a:insideV>
            <a:ln w="12700" cap="flat">
              <a:solidFill>
                <a:srgbClr val="808251"/>
              </a:solidFill>
              <a:prstDash val="solid"/>
              <a:miter lim="400000"/>
            </a:ln>
          </a:insideV>
        </a:tcBdr>
        <a:fill>
          <a:solidFill>
            <a:srgbClr val="8F9541">
              <a:alpha val="75000"/>
            </a:srgbClr>
          </a:solidFill>
        </a:fill>
      </a:tcStyle>
    </a:firstRow>
  </a:tblStyle>
  <a:tblStyle styleId="{C7B018BB-80A7-4F77-B60F-C8B233D01FF8}"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wholeTbl>
    <a:band2H>
      <a:tcTxStyle b="def" i="def"/>
      <a:tcStyle>
        <a:tcBdr/>
        <a:fill>
          <a:solidFill>
            <a:srgbClr val="CC9833">
              <a:alpha val="8000"/>
            </a:srgbClr>
          </a:solidFill>
        </a:fill>
      </a:tcStyle>
    </a:band2H>
    <a:firstCol>
      <a:tcTxStyle b="off" i="off">
        <a:font>
          <a:latin typeface="Palatino"/>
          <a:ea typeface="Palatino"/>
          <a:cs typeface="Palatino"/>
        </a:font>
        <a:srgbClr val="5D5449">
          <a:alpha val="91000"/>
        </a:srgbClr>
      </a:tcTxStyle>
      <a:tcStyle>
        <a:tcBdr>
          <a:left>
            <a:ln w="12700" cap="flat">
              <a:solidFill>
                <a:srgbClr val="9B854B">
                  <a:alpha val="56000"/>
                </a:srgbClr>
              </a:solidFill>
              <a:prstDash val="solid"/>
              <a:miter lim="400000"/>
            </a:ln>
          </a:left>
          <a:right>
            <a:ln w="12700" cap="flat">
              <a:noFill/>
              <a:miter lim="400000"/>
            </a:ln>
          </a:right>
          <a:top>
            <a:ln w="127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solidFill>
            <a:srgbClr val="C6BAA9">
              <a:alpha val="31000"/>
            </a:srgbClr>
          </a:solid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25400" cap="flat">
              <a:solidFill>
                <a:srgbClr val="9B854B">
                  <a:alpha val="56000"/>
                </a:srgbClr>
              </a:solidFill>
              <a:prstDash val="solid"/>
              <a:miter lim="400000"/>
            </a:ln>
          </a:top>
          <a:bottom>
            <a:ln w="12700" cap="flat">
              <a:solidFill>
                <a:srgbClr val="9B854B">
                  <a:alpha val="56000"/>
                </a:srgbClr>
              </a:solidFill>
              <a:prstDash val="solid"/>
              <a:miter lim="400000"/>
            </a:ln>
          </a:bottom>
          <a:insideH>
            <a:ln w="12700" cap="flat">
              <a:solidFill>
                <a:srgbClr val="9B854B">
                  <a:alpha val="56000"/>
                </a:srgbClr>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9B854B">
                  <a:alpha val="10000"/>
                </a:srgbClr>
              </a:solidFill>
              <a:prstDash val="solid"/>
              <a:miter lim="400000"/>
            </a:ln>
          </a:top>
          <a:bottom>
            <a:ln w="12700" cap="flat">
              <a:solidFill>
                <a:srgbClr val="9B854B">
                  <a:alpha val="10000"/>
                </a:srgbClr>
              </a:solidFill>
              <a:prstDash val="solid"/>
              <a:miter lim="400000"/>
            </a:ln>
          </a:bottom>
          <a:insideH>
            <a:ln w="12700" cap="flat">
              <a:solidFill>
                <a:srgbClr val="9B854B">
                  <a:alpha val="10000"/>
                </a:srgbClr>
              </a:solidFill>
              <a:prstDash val="solid"/>
              <a:miter lim="400000"/>
            </a:ln>
          </a:insideH>
          <a:insideV>
            <a:ln w="12700" cap="flat">
              <a:noFill/>
              <a:miter lim="400000"/>
            </a:ln>
          </a:insideV>
        </a:tcBdr>
        <a:fill>
          <a:solidFill>
            <a:srgbClr val="A6BBBB"/>
          </a:solidFill>
        </a:fill>
      </a:tcStyle>
    </a:firstRow>
  </a:tblStyle>
  <a:tblStyle styleId="{EEE7283C-3CF3-47DC-8721-378D4A62B228}" styleName="">
    <a:tblBg/>
    <a:wholeTbl>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wholeTbl>
    <a:band2H>
      <a:tcTxStyle b="def" i="def"/>
      <a:tcStyle>
        <a:tcBdr/>
        <a:fill>
          <a:blipFill rotWithShape="1">
            <a:blip r:embed="rId1"/>
            <a:srcRect l="0" t="0" r="0" b="0"/>
            <a:tile tx="0" ty="0" sx="100000" sy="100000" flip="none" algn="tl"/>
          </a:blipFill>
        </a:fill>
      </a:tcStyle>
    </a:band2H>
    <a:firstCol>
      <a:tcTxStyle b="off" i="off">
        <a:font>
          <a:latin typeface="Palatino"/>
          <a:ea typeface="Palatino"/>
          <a:cs typeface="Palatino"/>
        </a:font>
        <a:srgbClr val="FFFDEF"/>
      </a:tcTxStyle>
      <a:tcStyle>
        <a:tcBdr>
          <a:left>
            <a:ln w="12700" cap="flat">
              <a:solidFill>
                <a:srgbClr val="FFFDEF"/>
              </a:solidFill>
              <a:prstDash val="solid"/>
              <a:miter lim="400000"/>
            </a:ln>
          </a:left>
          <a:right>
            <a:ln w="12700" cap="flat">
              <a:solidFill>
                <a:srgbClr val="FFFDEF"/>
              </a:solidFill>
              <a:prstDash val="solid"/>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solidFill>
                <a:srgbClr val="FFFDEF"/>
              </a:solidFill>
              <a:prstDash val="solid"/>
              <a:miter lim="400000"/>
            </a:ln>
          </a:insideV>
        </a:tcBdr>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FFFDEF"/>
              </a:solidFill>
              <a:prstDash val="solid"/>
              <a:miter lim="400000"/>
            </a:ln>
          </a:top>
          <a:bottom>
            <a:ln w="12700" cap="flat">
              <a:solidFill>
                <a:srgbClr val="FFFDEF"/>
              </a:solidFill>
              <a:prstDash val="solid"/>
              <a:miter lim="400000"/>
            </a:ln>
          </a:bottom>
          <a:insideH>
            <a:ln w="12700" cap="flat">
              <a:solidFill>
                <a:srgbClr val="FFFDEF"/>
              </a:solidFill>
              <a:prstDash val="solid"/>
              <a:miter lim="400000"/>
            </a:ln>
          </a:insideH>
          <a:insideV>
            <a:ln w="12700" cap="flat">
              <a:noFill/>
              <a:miter lim="400000"/>
            </a:ln>
          </a:insideV>
        </a:tcBdr>
      </a:tcStyle>
    </a:firstRow>
  </a:tblStyle>
  <a:tblStyle styleId="{CF821DB8-F4EB-4A41-A1BA-3FCAFE7338EE}"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noFill/>
              <a:miter lim="400000"/>
            </a:ln>
          </a:insideV>
        </a:tcBdr>
        <a:fill>
          <a:noFill/>
        </a:fill>
      </a:tcStyle>
    </a:wholeTbl>
    <a:band2H>
      <a:tcTxStyle b="def" i="def"/>
      <a:tcStyle>
        <a:tcBdr/>
        <a:fill>
          <a:solidFill>
            <a:srgbClr val="D1C6B8">
              <a:alpha val="31000"/>
            </a:srgbClr>
          </a:solidFill>
        </a:fill>
      </a:tcStyle>
    </a:band2H>
    <a:firstCol>
      <a:tcTxStyle b="off" i="off">
        <a:font>
          <a:latin typeface="Palatino"/>
          <a:ea typeface="Palatino"/>
          <a:cs typeface="Palatino"/>
        </a:font>
        <a:srgbClr val="5D5449">
          <a:alpha val="91000"/>
        </a:srgbClr>
      </a:tcTxStyle>
      <a:tcStyle>
        <a:tcBdr>
          <a:left>
            <a:ln w="12700" cap="flat">
              <a:solidFill>
                <a:srgbClr val="653B32">
                  <a:alpha val="51000"/>
                </a:srgbClr>
              </a:solidFill>
              <a:prstDash val="solid"/>
              <a:miter lim="400000"/>
            </a:ln>
          </a:left>
          <a:right>
            <a:ln w="12700" cap="flat">
              <a:solidFill>
                <a:srgbClr val="653B32">
                  <a:alpha val="51000"/>
                </a:srgbClr>
              </a:solidFill>
              <a:prstDash val="solid"/>
              <a:miter lim="400000"/>
            </a:ln>
          </a:right>
          <a:top>
            <a:ln w="12700" cap="flat">
              <a:solidFill>
                <a:srgbClr val="653B32">
                  <a:alpha val="51000"/>
                </a:srgbClr>
              </a:solidFill>
              <a:custDash>
                <a:ds d="200000" sp="200000"/>
              </a:custDash>
              <a:miter lim="400000"/>
            </a:ln>
          </a:top>
          <a:bottom>
            <a:ln w="12700" cap="flat">
              <a:solidFill>
                <a:srgbClr val="653B32">
                  <a:alpha val="51000"/>
                </a:srgbClr>
              </a:solidFill>
              <a:custDash>
                <a:ds d="200000" sp="200000"/>
              </a:custDash>
              <a:miter lim="400000"/>
            </a:ln>
          </a:bottom>
          <a:insideH>
            <a:ln w="12700" cap="flat">
              <a:solidFill>
                <a:srgbClr val="653B32">
                  <a:alpha val="51000"/>
                </a:srgbClr>
              </a:solidFill>
              <a:custDash>
                <a:ds d="200000" sp="200000"/>
              </a:custDash>
              <a:miter lim="400000"/>
            </a:ln>
          </a:insideH>
          <a:insideV>
            <a:ln w="12700" cap="flat">
              <a:solidFill>
                <a:srgbClr val="653B32">
                  <a:alpha val="51000"/>
                </a:srgbClr>
              </a:solidFill>
              <a:prstDash val="solid"/>
              <a:miter lim="400000"/>
            </a:ln>
          </a:insideV>
        </a:tcBdr>
        <a:fill>
          <a:no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653B32">
                  <a:alpha val="51000"/>
                </a:srgbClr>
              </a:solidFill>
              <a:prstDash val="solid"/>
              <a:miter lim="400000"/>
            </a:ln>
          </a:top>
          <a:bottom>
            <a:ln w="12700" cap="flat">
              <a:solidFill>
                <a:srgbClr val="653B32">
                  <a:alpha val="51000"/>
                </a:srgbClr>
              </a:solidFill>
              <a:prstDash val="solid"/>
              <a:miter lim="400000"/>
            </a:ln>
          </a:bottom>
          <a:insideH>
            <a:ln w="12700" cap="flat">
              <a:solidFill>
                <a:srgbClr val="653B32">
                  <a:alpha val="51000"/>
                </a:srgbClr>
              </a:solidFill>
              <a:prstDash val="solid"/>
              <a:miter lim="400000"/>
            </a:ln>
          </a:insideH>
          <a:insideV>
            <a:ln w="12700" cap="flat">
              <a:noFill/>
              <a:miter lim="400000"/>
            </a:ln>
          </a:insideV>
        </a:tcBdr>
      </a:tcStyle>
    </a:firstRow>
  </a:tblStyle>
  <a:tblStyle styleId="{33BA23B1-9221-436E-865A-0063620EA4FD}"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C6BAA9">
              <a:alpha val="31000"/>
            </a:srgbClr>
          </a:solidFill>
        </a:fill>
      </a:tcStyle>
    </a:wholeTbl>
    <a:band2H>
      <a:tcTxStyle b="def" i="def"/>
      <a:tcStyle>
        <a:tcBdr/>
        <a:fill>
          <a:solidFill>
            <a:srgbClr val="C6BAA9">
              <a:alpha val="31000"/>
            </a:srgbClr>
          </a:solidFill>
        </a:fill>
      </a:tcStyle>
    </a:band2H>
    <a:firstCol>
      <a:tcTxStyle b="off" i="off">
        <a:font>
          <a:latin typeface="Palatino"/>
          <a:ea typeface="Palatino"/>
          <a:cs typeface="Palatino"/>
        </a:font>
        <a:srgbClr val="5D5449">
          <a:alpha val="91000"/>
        </a:srgbClr>
      </a:tcTxStyle>
      <a:tcStyle>
        <a:tcBdr>
          <a:left>
            <a:ln w="25400" cap="flat">
              <a:noFill/>
              <a:miter lim="400000"/>
            </a:ln>
          </a:left>
          <a:right>
            <a:ln w="12700" cap="flat">
              <a:solidFill>
                <a:srgbClr val="797B80">
                  <a:alpha val="80000"/>
                </a:srgbClr>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797C80">
                  <a:alpha val="80000"/>
                </a:srgbClr>
              </a:solidFill>
              <a:prstDash val="solid"/>
              <a:miter lim="400000"/>
            </a:ln>
          </a:insideV>
        </a:tcBdr>
        <a:fill>
          <a:solidFill>
            <a:srgbClr val="C6BAA9">
              <a:alpha val="31000"/>
            </a:srgbClr>
          </a:solidFill>
        </a:fill>
      </a:tcStyle>
    </a:firstCol>
    <a:la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12700" cap="flat">
              <a:solidFill>
                <a:srgbClr val="797B80">
                  <a:alpha val="80000"/>
                </a:srgbClr>
              </a:solidFill>
              <a:prstDash val="solid"/>
              <a:miter lim="400000"/>
            </a:ln>
          </a:top>
          <a:bottom>
            <a:ln w="25400" cap="flat">
              <a:noFill/>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lastRow>
    <a:firstRow>
      <a:tcTxStyle b="off" i="off">
        <a:font>
          <a:latin typeface="Palatino"/>
          <a:ea typeface="Palatino"/>
          <a:cs typeface="Palatino"/>
        </a:font>
        <a:srgbClr val="FFFDEF"/>
      </a:tcTxStyle>
      <a:tcStyle>
        <a:tcBdr>
          <a:left>
            <a:ln w="12700" cap="flat">
              <a:noFill/>
              <a:miter lim="400000"/>
            </a:ln>
          </a:left>
          <a:right>
            <a:ln w="12700" cap="flat">
              <a:noFill/>
              <a:miter lim="400000"/>
            </a:ln>
          </a:right>
          <a:top>
            <a:ln w="25400" cap="flat">
              <a:noFill/>
              <a:miter lim="400000"/>
            </a:ln>
          </a:top>
          <a:bottom>
            <a:ln w="12700" cap="flat">
              <a:solidFill>
                <a:srgbClr val="797B80">
                  <a:alpha val="80000"/>
                </a:srgbClr>
              </a:solidFill>
              <a:prstDash val="solid"/>
              <a:miter lim="400000"/>
            </a:ln>
          </a:bottom>
          <a:insideH>
            <a:ln w="12700" cap="flat">
              <a:solidFill>
                <a:srgbClr val="797B80">
                  <a:alpha val="80000"/>
                </a:srgbClr>
              </a:solidFill>
              <a:prstDash val="solid"/>
              <a:miter lim="400000"/>
            </a:ln>
          </a:insideH>
          <a:insideV>
            <a:ln w="12700" cap="flat">
              <a:noFill/>
              <a:miter lim="400000"/>
            </a:ln>
          </a:insideV>
        </a:tcBdr>
        <a:fill>
          <a:solidFill>
            <a:srgbClr val="51504B">
              <a:alpha val="80000"/>
            </a:srgbClr>
          </a:solidFill>
        </a:fill>
      </a:tcStyle>
    </a:firstRow>
  </a:tblStyle>
  <a:tblStyle styleId="{2708684C-4D16-4618-839F-0558EEFCDFE6}" styleName="">
    <a:tblBg/>
    <a:wholeTbl>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noFill/>
              <a:miter lim="400000"/>
            </a:ln>
          </a:insideV>
        </a:tcBdr>
        <a:fill>
          <a:noFill/>
        </a:fill>
      </a:tcStyle>
    </a:wholeTbl>
    <a:band2H>
      <a:tcTxStyle b="def" i="def"/>
      <a:tcStyle>
        <a:tcBdr/>
        <a:fill>
          <a:solidFill>
            <a:srgbClr val="EDEEEE"/>
          </a:solidFill>
        </a:fill>
      </a:tcStyle>
    </a:band2H>
    <a:firstCol>
      <a:tcTxStyle b="off" i="off">
        <a:font>
          <a:latin typeface="Palatino"/>
          <a:ea typeface="Palatino"/>
          <a:cs typeface="Palatino"/>
        </a:font>
        <a:srgbClr val="5D5449">
          <a:alpha val="91000"/>
        </a:srgbClr>
      </a:tcTxStyle>
      <a:tcStyle>
        <a:tcBdr>
          <a:left>
            <a:ln w="12700" cap="flat">
              <a:noFill/>
              <a:miter lim="400000"/>
            </a:ln>
          </a:left>
          <a:right>
            <a:ln w="12700" cap="flat">
              <a:solidFill>
                <a:srgbClr val="5C5A52"/>
              </a:solidFill>
              <a:prstDash val="solid"/>
              <a:miter lim="400000"/>
            </a:ln>
          </a:right>
          <a:top>
            <a:ln w="12700" cap="flat">
              <a:solidFill>
                <a:srgbClr val="5C5A52"/>
              </a:solidFill>
              <a:custDash>
                <a:ds d="200000" sp="200000"/>
              </a:custDash>
              <a:miter lim="400000"/>
            </a:ln>
          </a:top>
          <a:bottom>
            <a:ln w="12700" cap="flat">
              <a:solidFill>
                <a:srgbClr val="5C5A52"/>
              </a:solidFill>
              <a:custDash>
                <a:ds d="200000" sp="200000"/>
              </a:custDash>
              <a:miter lim="400000"/>
            </a:ln>
          </a:bottom>
          <a:insideH>
            <a:ln w="12700" cap="flat">
              <a:solidFill>
                <a:srgbClr val="5C5A52"/>
              </a:solidFill>
              <a:custDash>
                <a:ds d="200000" sp="200000"/>
              </a:custDash>
              <a:miter lim="400000"/>
            </a:ln>
          </a:insideH>
          <a:insideV>
            <a:ln w="12700" cap="flat">
              <a:solidFill>
                <a:srgbClr val="5C5A52"/>
              </a:solidFill>
              <a:custDash>
                <a:ds d="200000" sp="200000"/>
              </a:custDash>
              <a:miter lim="400000"/>
            </a:ln>
          </a:insideV>
        </a:tcBdr>
        <a:fill>
          <a:noFill/>
        </a:fill>
      </a:tcStyle>
    </a:firstCol>
    <a:la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solidFill>
                <a:srgbClr val="5C5A52"/>
              </a:solidFill>
              <a:prstDash val="solid"/>
              <a:miter lim="400000"/>
            </a:ln>
          </a:top>
          <a:bottom>
            <a:ln w="12700" cap="flat">
              <a:noFill/>
              <a:miter lim="400000"/>
            </a:ln>
          </a:bottom>
          <a:insideH>
            <a:ln w="12700" cap="flat">
              <a:solidFill>
                <a:srgbClr val="5C5A52"/>
              </a:solidFill>
              <a:custDash>
                <a:ds d="200000" sp="200000"/>
              </a:custDash>
              <a:miter lim="400000"/>
            </a:ln>
          </a:insideH>
          <a:insideV>
            <a:ln w="12700" cap="flat">
              <a:noFill/>
              <a:miter lim="400000"/>
            </a:ln>
          </a:insideV>
        </a:tcBdr>
        <a:fill>
          <a:noFill/>
        </a:fill>
      </a:tcStyle>
    </a:lastRow>
    <a:firstRow>
      <a:tcTxStyle b="off" i="off">
        <a:font>
          <a:latin typeface="Palatino"/>
          <a:ea typeface="Palatino"/>
          <a:cs typeface="Palatino"/>
        </a:font>
        <a:srgbClr val="5D5449">
          <a:alpha val="91000"/>
        </a:srgbClr>
      </a:tcTxStyle>
      <a:tcStyle>
        <a:tcBdr>
          <a:left>
            <a:ln w="12700" cap="flat">
              <a:noFill/>
              <a:miter lim="400000"/>
            </a:ln>
          </a:left>
          <a:right>
            <a:ln w="12700" cap="flat">
              <a:noFill/>
              <a:miter lim="400000"/>
            </a:ln>
          </a:right>
          <a:top>
            <a:ln w="12700" cap="flat">
              <a:noFill/>
              <a:miter lim="400000"/>
            </a:ln>
          </a:top>
          <a:bottom>
            <a:ln w="12700" cap="flat">
              <a:solidFill>
                <a:srgbClr val="5C5A52"/>
              </a:solidFill>
              <a:prstDash val="solid"/>
              <a:miter lim="400000"/>
            </a:ln>
          </a:bottom>
          <a:insideH>
            <a:ln w="12700" cap="flat">
              <a:solidFill>
                <a:srgbClr val="5C5A52"/>
              </a:solidFill>
              <a:custDash>
                <a:ds d="200000" sp="200000"/>
              </a:custDash>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_rels/tableStyles.xml.rels><?xml version="1.0" encoding="UTF-8" standalone="yes"?><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hape 29"/>
          <p:cNvSpPr/>
          <p:nvPr>
            <p:ph type="sldImg"/>
          </p:nvPr>
        </p:nvSpPr>
        <p:spPr>
          <a:xfrm>
            <a:off x="1143000" y="685800"/>
            <a:ext cx="4572000" cy="3429000"/>
          </a:xfrm>
          <a:prstGeom prst="rect">
            <a:avLst/>
          </a:prstGeom>
        </p:spPr>
        <p:txBody>
          <a:bodyPr/>
          <a:lstStyle/>
          <a:p>
            <a:pPr lvl="0"/>
          </a:p>
        </p:txBody>
      </p:sp>
      <p:sp>
        <p:nvSpPr>
          <p:cNvPr id="30" name="Shape 30"/>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Otsikko ja alaotsikko">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5" name="Shape 5"/>
          <p:cNvSpPr/>
          <p:nvPr>
            <p:ph type="title"/>
          </p:nvPr>
        </p:nvSpPr>
        <p:spPr>
          <a:xfrm>
            <a:off x="1270000" y="2540000"/>
            <a:ext cx="10464800" cy="2603500"/>
          </a:xfrm>
          <a:prstGeom prst="rect">
            <a:avLst/>
          </a:prstGeom>
        </p:spPr>
        <p:txBody>
          <a:bodyPr anchor="b"/>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Otsikkoteksti</a:t>
            </a:r>
          </a:p>
        </p:txBody>
      </p:sp>
      <p:sp>
        <p:nvSpPr>
          <p:cNvPr id="6" name="Shape 6"/>
          <p:cNvSpPr/>
          <p:nvPr>
            <p:ph type="body" idx="1"/>
          </p:nvPr>
        </p:nvSpPr>
        <p:spPr>
          <a:xfrm>
            <a:off x="1270000" y="5130800"/>
            <a:ext cx="10464800" cy="1270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yksi</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kaksi</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kolme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neljä</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viisi</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Lainaus">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Kuva">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Tyhjä">
    <p:spTree>
      <p:nvGrpSpPr>
        <p:cNvPr id="1" name=""/>
        <p:cNvGrpSpPr/>
        <p:nvPr/>
      </p:nvGrpSpPr>
      <p:grpSpPr>
        <a:xfrm>
          <a:off x="0" y="0"/>
          <a:ext cx="0" cy="0"/>
          <a:chOff x="0" y="0"/>
          <a:chExt cx="0" cy="0"/>
        </a:xfrm>
      </p:grpSpPr>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Kuva - vaaka">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8" name="Shape 8"/>
          <p:cNvSpPr/>
          <p:nvPr>
            <p:ph type="title"/>
          </p:nvPr>
        </p:nvSpPr>
        <p:spPr>
          <a:xfrm>
            <a:off x="1270000" y="6845300"/>
            <a:ext cx="10464800" cy="1244600"/>
          </a:xfrm>
          <a:prstGeom prst="rect">
            <a:avLst/>
          </a:prstGeom>
        </p:spPr>
        <p:txBody>
          <a:bodyPr/>
          <a:lstStyle>
            <a:lvl1pPr>
              <a:lnSpc>
                <a:spcPct val="80000"/>
              </a:lnSpc>
              <a:defRPr>
                <a:solidFill>
                  <a:srgbClr val="3E382B"/>
                </a:solidFill>
                <a:effectLst>
                  <a:outerShdw sx="100000" sy="100000" kx="0" ky="0" algn="b" rotWithShape="0" blurRad="38100" dist="12700" dir="5400000">
                    <a:srgbClr val="E0DEC7">
                      <a:alpha val="80000"/>
                    </a:srgbClr>
                  </a:outerShdw>
                </a:effectLst>
              </a:defRPr>
            </a:lvl1p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Otsikkoteksti</a:t>
            </a:r>
          </a:p>
        </p:txBody>
      </p:sp>
      <p:sp>
        <p:nvSpPr>
          <p:cNvPr id="9" name="Shape 9"/>
          <p:cNvSpPr/>
          <p:nvPr>
            <p:ph type="body" idx="1"/>
          </p:nvPr>
        </p:nvSpPr>
        <p:spPr>
          <a:xfrm>
            <a:off x="1270000" y="8077200"/>
            <a:ext cx="10464800" cy="12446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yksi</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kaksi</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kolme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neljä</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viisi</a:t>
            </a:r>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Otsikko - keski">
    <p:spTree>
      <p:nvGrpSpPr>
        <p:cNvPr id="1" name=""/>
        <p:cNvGrpSpPr/>
        <p:nvPr/>
      </p:nvGrpSpPr>
      <p:grpSpPr>
        <a:xfrm>
          <a:off x="0" y="0"/>
          <a:ext cx="0" cy="0"/>
          <a:chOff x="0" y="0"/>
          <a:chExt cx="0" cy="0"/>
        </a:xfrm>
      </p:grpSpPr>
      <p:sp>
        <p:nvSpPr>
          <p:cNvPr id="11" name="Shape 11"/>
          <p:cNvSpPr/>
          <p:nvPr>
            <p:ph type="title"/>
          </p:nvPr>
        </p:nvSpPr>
        <p:spPr>
          <a:xfrm>
            <a:off x="1587500" y="3568700"/>
            <a:ext cx="10464800" cy="2603500"/>
          </a:xfrm>
          <a:prstGeom prst="rect">
            <a:avLst/>
          </a:prstGeom>
        </p:spPr>
        <p:txBody>
          <a:bodyPr/>
          <a:lstStyle/>
          <a:p>
            <a:pPr lvl="0">
              <a:defRPr spc="0" sz="1800">
                <a:solidFill>
                  <a:srgbClr val="000000"/>
                </a:solidFill>
              </a:defRPr>
            </a:pPr>
            <a:r>
              <a:rPr spc="70" sz="7000">
                <a:solidFill>
                  <a:srgbClr val="6E603B"/>
                </a:solidFill>
              </a:rPr>
              <a:t>Otsikkoteksti</a:t>
            </a:r>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Kuva - pysty">
    <p:spTree>
      <p:nvGrpSpPr>
        <p:cNvPr id="1" name=""/>
        <p:cNvGrpSpPr/>
        <p:nvPr/>
      </p:nvGrpSpPr>
      <p:grpSpPr>
        <a:xfrm>
          <a:off x="0" y="0"/>
          <a:ext cx="0" cy="0"/>
          <a:chOff x="0" y="0"/>
          <a:chExt cx="0" cy="0"/>
        </a:xfrm>
      </p:grpSpPr>
      <p:sp>
        <p:nvSpPr>
          <p:cNvPr id="13" name="Shape 13"/>
          <p:cNvSpPr/>
          <p:nvPr>
            <p:ph type="title"/>
          </p:nvPr>
        </p:nvSpPr>
        <p:spPr>
          <a:xfrm>
            <a:off x="1155700" y="1828800"/>
            <a:ext cx="6070600" cy="3302000"/>
          </a:xfrm>
          <a:prstGeom prst="rect">
            <a:avLst/>
          </a:prstGeom>
        </p:spPr>
        <p:txBody>
          <a:bodyPr anchor="b"/>
          <a:lstStyle/>
          <a:p>
            <a:pPr lvl="0">
              <a:defRPr spc="0" sz="1800">
                <a:solidFill>
                  <a:srgbClr val="000000"/>
                </a:solidFill>
              </a:defRPr>
            </a:pPr>
            <a:r>
              <a:rPr spc="70" sz="7000">
                <a:solidFill>
                  <a:srgbClr val="6E603B"/>
                </a:solidFill>
              </a:rPr>
              <a:t>Otsikkoteksti</a:t>
            </a:r>
          </a:p>
        </p:txBody>
      </p:sp>
      <p:sp>
        <p:nvSpPr>
          <p:cNvPr id="14" name="Shape 14"/>
          <p:cNvSpPr/>
          <p:nvPr>
            <p:ph type="body" idx="1"/>
          </p:nvPr>
        </p:nvSpPr>
        <p:spPr>
          <a:xfrm>
            <a:off x="1155700" y="5168900"/>
            <a:ext cx="6070600" cy="3302000"/>
          </a:xfrm>
          <a:prstGeom prst="rect">
            <a:avLst/>
          </a:prstGeom>
        </p:spPr>
        <p:txBody>
          <a:bodyPr anchor="t"/>
          <a:lstStyle>
            <a:lvl1pPr marL="0" indent="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1pPr>
            <a:lvl2pPr marL="0" indent="2286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2pPr>
            <a:lvl3pPr marL="0" indent="4572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3pPr>
            <a:lvl4pPr marL="0" indent="6858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4pPr>
            <a:lvl5pPr marL="0" indent="914400" algn="ctr">
              <a:spcBef>
                <a:spcPts val="600"/>
              </a:spcBef>
              <a:buSzTx/>
              <a:buFontTx/>
              <a:buNone/>
              <a:defRPr spc="36">
                <a:solidFill>
                  <a:srgbClr val="3E382B"/>
                </a:solidFill>
                <a:effectLst>
                  <a:outerShdw sx="100000" sy="100000" kx="0" ky="0" algn="b" rotWithShape="0" blurRad="38100" dist="12700" dir="5400000">
                    <a:srgbClr val="E0DEC7">
                      <a:alpha val="80000"/>
                    </a:srgbClr>
                  </a:outerShdw>
                </a:effectLst>
                <a:latin typeface="+mn-lt"/>
                <a:ea typeface="+mn-ea"/>
                <a:cs typeface="+mn-cs"/>
                <a:sym typeface="American Typewriter"/>
              </a:defRPr>
            </a:lvl5p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yksi</a:t>
            </a:r>
            <a:endParaRPr spc="36" sz="3600">
              <a:solidFill>
                <a:srgbClr val="3E382B"/>
              </a:solidFill>
              <a:effectLst>
                <a:outerShdw sx="100000" sy="100000" kx="0" ky="0" algn="b" rotWithShape="0" blurRad="38100" dist="12700" dir="5400000">
                  <a:srgbClr val="E0DEC7">
                    <a:alpha val="80000"/>
                  </a:srgbClr>
                </a:outerShdw>
              </a:effectLst>
            </a:endParaRPr>
          </a:p>
          <a:p>
            <a:pPr lvl="1">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kaksi</a:t>
            </a:r>
            <a:endParaRPr spc="36" sz="3600">
              <a:solidFill>
                <a:srgbClr val="3E382B"/>
              </a:solidFill>
              <a:effectLst>
                <a:outerShdw sx="100000" sy="100000" kx="0" ky="0" algn="b" rotWithShape="0" blurRad="38100" dist="12700" dir="5400000">
                  <a:srgbClr val="E0DEC7">
                    <a:alpha val="80000"/>
                  </a:srgbClr>
                </a:outerShdw>
              </a:effectLst>
            </a:endParaRPr>
          </a:p>
          <a:p>
            <a:pPr lvl="2">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kolme</a:t>
            </a:r>
            <a:endParaRPr spc="36" sz="3600">
              <a:solidFill>
                <a:srgbClr val="3E382B"/>
              </a:solidFill>
              <a:effectLst>
                <a:outerShdw sx="100000" sy="100000" kx="0" ky="0" algn="b" rotWithShape="0" blurRad="38100" dist="12700" dir="5400000">
                  <a:srgbClr val="E0DEC7">
                    <a:alpha val="80000"/>
                  </a:srgbClr>
                </a:outerShdw>
              </a:effectLst>
            </a:endParaRPr>
          </a:p>
          <a:p>
            <a:pPr lvl="3">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neljä</a:t>
            </a:r>
            <a:endParaRPr spc="36" sz="3600">
              <a:solidFill>
                <a:srgbClr val="3E382B"/>
              </a:solidFill>
              <a:effectLst>
                <a:outerShdw sx="100000" sy="100000" kx="0" ky="0" algn="b" rotWithShape="0" blurRad="38100" dist="12700" dir="5400000">
                  <a:srgbClr val="E0DEC7">
                    <a:alpha val="80000"/>
                  </a:srgbClr>
                </a:outerShdw>
              </a:effectLst>
            </a:endParaRPr>
          </a:p>
          <a:p>
            <a:pPr lvl="4">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Leipätekstin taso viisi</a:t>
            </a:r>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Otsikko - Ylä">
    <p:spTree>
      <p:nvGrpSpPr>
        <p:cNvPr id="1" name=""/>
        <p:cNvGrpSpPr/>
        <p:nvPr/>
      </p:nvGrpSpPr>
      <p:grpSpPr>
        <a:xfrm>
          <a:off x="0" y="0"/>
          <a:ext cx="0" cy="0"/>
          <a:chOff x="0" y="0"/>
          <a:chExt cx="0" cy="0"/>
        </a:xfrm>
      </p:grpSpPr>
      <p:sp>
        <p:nvSpPr>
          <p:cNvPr id="16" name="Shape 16"/>
          <p:cNvSpPr/>
          <p:nvPr>
            <p:ph type="title"/>
          </p:nvPr>
        </p:nvSpPr>
        <p:spPr>
          <a:prstGeom prst="rect">
            <a:avLst/>
          </a:prstGeom>
        </p:spPr>
        <p:txBody>
          <a:bodyPr/>
          <a:lstStyle/>
          <a:p>
            <a:pPr lvl="0">
              <a:defRPr spc="0" sz="1800">
                <a:solidFill>
                  <a:srgbClr val="000000"/>
                </a:solidFill>
              </a:defRPr>
            </a:pPr>
            <a:r>
              <a:rPr spc="70" sz="7000">
                <a:solidFill>
                  <a:srgbClr val="6E603B"/>
                </a:solidFill>
              </a:rPr>
              <a:t>Otsikkoteksti</a:t>
            </a:r>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Otsikko ja merkit">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pc="0" sz="1800">
                <a:solidFill>
                  <a:srgbClr val="000000"/>
                </a:solidFill>
              </a:defRPr>
            </a:pPr>
            <a:r>
              <a:rPr spc="70" sz="7000">
                <a:solidFill>
                  <a:srgbClr val="6E603B"/>
                </a:solidFill>
              </a:rPr>
              <a:t>Otsikkoteksti</a:t>
            </a:r>
          </a:p>
        </p:txBody>
      </p:sp>
      <p:sp>
        <p:nvSpPr>
          <p:cNvPr id="19" name="Shape 19"/>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Leipätekstin taso yksi</a:t>
            </a:r>
            <a:endParaRPr sz="3600">
              <a:solidFill>
                <a:srgbClr val="93741C"/>
              </a:solidFill>
            </a:endParaRPr>
          </a:p>
          <a:p>
            <a:pPr lvl="1">
              <a:defRPr sz="1800">
                <a:solidFill>
                  <a:srgbClr val="000000"/>
                </a:solidFill>
              </a:defRPr>
            </a:pPr>
            <a:r>
              <a:rPr sz="3600">
                <a:solidFill>
                  <a:srgbClr val="93741C"/>
                </a:solidFill>
              </a:rPr>
              <a:t>Leipätekstin taso kaksi</a:t>
            </a:r>
            <a:endParaRPr sz="3600">
              <a:solidFill>
                <a:srgbClr val="93741C"/>
              </a:solidFill>
            </a:endParaRPr>
          </a:p>
          <a:p>
            <a:pPr lvl="2">
              <a:defRPr sz="1800">
                <a:solidFill>
                  <a:srgbClr val="000000"/>
                </a:solidFill>
              </a:defRPr>
            </a:pPr>
            <a:r>
              <a:rPr sz="3600">
                <a:solidFill>
                  <a:srgbClr val="93741C"/>
                </a:solidFill>
              </a:rPr>
              <a:t>Leipätekstin taso kolme</a:t>
            </a:r>
            <a:endParaRPr sz="3600">
              <a:solidFill>
                <a:srgbClr val="93741C"/>
              </a:solidFill>
            </a:endParaRPr>
          </a:p>
          <a:p>
            <a:pPr lvl="3">
              <a:defRPr sz="1800">
                <a:solidFill>
                  <a:srgbClr val="000000"/>
                </a:solidFill>
              </a:defRPr>
            </a:pPr>
            <a:r>
              <a:rPr sz="3600">
                <a:solidFill>
                  <a:srgbClr val="93741C"/>
                </a:solidFill>
              </a:rPr>
              <a:t>Leipätekstin taso neljä</a:t>
            </a:r>
            <a:endParaRPr sz="3600">
              <a:solidFill>
                <a:srgbClr val="93741C"/>
              </a:solidFill>
            </a:endParaRPr>
          </a:p>
          <a:p>
            <a:pPr lvl="4">
              <a:defRPr sz="1800">
                <a:solidFill>
                  <a:srgbClr val="000000"/>
                </a:solidFill>
              </a:defRPr>
            </a:pPr>
            <a:r>
              <a:rPr sz="3600">
                <a:solidFill>
                  <a:srgbClr val="93741C"/>
                </a:solidFill>
              </a:rPr>
              <a:t>Leipätekstin taso viisi</a:t>
            </a:r>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Otsikko, merkit ja kuva">
    <p:spTree>
      <p:nvGrpSpPr>
        <p:cNvPr id="1" name=""/>
        <p:cNvGrpSpPr/>
        <p:nvPr/>
      </p:nvGrpSpPr>
      <p:grpSpPr>
        <a:xfrm>
          <a:off x="0" y="0"/>
          <a:ext cx="0" cy="0"/>
          <a:chOff x="0" y="0"/>
          <a:chExt cx="0" cy="0"/>
        </a:xfrm>
      </p:grpSpPr>
      <p:sp>
        <p:nvSpPr>
          <p:cNvPr id="21" name="Shape 21"/>
          <p:cNvSpPr/>
          <p:nvPr>
            <p:ph type="title"/>
          </p:nvPr>
        </p:nvSpPr>
        <p:spPr>
          <a:prstGeom prst="rect">
            <a:avLst/>
          </a:prstGeom>
        </p:spPr>
        <p:txBody>
          <a:bodyPr/>
          <a:lstStyle/>
          <a:p>
            <a:pPr lvl="0">
              <a:defRPr spc="0" sz="1800">
                <a:solidFill>
                  <a:srgbClr val="000000"/>
                </a:solidFill>
              </a:defRPr>
            </a:pPr>
            <a:r>
              <a:rPr spc="70" sz="7000">
                <a:solidFill>
                  <a:srgbClr val="6E603B"/>
                </a:solidFill>
              </a:rPr>
              <a:t>Otsikkoteksti</a:t>
            </a:r>
          </a:p>
        </p:txBody>
      </p:sp>
      <p:sp>
        <p:nvSpPr>
          <p:cNvPr id="22" name="Shape 22"/>
          <p:cNvSpPr/>
          <p:nvPr>
            <p:ph type="body" idx="1"/>
          </p:nvPr>
        </p:nvSpPr>
        <p:spPr>
          <a:xfrm>
            <a:off x="1587500" y="2743200"/>
            <a:ext cx="5041900" cy="6032500"/>
          </a:xfrm>
          <a:prstGeom prst="rect">
            <a:avLst/>
          </a:prstGeom>
        </p:spPr>
        <p:txBody>
          <a:bodyPr/>
          <a:lstStyle>
            <a:lvl1pPr marL="406400" indent="-406400">
              <a:spcBef>
                <a:spcPts val="3200"/>
              </a:spcBef>
              <a:buBlip>
                <a:blip r:embed="rId2"/>
              </a:buBlip>
              <a:defRPr sz="3200"/>
            </a:lvl1pPr>
            <a:lvl2pPr marL="812800" indent="-406400">
              <a:spcBef>
                <a:spcPts val="3200"/>
              </a:spcBef>
              <a:buBlip>
                <a:blip r:embed="rId2"/>
              </a:buBlip>
              <a:defRPr sz="3200"/>
            </a:lvl2pPr>
            <a:lvl3pPr marL="1219200" indent="-406400">
              <a:spcBef>
                <a:spcPts val="3200"/>
              </a:spcBef>
              <a:buBlip>
                <a:blip r:embed="rId2"/>
              </a:buBlip>
              <a:defRPr sz="3200"/>
            </a:lvl3pPr>
            <a:lvl4pPr marL="1625600" indent="-406400">
              <a:spcBef>
                <a:spcPts val="3200"/>
              </a:spcBef>
              <a:buBlip>
                <a:blip r:embed="rId2"/>
              </a:buBlip>
              <a:defRPr sz="3200"/>
            </a:lvl4pPr>
            <a:lvl5pPr marL="2032000" indent="-406400">
              <a:spcBef>
                <a:spcPts val="3200"/>
              </a:spcBef>
              <a:buBlip>
                <a:blip r:embed="rId2"/>
              </a:buBlip>
              <a:defRPr sz="3200"/>
            </a:lvl5pPr>
          </a:lstStyle>
          <a:p>
            <a:pPr lvl="0">
              <a:defRPr sz="1800">
                <a:solidFill>
                  <a:srgbClr val="000000"/>
                </a:solidFill>
              </a:defRPr>
            </a:pPr>
            <a:r>
              <a:rPr sz="3200">
                <a:solidFill>
                  <a:srgbClr val="93741C"/>
                </a:solidFill>
              </a:rPr>
              <a:t>Leipätekstin taso yksi</a:t>
            </a:r>
            <a:endParaRPr sz="3200">
              <a:solidFill>
                <a:srgbClr val="93741C"/>
              </a:solidFill>
            </a:endParaRPr>
          </a:p>
          <a:p>
            <a:pPr lvl="1">
              <a:defRPr sz="1800">
                <a:solidFill>
                  <a:srgbClr val="000000"/>
                </a:solidFill>
              </a:defRPr>
            </a:pPr>
            <a:r>
              <a:rPr sz="3200">
                <a:solidFill>
                  <a:srgbClr val="93741C"/>
                </a:solidFill>
              </a:rPr>
              <a:t>Leipätekstin taso kaksi</a:t>
            </a:r>
            <a:endParaRPr sz="3200">
              <a:solidFill>
                <a:srgbClr val="93741C"/>
              </a:solidFill>
            </a:endParaRPr>
          </a:p>
          <a:p>
            <a:pPr lvl="2">
              <a:defRPr sz="1800">
                <a:solidFill>
                  <a:srgbClr val="000000"/>
                </a:solidFill>
              </a:defRPr>
            </a:pPr>
            <a:r>
              <a:rPr sz="3200">
                <a:solidFill>
                  <a:srgbClr val="93741C"/>
                </a:solidFill>
              </a:rPr>
              <a:t>Leipätekstin taso kolme</a:t>
            </a:r>
            <a:endParaRPr sz="3200">
              <a:solidFill>
                <a:srgbClr val="93741C"/>
              </a:solidFill>
            </a:endParaRPr>
          </a:p>
          <a:p>
            <a:pPr lvl="3">
              <a:defRPr sz="1800">
                <a:solidFill>
                  <a:srgbClr val="000000"/>
                </a:solidFill>
              </a:defRPr>
            </a:pPr>
            <a:r>
              <a:rPr sz="3200">
                <a:solidFill>
                  <a:srgbClr val="93741C"/>
                </a:solidFill>
              </a:rPr>
              <a:t>Leipätekstin taso neljä</a:t>
            </a:r>
            <a:endParaRPr sz="3200">
              <a:solidFill>
                <a:srgbClr val="93741C"/>
              </a:solidFill>
            </a:endParaRPr>
          </a:p>
          <a:p>
            <a:pPr lvl="4">
              <a:defRPr sz="1800">
                <a:solidFill>
                  <a:srgbClr val="000000"/>
                </a:solidFill>
              </a:defRPr>
            </a:pPr>
            <a:r>
              <a:rPr sz="3200">
                <a:solidFill>
                  <a:srgbClr val="93741C"/>
                </a:solidFill>
              </a:rPr>
              <a:t>Leipätekstin taso viisi</a:t>
            </a:r>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Merkit">
    <p:spTree>
      <p:nvGrpSpPr>
        <p:cNvPr id="1" name=""/>
        <p:cNvGrpSpPr/>
        <p:nvPr/>
      </p:nvGrpSpPr>
      <p:grpSpPr>
        <a:xfrm>
          <a:off x="0" y="0"/>
          <a:ext cx="0" cy="0"/>
          <a:chOff x="0" y="0"/>
          <a:chExt cx="0" cy="0"/>
        </a:xfrm>
      </p:grpSpPr>
      <p:sp>
        <p:nvSpPr>
          <p:cNvPr id="24" name="Shape 24"/>
          <p:cNvSpPr/>
          <p:nvPr>
            <p:ph type="body" idx="1"/>
          </p:nvPr>
        </p:nvSpPr>
        <p:spPr>
          <a:xfrm>
            <a:off x="1587500" y="1270000"/>
            <a:ext cx="10464800" cy="72136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lvl="0">
              <a:defRPr sz="1800">
                <a:solidFill>
                  <a:srgbClr val="000000"/>
                </a:solidFill>
              </a:defRPr>
            </a:pPr>
            <a:r>
              <a:rPr sz="3600">
                <a:solidFill>
                  <a:srgbClr val="93741C"/>
                </a:solidFill>
              </a:rPr>
              <a:t>Leipätekstin taso yksi</a:t>
            </a:r>
            <a:endParaRPr sz="3600">
              <a:solidFill>
                <a:srgbClr val="93741C"/>
              </a:solidFill>
            </a:endParaRPr>
          </a:p>
          <a:p>
            <a:pPr lvl="1">
              <a:defRPr sz="1800">
                <a:solidFill>
                  <a:srgbClr val="000000"/>
                </a:solidFill>
              </a:defRPr>
            </a:pPr>
            <a:r>
              <a:rPr sz="3600">
                <a:solidFill>
                  <a:srgbClr val="93741C"/>
                </a:solidFill>
              </a:rPr>
              <a:t>Leipätekstin taso kaksi</a:t>
            </a:r>
            <a:endParaRPr sz="3600">
              <a:solidFill>
                <a:srgbClr val="93741C"/>
              </a:solidFill>
            </a:endParaRPr>
          </a:p>
          <a:p>
            <a:pPr lvl="2">
              <a:defRPr sz="1800">
                <a:solidFill>
                  <a:srgbClr val="000000"/>
                </a:solidFill>
              </a:defRPr>
            </a:pPr>
            <a:r>
              <a:rPr sz="3600">
                <a:solidFill>
                  <a:srgbClr val="93741C"/>
                </a:solidFill>
              </a:rPr>
              <a:t>Leipätekstin taso kolme</a:t>
            </a:r>
            <a:endParaRPr sz="3600">
              <a:solidFill>
                <a:srgbClr val="93741C"/>
              </a:solidFill>
            </a:endParaRPr>
          </a:p>
          <a:p>
            <a:pPr lvl="3">
              <a:defRPr sz="1800">
                <a:solidFill>
                  <a:srgbClr val="000000"/>
                </a:solidFill>
              </a:defRPr>
            </a:pPr>
            <a:r>
              <a:rPr sz="3600">
                <a:solidFill>
                  <a:srgbClr val="93741C"/>
                </a:solidFill>
              </a:rPr>
              <a:t>Leipätekstin taso neljä</a:t>
            </a:r>
            <a:endParaRPr sz="3600">
              <a:solidFill>
                <a:srgbClr val="93741C"/>
              </a:solidFill>
            </a:endParaRPr>
          </a:p>
          <a:p>
            <a:pPr lvl="4">
              <a:defRPr sz="1800">
                <a:solidFill>
                  <a:srgbClr val="000000"/>
                </a:solidFill>
              </a:defRPr>
            </a:pPr>
            <a:r>
              <a:rPr sz="3600">
                <a:solidFill>
                  <a:srgbClr val="93741C"/>
                </a:solidFill>
              </a:rPr>
              <a:t>Leipätekstin taso viisi</a:t>
            </a:r>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Kuva - 3 kuvaa">
    <p:bg>
      <p:bgPr>
        <a:blipFill rotWithShape="1">
          <a:blip r:embed="rId2"/>
          <a:srcRect l="0" t="0" r="0" b="0"/>
          <a:stretch>
            <a:fillRect/>
          </a:stretch>
        </a:blipFill>
      </p:bgPr>
    </p:bg>
    <p:spTree>
      <p:nvGrpSpPr>
        <p:cNvPr id="1" name=""/>
        <p:cNvGrpSpPr/>
        <p:nvPr/>
      </p:nvGrpSpPr>
      <p:grpSpPr>
        <a:xfrm>
          <a:off x="0" y="0"/>
          <a:ext cx="0" cy="0"/>
          <a:chOff x="0" y="0"/>
          <a:chExt cx="0" cy="0"/>
        </a:xfrm>
      </p:grpSpPr>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hape 2"/>
          <p:cNvSpPr/>
          <p:nvPr>
            <p:ph type="title"/>
          </p:nvPr>
        </p:nvSpPr>
        <p:spPr>
          <a:xfrm>
            <a:off x="1587500" y="254000"/>
            <a:ext cx="10464800" cy="2349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p>
            <a:pPr lvl="0">
              <a:defRPr spc="0" sz="1800">
                <a:solidFill>
                  <a:srgbClr val="000000"/>
                </a:solidFill>
              </a:defRPr>
            </a:pPr>
            <a:r>
              <a:rPr spc="70" sz="7000">
                <a:solidFill>
                  <a:srgbClr val="6E603B"/>
                </a:solidFill>
              </a:rPr>
              <a:t>Otsikkoteksti</a:t>
            </a:r>
          </a:p>
        </p:txBody>
      </p:sp>
      <p:sp>
        <p:nvSpPr>
          <p:cNvPr id="3" name="Shape 3"/>
          <p:cNvSpPr/>
          <p:nvPr>
            <p:ph type="body" idx="1"/>
          </p:nvPr>
        </p:nvSpPr>
        <p:spPr>
          <a:xfrm>
            <a:off x="1587500" y="2730500"/>
            <a:ext cx="10464800" cy="60325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lvl="0">
              <a:defRPr sz="1800">
                <a:solidFill>
                  <a:srgbClr val="000000"/>
                </a:solidFill>
              </a:defRPr>
            </a:pPr>
            <a:r>
              <a:rPr sz="3600">
                <a:solidFill>
                  <a:srgbClr val="93741C"/>
                </a:solidFill>
              </a:rPr>
              <a:t>Leipätekstin taso yksi</a:t>
            </a:r>
            <a:endParaRPr sz="3600">
              <a:solidFill>
                <a:srgbClr val="93741C"/>
              </a:solidFill>
            </a:endParaRPr>
          </a:p>
          <a:p>
            <a:pPr lvl="1">
              <a:defRPr sz="1800">
                <a:solidFill>
                  <a:srgbClr val="000000"/>
                </a:solidFill>
              </a:defRPr>
            </a:pPr>
            <a:r>
              <a:rPr sz="3600">
                <a:solidFill>
                  <a:srgbClr val="93741C"/>
                </a:solidFill>
              </a:rPr>
              <a:t>Leipätekstin taso kaksi</a:t>
            </a:r>
            <a:endParaRPr sz="3600">
              <a:solidFill>
                <a:srgbClr val="93741C"/>
              </a:solidFill>
            </a:endParaRPr>
          </a:p>
          <a:p>
            <a:pPr lvl="2">
              <a:defRPr sz="1800">
                <a:solidFill>
                  <a:srgbClr val="000000"/>
                </a:solidFill>
              </a:defRPr>
            </a:pPr>
            <a:r>
              <a:rPr sz="3600">
                <a:solidFill>
                  <a:srgbClr val="93741C"/>
                </a:solidFill>
              </a:rPr>
              <a:t>Leipätekstin taso kolme</a:t>
            </a:r>
            <a:endParaRPr sz="3600">
              <a:solidFill>
                <a:srgbClr val="93741C"/>
              </a:solidFill>
            </a:endParaRPr>
          </a:p>
          <a:p>
            <a:pPr lvl="3">
              <a:defRPr sz="1800">
                <a:solidFill>
                  <a:srgbClr val="000000"/>
                </a:solidFill>
              </a:defRPr>
            </a:pPr>
            <a:r>
              <a:rPr sz="3600">
                <a:solidFill>
                  <a:srgbClr val="93741C"/>
                </a:solidFill>
              </a:rPr>
              <a:t>Leipätekstin taso neljä</a:t>
            </a:r>
            <a:endParaRPr sz="3600">
              <a:solidFill>
                <a:srgbClr val="93741C"/>
              </a:solidFill>
            </a:endParaRPr>
          </a:p>
          <a:p>
            <a:pPr lvl="4">
              <a:defRPr sz="1800">
                <a:solidFill>
                  <a:srgbClr val="000000"/>
                </a:solidFill>
              </a:defRPr>
            </a:pPr>
            <a:r>
              <a:rPr sz="3600">
                <a:solidFill>
                  <a:srgbClr val="93741C"/>
                </a:solidFill>
              </a:rPr>
              <a:t>Leipätekstin taso viisi</a:t>
            </a:r>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spd="med" advClick="1"/>
  <p:txStyles>
    <p:titleStyle>
      <a:lvl1pPr algn="ctr" defTabSz="584200">
        <a:defRPr spc="70" sz="7000">
          <a:solidFill>
            <a:srgbClr val="6E603B"/>
          </a:solidFill>
          <a:latin typeface="+mn-lt"/>
          <a:ea typeface="+mn-ea"/>
          <a:cs typeface="+mn-cs"/>
          <a:sym typeface="American Typewriter"/>
        </a:defRPr>
      </a:lvl1pPr>
      <a:lvl2pPr indent="228600" algn="ctr" defTabSz="584200">
        <a:defRPr spc="70" sz="7000">
          <a:solidFill>
            <a:srgbClr val="6E603B"/>
          </a:solidFill>
          <a:latin typeface="+mn-lt"/>
          <a:ea typeface="+mn-ea"/>
          <a:cs typeface="+mn-cs"/>
          <a:sym typeface="American Typewriter"/>
        </a:defRPr>
      </a:lvl2pPr>
      <a:lvl3pPr indent="457200" algn="ctr" defTabSz="584200">
        <a:defRPr spc="70" sz="7000">
          <a:solidFill>
            <a:srgbClr val="6E603B"/>
          </a:solidFill>
          <a:latin typeface="+mn-lt"/>
          <a:ea typeface="+mn-ea"/>
          <a:cs typeface="+mn-cs"/>
          <a:sym typeface="American Typewriter"/>
        </a:defRPr>
      </a:lvl3pPr>
      <a:lvl4pPr indent="685800" algn="ctr" defTabSz="584200">
        <a:defRPr spc="70" sz="7000">
          <a:solidFill>
            <a:srgbClr val="6E603B"/>
          </a:solidFill>
          <a:latin typeface="+mn-lt"/>
          <a:ea typeface="+mn-ea"/>
          <a:cs typeface="+mn-cs"/>
          <a:sym typeface="American Typewriter"/>
        </a:defRPr>
      </a:lvl4pPr>
      <a:lvl5pPr indent="914400" algn="ctr" defTabSz="584200">
        <a:defRPr spc="70" sz="7000">
          <a:solidFill>
            <a:srgbClr val="6E603B"/>
          </a:solidFill>
          <a:latin typeface="+mn-lt"/>
          <a:ea typeface="+mn-ea"/>
          <a:cs typeface="+mn-cs"/>
          <a:sym typeface="American Typewriter"/>
        </a:defRPr>
      </a:lvl5pPr>
      <a:lvl6pPr indent="1143000" algn="ctr" defTabSz="584200">
        <a:defRPr spc="70" sz="7000">
          <a:solidFill>
            <a:srgbClr val="6E603B"/>
          </a:solidFill>
          <a:latin typeface="+mn-lt"/>
          <a:ea typeface="+mn-ea"/>
          <a:cs typeface="+mn-cs"/>
          <a:sym typeface="American Typewriter"/>
        </a:defRPr>
      </a:lvl6pPr>
      <a:lvl7pPr indent="1371600" algn="ctr" defTabSz="584200">
        <a:defRPr spc="70" sz="7000">
          <a:solidFill>
            <a:srgbClr val="6E603B"/>
          </a:solidFill>
          <a:latin typeface="+mn-lt"/>
          <a:ea typeface="+mn-ea"/>
          <a:cs typeface="+mn-cs"/>
          <a:sym typeface="American Typewriter"/>
        </a:defRPr>
      </a:lvl7pPr>
      <a:lvl8pPr indent="1600200" algn="ctr" defTabSz="584200">
        <a:defRPr spc="70" sz="7000">
          <a:solidFill>
            <a:srgbClr val="6E603B"/>
          </a:solidFill>
          <a:latin typeface="+mn-lt"/>
          <a:ea typeface="+mn-ea"/>
          <a:cs typeface="+mn-cs"/>
          <a:sym typeface="American Typewriter"/>
        </a:defRPr>
      </a:lvl8pPr>
      <a:lvl9pPr indent="1828800" algn="ctr" defTabSz="584200">
        <a:defRPr spc="70" sz="7000">
          <a:solidFill>
            <a:srgbClr val="6E603B"/>
          </a:solidFill>
          <a:latin typeface="+mn-lt"/>
          <a:ea typeface="+mn-ea"/>
          <a:cs typeface="+mn-cs"/>
          <a:sym typeface="American Typewriter"/>
        </a:defRPr>
      </a:lvl9pPr>
    </p:titleStyle>
    <p:bodyStyle>
      <a:lvl1pPr marL="444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1pPr>
      <a:lvl2pPr marL="889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2pPr>
      <a:lvl3pPr marL="1333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3pPr>
      <a:lvl4pPr marL="1778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4pPr>
      <a:lvl5pPr marL="2222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5pPr>
      <a:lvl6pPr marL="2667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6pPr>
      <a:lvl7pPr marL="3111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7pPr>
      <a:lvl8pPr marL="35560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8pPr>
      <a:lvl9pPr marL="4000500" indent="-444500" defTabSz="584200">
        <a:spcBef>
          <a:spcPts val="3600"/>
        </a:spcBef>
        <a:buSzPct val="45000"/>
        <a:buFont typeface="American Typewriter"/>
        <a:buBlip>
          <a:blip r:embed="rId3"/>
        </a:buBlip>
        <a:defRPr sz="3600">
          <a:solidFill>
            <a:srgbClr val="93741C"/>
          </a:solidFill>
          <a:latin typeface="Palatino"/>
          <a:ea typeface="Palatino"/>
          <a:cs typeface="Palatino"/>
          <a:sym typeface="Palatino"/>
        </a:defRPr>
      </a:lvl9pPr>
    </p:bodyStyle>
    <p:otherStyle>
      <a:lvl1pPr algn="ctr" defTabSz="584200">
        <a:defRPr>
          <a:solidFill>
            <a:schemeClr val="tx1"/>
          </a:solidFill>
          <a:latin typeface="+mn-lt"/>
          <a:ea typeface="+mn-ea"/>
          <a:cs typeface="+mn-cs"/>
          <a:sym typeface="Palatino"/>
        </a:defRPr>
      </a:lvl1pPr>
      <a:lvl2pPr indent="228600" algn="ctr" defTabSz="584200">
        <a:defRPr>
          <a:solidFill>
            <a:schemeClr val="tx1"/>
          </a:solidFill>
          <a:latin typeface="+mn-lt"/>
          <a:ea typeface="+mn-ea"/>
          <a:cs typeface="+mn-cs"/>
          <a:sym typeface="Palatino"/>
        </a:defRPr>
      </a:lvl2pPr>
      <a:lvl3pPr indent="457200" algn="ctr" defTabSz="584200">
        <a:defRPr>
          <a:solidFill>
            <a:schemeClr val="tx1"/>
          </a:solidFill>
          <a:latin typeface="+mn-lt"/>
          <a:ea typeface="+mn-ea"/>
          <a:cs typeface="+mn-cs"/>
          <a:sym typeface="Palatino"/>
        </a:defRPr>
      </a:lvl3pPr>
      <a:lvl4pPr indent="685800" algn="ctr" defTabSz="584200">
        <a:defRPr>
          <a:solidFill>
            <a:schemeClr val="tx1"/>
          </a:solidFill>
          <a:latin typeface="+mn-lt"/>
          <a:ea typeface="+mn-ea"/>
          <a:cs typeface="+mn-cs"/>
          <a:sym typeface="Palatino"/>
        </a:defRPr>
      </a:lvl4pPr>
      <a:lvl5pPr indent="914400" algn="ctr" defTabSz="584200">
        <a:defRPr>
          <a:solidFill>
            <a:schemeClr val="tx1"/>
          </a:solidFill>
          <a:latin typeface="+mn-lt"/>
          <a:ea typeface="+mn-ea"/>
          <a:cs typeface="+mn-cs"/>
          <a:sym typeface="Palatino"/>
        </a:defRPr>
      </a:lvl5pPr>
      <a:lvl6pPr indent="1143000" algn="ctr" defTabSz="584200">
        <a:defRPr>
          <a:solidFill>
            <a:schemeClr val="tx1"/>
          </a:solidFill>
          <a:latin typeface="+mn-lt"/>
          <a:ea typeface="+mn-ea"/>
          <a:cs typeface="+mn-cs"/>
          <a:sym typeface="Palatino"/>
        </a:defRPr>
      </a:lvl6pPr>
      <a:lvl7pPr indent="1371600" algn="ctr" defTabSz="584200">
        <a:defRPr>
          <a:solidFill>
            <a:schemeClr val="tx1"/>
          </a:solidFill>
          <a:latin typeface="+mn-lt"/>
          <a:ea typeface="+mn-ea"/>
          <a:cs typeface="+mn-cs"/>
          <a:sym typeface="Palatino"/>
        </a:defRPr>
      </a:lvl7pPr>
      <a:lvl8pPr indent="1600200" algn="ctr" defTabSz="584200">
        <a:defRPr>
          <a:solidFill>
            <a:schemeClr val="tx1"/>
          </a:solidFill>
          <a:latin typeface="+mn-lt"/>
          <a:ea typeface="+mn-ea"/>
          <a:cs typeface="+mn-cs"/>
          <a:sym typeface="Palatino"/>
        </a:defRPr>
      </a:lvl8pPr>
      <a:lvl9pPr indent="1828800" algn="ctr" defTabSz="584200">
        <a:defRPr>
          <a:solidFill>
            <a:schemeClr val="tx1"/>
          </a:solidFill>
          <a:latin typeface="+mn-lt"/>
          <a:ea typeface="+mn-ea"/>
          <a:cs typeface="+mn-cs"/>
          <a:sym typeface="Palatino"/>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gif"/></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 name="Shape 32"/>
          <p:cNvSpPr/>
          <p:nvPr>
            <p:ph type="title"/>
          </p:nvPr>
        </p:nvSpPr>
        <p:spPr>
          <a:xfrm>
            <a:off x="752244" y="2321735"/>
            <a:ext cx="3604541" cy="1834482"/>
          </a:xfrm>
          <a:prstGeom prst="rect">
            <a:avLst/>
          </a:prstGeom>
        </p:spPr>
        <p:txBody>
          <a:bodyPr/>
          <a:lstStyle>
            <a:lvl1pPr defTabSz="502412">
              <a:defRPr spc="60" sz="6020">
                <a:effectLst>
                  <a:outerShdw sx="100000" sy="100000" kx="0" ky="0" algn="b" rotWithShape="0" blurRad="32766" dist="10922" dir="5400000">
                    <a:srgbClr val="E0DEC7">
                      <a:alpha val="80000"/>
                    </a:srgbClr>
                  </a:outerShdw>
                </a:effectLst>
              </a:defRPr>
            </a:lvl1pPr>
          </a:lstStyle>
          <a:p>
            <a:pPr lvl="0">
              <a:defRPr spc="0" sz="1800">
                <a:solidFill>
                  <a:srgbClr val="000000"/>
                </a:solidFill>
                <a:effectLst/>
              </a:defRPr>
            </a:pPr>
            <a:r>
              <a:rPr spc="60" sz="6020">
                <a:solidFill>
                  <a:srgbClr val="3E382B"/>
                </a:solidFill>
                <a:effectLst>
                  <a:outerShdw sx="100000" sy="100000" kx="0" ky="0" algn="b" rotWithShape="0" blurRad="32766" dist="10922" dir="5400000">
                    <a:srgbClr val="E0DEC7">
                      <a:alpha val="80000"/>
                    </a:srgbClr>
                  </a:outerShdw>
                </a:effectLst>
              </a:rPr>
              <a:t>Muumiot ja haudat</a:t>
            </a:r>
          </a:p>
        </p:txBody>
      </p:sp>
      <p:sp>
        <p:nvSpPr>
          <p:cNvPr id="33" name="Shape 33"/>
          <p:cNvSpPr/>
          <p:nvPr>
            <p:ph type="body" idx="1"/>
          </p:nvPr>
        </p:nvSpPr>
        <p:spPr>
          <a:xfrm>
            <a:off x="622805" y="6394732"/>
            <a:ext cx="11759190" cy="3104987"/>
          </a:xfrm>
          <a:prstGeom prst="rect">
            <a:avLst/>
          </a:prstGeom>
        </p:spPr>
        <p:txBody>
          <a:body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Tekijät: Milla, Mimi, Konsta ja Miro M.</a:t>
            </a:r>
            <a:endParaRPr spc="36" sz="3600">
              <a:solidFill>
                <a:srgbClr val="3E382B"/>
              </a:solidFill>
              <a:effectLst>
                <a:outerShdw sx="100000" sy="100000" kx="0" ky="0" algn="b" rotWithShape="0" blurRad="38100" dist="12700" dir="5400000">
                  <a:srgbClr val="E0DEC7">
                    <a:alpha val="80000"/>
                  </a:srgbClr>
                </a:outerShdw>
              </a:effectLst>
            </a:endParaRPr>
          </a:p>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Tietolähteet: Wikipedia ja kirjat:</a:t>
            </a:r>
            <a:endParaRPr spc="36" sz="3600">
              <a:solidFill>
                <a:srgbClr val="3E382B"/>
              </a:solidFill>
              <a:effectLst>
                <a:outerShdw sx="100000" sy="100000" kx="0" ky="0" algn="b" rotWithShape="0" blurRad="38100" dist="12700" dir="5400000">
                  <a:srgbClr val="E0DEC7">
                    <a:alpha val="80000"/>
                  </a:srgbClr>
                </a:outerShdw>
              </a:effectLst>
            </a:endParaRPr>
          </a:p>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Historia 5lk, Muumioiden mysteerit, Muumiot ja muut muinaisen egyptin mysteerit, Muinainen egypti</a:t>
            </a:r>
          </a:p>
        </p:txBody>
      </p:sp>
      <p:pic>
        <p:nvPicPr>
          <p:cNvPr id="34" name="33D51B6D-7BDC-4DF7-BB40-645CE9D188FB-L0-001.gif"/>
          <p:cNvPicPr/>
          <p:nvPr/>
        </p:nvPicPr>
        <p:blipFill>
          <a:blip r:embed="rId2">
            <a:extLst/>
          </a:blip>
          <a:srcRect l="0" t="0" r="0" b="0"/>
          <a:stretch>
            <a:fillRect/>
          </a:stretch>
        </p:blipFill>
        <p:spPr>
          <a:xfrm>
            <a:off x="4818623" y="697189"/>
            <a:ext cx="7630586" cy="5083564"/>
          </a:xfrm>
          <a:prstGeom prst="rect">
            <a:avLst/>
          </a:prstGeom>
          <a:ln w="12700">
            <a:miter lim="400000"/>
          </a:ln>
        </p:spPr>
      </p:pic>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 name="Shape 36"/>
          <p:cNvSpPr/>
          <p:nvPr>
            <p:ph type="title"/>
          </p:nvPr>
        </p:nvSpPr>
        <p:spPr>
          <a:xfrm>
            <a:off x="7231802" y="1807786"/>
            <a:ext cx="5150193" cy="2283711"/>
          </a:xfrm>
          <a:prstGeom prst="rect">
            <a:avLst/>
          </a:prstGeom>
        </p:spPr>
        <p:txBody>
          <a:bodyPr/>
          <a:lstStyle>
            <a:lvl1pPr defTabSz="479044">
              <a:defRPr spc="57" sz="5740">
                <a:effectLst>
                  <a:outerShdw sx="100000" sy="100000" kx="0" ky="0" algn="b" rotWithShape="0" blurRad="31242" dist="10414" dir="5400000">
                    <a:srgbClr val="E0DEC7">
                      <a:alpha val="80000"/>
                    </a:srgbClr>
                  </a:outerShdw>
                </a:effectLst>
              </a:defRPr>
            </a:lvl1pPr>
          </a:lstStyle>
          <a:p>
            <a:pPr lvl="0">
              <a:defRPr spc="0" sz="1800">
                <a:solidFill>
                  <a:srgbClr val="000000"/>
                </a:solidFill>
                <a:effectLst/>
              </a:defRPr>
            </a:pPr>
            <a:r>
              <a:rPr spc="57" sz="5740">
                <a:solidFill>
                  <a:srgbClr val="3E382B"/>
                </a:solidFill>
                <a:effectLst>
                  <a:outerShdw sx="100000" sy="100000" kx="0" ky="0" algn="b" rotWithShape="0" blurRad="31242" dist="10414" dir="5400000">
                    <a:srgbClr val="E0DEC7">
                      <a:alpha val="80000"/>
                    </a:srgbClr>
                  </a:outerShdw>
                </a:effectLst>
              </a:rPr>
              <a:t>Ruumis palsamoidaan muumioksi</a:t>
            </a:r>
          </a:p>
        </p:txBody>
      </p:sp>
      <p:sp>
        <p:nvSpPr>
          <p:cNvPr id="37" name="Shape 37"/>
          <p:cNvSpPr/>
          <p:nvPr>
            <p:ph type="body" idx="1"/>
          </p:nvPr>
        </p:nvSpPr>
        <p:spPr>
          <a:xfrm>
            <a:off x="1270000" y="5427747"/>
            <a:ext cx="10464800" cy="3797867"/>
          </a:xfrm>
          <a:prstGeom prst="rect">
            <a:avLst/>
          </a:prstGeom>
        </p:spPr>
        <p:txBody>
          <a:bodyPr/>
          <a:lstStyle>
            <a:lvl1pPr defTabSz="578358">
              <a:spcBef>
                <a:spcPts val="500"/>
              </a:spcBef>
              <a:defRPr spc="35" sz="3564">
                <a:effectLst>
                  <a:outerShdw sx="100000" sy="100000" kx="0" ky="0" algn="b" rotWithShape="0" blurRad="37719" dist="12573" dir="5400000">
                    <a:srgbClr val="E0DEC7">
                      <a:alpha val="80000"/>
                    </a:srgbClr>
                  </a:outerShdw>
                </a:effectLst>
              </a:defRPr>
            </a:lvl1pPr>
          </a:lstStyle>
          <a:p>
            <a:pPr lvl="0">
              <a:defRPr spc="0" sz="1800">
                <a:solidFill>
                  <a:srgbClr val="000000"/>
                </a:solidFill>
                <a:effectLst/>
              </a:defRPr>
            </a:pPr>
            <a:r>
              <a:rPr spc="35" sz="3564">
                <a:solidFill>
                  <a:srgbClr val="3E382B"/>
                </a:solidFill>
                <a:effectLst>
                  <a:outerShdw sx="100000" sy="100000" kx="0" ky="0" algn="b" rotWithShape="0" blurRad="37719" dist="12573" dir="5400000">
                    <a:srgbClr val="E0DEC7">
                      <a:alpha val="80000"/>
                    </a:srgbClr>
                  </a:outerShdw>
                </a:effectLst>
              </a:rPr>
              <a:t>Ennen kuin ruumista aloitetaan palsamoimaan, siltä poistetaan aivot ja sisäelimet. Ruumiin ontelot pestiin palmaviinillä ja ruumis peitettiin moneksi päiväksi suolaseoksella. Sen jälkeen ruumiin ympärille kiedottiin pellavaliinoja. Useimmat jumalat ja faaraot muumioitiin ensimmäisinä.</a:t>
            </a:r>
          </a:p>
        </p:txBody>
      </p:sp>
      <p:pic>
        <p:nvPicPr>
          <p:cNvPr id="38" name="493A43BD-C536-4152-99F1-0CCCA179578A-L0-001.jpeg"/>
          <p:cNvPicPr/>
          <p:nvPr/>
        </p:nvPicPr>
        <p:blipFill>
          <a:blip r:embed="rId2">
            <a:extLst/>
          </a:blip>
          <a:stretch>
            <a:fillRect/>
          </a:stretch>
        </p:blipFill>
        <p:spPr>
          <a:xfrm>
            <a:off x="697221" y="925051"/>
            <a:ext cx="6073772" cy="4049182"/>
          </a:xfrm>
          <a:prstGeom prst="rect">
            <a:avLst/>
          </a:prstGeom>
          <a:ln w="12700">
            <a:miter lim="400000"/>
          </a:ln>
        </p:spPr>
      </p:pic>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 name="Shape 40"/>
          <p:cNvSpPr/>
          <p:nvPr>
            <p:ph type="title"/>
          </p:nvPr>
        </p:nvSpPr>
        <p:spPr>
          <a:xfrm>
            <a:off x="6211519" y="1765909"/>
            <a:ext cx="6155248" cy="2352238"/>
          </a:xfrm>
          <a:prstGeom prst="rect">
            <a:avLst/>
          </a:prstGeom>
        </p:spPr>
        <p:txBody>
          <a:bodyPr/>
          <a:lstStyle>
            <a:lvl1pPr defTabSz="554990">
              <a:defRPr spc="66" sz="6650">
                <a:effectLst>
                  <a:outerShdw sx="100000" sy="100000" kx="0" ky="0" algn="b" rotWithShape="0" blurRad="36195" dist="12065" dir="5400000">
                    <a:srgbClr val="E0DEC7">
                      <a:alpha val="80000"/>
                    </a:srgbClr>
                  </a:outerShdw>
                </a:effectLst>
              </a:defRPr>
            </a:lvl1pPr>
          </a:lstStyle>
          <a:p>
            <a:pPr lvl="0">
              <a:defRPr spc="0" sz="1800">
                <a:solidFill>
                  <a:srgbClr val="000000"/>
                </a:solidFill>
                <a:effectLst/>
              </a:defRPr>
            </a:pPr>
            <a:r>
              <a:rPr spc="66" sz="6650">
                <a:solidFill>
                  <a:srgbClr val="3E382B"/>
                </a:solidFill>
                <a:effectLst>
                  <a:outerShdw sx="100000" sy="100000" kx="0" ky="0" algn="b" rotWithShape="0" blurRad="36195" dist="12065" dir="5400000">
                    <a:srgbClr val="E0DEC7">
                      <a:alpha val="80000"/>
                    </a:srgbClr>
                  </a:outerShdw>
                </a:effectLst>
              </a:rPr>
              <a:t>Katakombit, eli hautaholvit</a:t>
            </a:r>
          </a:p>
        </p:txBody>
      </p:sp>
      <p:sp>
        <p:nvSpPr>
          <p:cNvPr id="41" name="Shape 41"/>
          <p:cNvSpPr/>
          <p:nvPr>
            <p:ph type="body" idx="1"/>
          </p:nvPr>
        </p:nvSpPr>
        <p:spPr>
          <a:xfrm>
            <a:off x="1270000" y="5884591"/>
            <a:ext cx="10464800" cy="3500918"/>
          </a:xfrm>
          <a:prstGeom prst="rect">
            <a:avLst/>
          </a:prstGeom>
        </p:spPr>
        <p:txBody>
          <a:bodyPr/>
          <a:lstStyle/>
          <a:p>
            <a:pPr lvl="0">
              <a:defRPr spc="0" sz="1800">
                <a:solidFill>
                  <a:srgbClr val="000000"/>
                </a:solidFill>
                <a:effectLst/>
              </a:defRPr>
            </a:pPr>
            <a:r>
              <a:rPr spc="36" sz="3600">
                <a:solidFill>
                  <a:srgbClr val="3E382B"/>
                </a:solidFill>
                <a:effectLst>
                  <a:outerShdw sx="100000" sy="100000" kx="0" ky="0" algn="b" rotWithShape="0" blurRad="38100" dist="12700" dir="5400000">
                    <a:srgbClr val="E0DEC7">
                      <a:alpha val="80000"/>
                    </a:srgbClr>
                  </a:outerShdw>
                </a:effectLst>
              </a:rPr>
              <a:t>Katakombit ovat maanalaisia hautakäytäviä, joihin on eri aikoina haudattu paljon ruumiita. Tunnetuimpia katakombeja ovat: Maltan katakombit, Odessan katakombit ja Napolin katakombit. </a:t>
            </a:r>
          </a:p>
        </p:txBody>
      </p:sp>
      <p:pic>
        <p:nvPicPr>
          <p:cNvPr id="42" name="A939DE57-FC4C-44E4-B963-0F81DEA8FAEB-L0-001.jpeg"/>
          <p:cNvPicPr/>
          <p:nvPr/>
        </p:nvPicPr>
        <p:blipFill>
          <a:blip r:embed="rId2">
            <a:extLst/>
          </a:blip>
          <a:stretch>
            <a:fillRect/>
          </a:stretch>
        </p:blipFill>
        <p:spPr>
          <a:xfrm>
            <a:off x="438640" y="478190"/>
            <a:ext cx="5019705" cy="4927676"/>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 name="Shape 44"/>
          <p:cNvSpPr/>
          <p:nvPr>
            <p:ph type="title"/>
          </p:nvPr>
        </p:nvSpPr>
        <p:spPr>
          <a:xfrm>
            <a:off x="5629044" y="2226559"/>
            <a:ext cx="7510549" cy="859883"/>
          </a:xfrm>
          <a:prstGeom prst="rect">
            <a:avLst/>
          </a:prstGeom>
        </p:spPr>
        <p:txBody>
          <a:bodyPr/>
          <a:lstStyle>
            <a:lvl1pPr defTabSz="438150">
              <a:defRPr spc="52" sz="5250">
                <a:effectLst>
                  <a:outerShdw sx="100000" sy="100000" kx="0" ky="0" algn="b" rotWithShape="0" blurRad="28575" dist="9525" dir="5400000">
                    <a:srgbClr val="E0DEC7">
                      <a:alpha val="80000"/>
                    </a:srgbClr>
                  </a:outerShdw>
                </a:effectLst>
              </a:defRPr>
            </a:lvl1pPr>
          </a:lstStyle>
          <a:p>
            <a:pPr lvl="0">
              <a:defRPr spc="0" sz="1800">
                <a:solidFill>
                  <a:srgbClr val="000000"/>
                </a:solidFill>
                <a:effectLst/>
              </a:defRPr>
            </a:pPr>
            <a:r>
              <a:rPr spc="52" sz="5250">
                <a:solidFill>
                  <a:srgbClr val="3E382B"/>
                </a:solidFill>
                <a:effectLst>
                  <a:outerShdw sx="100000" sy="100000" kx="0" ky="0" algn="b" rotWithShape="0" blurRad="28575" dist="9525" dir="5400000">
                    <a:srgbClr val="E0DEC7">
                      <a:alpha val="80000"/>
                    </a:srgbClr>
                  </a:outerShdw>
                </a:effectLst>
              </a:rPr>
              <a:t>Haudanryöstäjät</a:t>
            </a:r>
          </a:p>
        </p:txBody>
      </p:sp>
      <p:sp>
        <p:nvSpPr>
          <p:cNvPr id="45" name="Shape 45"/>
          <p:cNvSpPr/>
          <p:nvPr>
            <p:ph type="body" idx="1"/>
          </p:nvPr>
        </p:nvSpPr>
        <p:spPr>
          <a:xfrm>
            <a:off x="6318116" y="5123185"/>
            <a:ext cx="6132405" cy="3584673"/>
          </a:xfrm>
          <a:prstGeom prst="rect">
            <a:avLst/>
          </a:prstGeom>
        </p:spPr>
        <p:txBody>
          <a:bodyPr/>
          <a:lstStyle>
            <a:lvl1pPr defTabSz="461518">
              <a:spcBef>
                <a:spcPts val="400"/>
              </a:spcBef>
              <a:defRPr spc="28" sz="2844">
                <a:effectLst>
                  <a:outerShdw sx="100000" sy="100000" kx="0" ky="0" algn="b" rotWithShape="0" blurRad="30099" dist="10033" dir="5400000">
                    <a:srgbClr val="E0DEC7">
                      <a:alpha val="80000"/>
                    </a:srgbClr>
                  </a:outerShdw>
                </a:effectLst>
              </a:defRPr>
            </a:lvl1pPr>
          </a:lstStyle>
          <a:p>
            <a:pPr lvl="0">
              <a:defRPr spc="0" sz="1800">
                <a:solidFill>
                  <a:srgbClr val="000000"/>
                </a:solidFill>
                <a:effectLst/>
              </a:defRPr>
            </a:pPr>
            <a:r>
              <a:rPr spc="28" sz="2844">
                <a:solidFill>
                  <a:srgbClr val="3E382B"/>
                </a:solidFill>
                <a:effectLst>
                  <a:outerShdw sx="100000" sy="100000" kx="0" ky="0" algn="b" rotWithShape="0" blurRad="30099" dist="10033" dir="5400000">
                    <a:srgbClr val="E0DEC7">
                      <a:alpha val="80000"/>
                    </a:srgbClr>
                  </a:outerShdw>
                </a:effectLst>
              </a:rPr>
              <a:t>Arkuissaan makaavat, arvokkaiden hautaesineiden ympyröivät egyptiläiset muumiot olivat houkutteleva kohde varkaille. Vain hiekkaan haudatut köyhät saivat olla rauhassa. Kun hautavarkaat jäivät kiinni, he joutuivat teloitukseen.</a:t>
            </a:r>
          </a:p>
        </p:txBody>
      </p:sp>
      <p:pic>
        <p:nvPicPr>
          <p:cNvPr id="46" name="D5F3DF4B-9E13-4FE8-A9B2-2270AA409C98-L0-001.jpeg"/>
          <p:cNvPicPr/>
          <p:nvPr/>
        </p:nvPicPr>
        <p:blipFill>
          <a:blip r:embed="rId2">
            <a:extLst/>
          </a:blip>
          <a:stretch>
            <a:fillRect/>
          </a:stretch>
        </p:blipFill>
        <p:spPr>
          <a:xfrm>
            <a:off x="239474" y="1135948"/>
            <a:ext cx="5309597" cy="7481704"/>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 name="Shape 48"/>
          <p:cNvSpPr/>
          <p:nvPr>
            <p:ph type="title"/>
          </p:nvPr>
        </p:nvSpPr>
        <p:spPr>
          <a:xfrm>
            <a:off x="7094749" y="794077"/>
            <a:ext cx="5454755" cy="1933464"/>
          </a:xfrm>
          <a:prstGeom prst="rect">
            <a:avLst/>
          </a:prstGeom>
        </p:spPr>
        <p:txBody>
          <a:bodyPr/>
          <a:lstStyle>
            <a:lvl1pPr defTabSz="502412">
              <a:defRPr spc="60" sz="6020">
                <a:effectLst>
                  <a:outerShdw sx="100000" sy="100000" kx="0" ky="0" algn="b" rotWithShape="0" blurRad="32766" dist="10922" dir="5400000">
                    <a:srgbClr val="E0DEC7">
                      <a:alpha val="80000"/>
                    </a:srgbClr>
                  </a:outerShdw>
                </a:effectLst>
              </a:defRPr>
            </a:lvl1pPr>
          </a:lstStyle>
          <a:p>
            <a:pPr lvl="0">
              <a:defRPr spc="0" sz="1800">
                <a:solidFill>
                  <a:srgbClr val="000000"/>
                </a:solidFill>
                <a:effectLst/>
              </a:defRPr>
            </a:pPr>
            <a:r>
              <a:rPr spc="60" sz="6020">
                <a:solidFill>
                  <a:srgbClr val="3E382B"/>
                </a:solidFill>
                <a:effectLst>
                  <a:outerShdw sx="100000" sy="100000" kx="0" ky="0" algn="b" rotWithShape="0" blurRad="32766" dist="10922" dir="5400000">
                    <a:srgbClr val="E0DEC7">
                      <a:alpha val="80000"/>
                    </a:srgbClr>
                  </a:outerShdw>
                </a:effectLst>
              </a:rPr>
              <a:t>Sargofagi, eli muumioarkku</a:t>
            </a:r>
          </a:p>
        </p:txBody>
      </p:sp>
      <p:sp>
        <p:nvSpPr>
          <p:cNvPr id="49" name="Shape 49"/>
          <p:cNvSpPr/>
          <p:nvPr>
            <p:ph type="body" idx="1"/>
          </p:nvPr>
        </p:nvSpPr>
        <p:spPr>
          <a:xfrm>
            <a:off x="1395631" y="4175739"/>
            <a:ext cx="10213538" cy="4125270"/>
          </a:xfrm>
          <a:prstGeom prst="rect">
            <a:avLst/>
          </a:prstGeom>
        </p:spPr>
        <p:txBody>
          <a:bodyPr/>
          <a:lstStyle/>
          <a:p>
            <a:pPr lvl="0" defTabSz="543305">
              <a:spcBef>
                <a:spcPts val="500"/>
              </a:spcBef>
              <a:defRPr spc="0" sz="1800">
                <a:solidFill>
                  <a:srgbClr val="000000"/>
                </a:solidFill>
                <a:effectLst/>
              </a:defRPr>
            </a:pPr>
            <a:r>
              <a:rPr spc="33" sz="3348">
                <a:solidFill>
                  <a:srgbClr val="3E382B"/>
                </a:solidFill>
                <a:effectLst>
                  <a:outerShdw sx="100000" sy="100000" kx="0" ky="0" algn="b" rotWithShape="0" blurRad="35433" dist="11811" dir="5400000">
                    <a:srgbClr val="E0DEC7">
                      <a:alpha val="80000"/>
                    </a:srgbClr>
                  </a:outerShdw>
                </a:effectLst>
              </a:rPr>
              <a:t>Muumioitu ruumis meikattiin, käärittiin liinoihin ja sitten nostettiin puiseen arkkuun joka nostettiin sargofagiin.</a:t>
            </a:r>
            <a:endParaRPr spc="33" sz="3348">
              <a:solidFill>
                <a:srgbClr val="3E382B"/>
              </a:solidFill>
              <a:effectLst>
                <a:outerShdw sx="100000" sy="100000" kx="0" ky="0" algn="b" rotWithShape="0" blurRad="35433" dist="11811" dir="5400000">
                  <a:srgbClr val="E0DEC7">
                    <a:alpha val="80000"/>
                  </a:srgbClr>
                </a:outerShdw>
              </a:effectLst>
            </a:endParaRPr>
          </a:p>
          <a:p>
            <a:pPr lvl="0" defTabSz="543305">
              <a:spcBef>
                <a:spcPts val="500"/>
              </a:spcBef>
              <a:defRPr spc="0" sz="1800">
                <a:solidFill>
                  <a:srgbClr val="000000"/>
                </a:solidFill>
                <a:effectLst/>
              </a:defRPr>
            </a:pPr>
            <a:endParaRPr spc="33" sz="3348">
              <a:solidFill>
                <a:srgbClr val="3E382B"/>
              </a:solidFill>
              <a:effectLst>
                <a:outerShdw sx="100000" sy="100000" kx="0" ky="0" algn="b" rotWithShape="0" blurRad="35433" dist="11811" dir="5400000">
                  <a:srgbClr val="E0DEC7">
                    <a:alpha val="80000"/>
                  </a:srgbClr>
                </a:outerShdw>
              </a:effectLst>
            </a:endParaRPr>
          </a:p>
          <a:p>
            <a:pPr lvl="0" defTabSz="543305">
              <a:spcBef>
                <a:spcPts val="500"/>
              </a:spcBef>
              <a:defRPr spc="0" sz="1800">
                <a:solidFill>
                  <a:srgbClr val="000000"/>
                </a:solidFill>
                <a:effectLst/>
              </a:defRPr>
            </a:pPr>
            <a:r>
              <a:rPr spc="33" sz="3348">
                <a:solidFill>
                  <a:srgbClr val="3E382B"/>
                </a:solidFill>
                <a:effectLst>
                  <a:outerShdw sx="100000" sy="100000" kx="0" ky="0" algn="b" rotWithShape="0" blurRad="35433" dist="11811" dir="5400000">
                    <a:srgbClr val="E0DEC7">
                      <a:alpha val="80000"/>
                    </a:srgbClr>
                  </a:outerShdw>
                </a:effectLst>
              </a:rPr>
              <a:t> Sargofagi on kivinen, ihmisen muotoinen säiliö johon muumiot laitettiin. Sargofagit olivat tilavia, ja niitä saattoi joskus olla myös monta sisäkkäin.</a:t>
            </a:r>
          </a:p>
        </p:txBody>
      </p:sp>
      <p:pic>
        <p:nvPicPr>
          <p:cNvPr id="50" name="3EACC09F-8479-42F9-BD8E-FE5DE261AB38-L0-001.png"/>
          <p:cNvPicPr/>
          <p:nvPr/>
        </p:nvPicPr>
        <p:blipFill>
          <a:blip r:embed="rId2">
            <a:extLst/>
          </a:blip>
          <a:stretch>
            <a:fillRect/>
          </a:stretch>
        </p:blipFill>
        <p:spPr>
          <a:xfrm rot="21600000">
            <a:off x="298112" y="466160"/>
            <a:ext cx="6473241" cy="2589298"/>
          </a:xfrm>
          <a:prstGeom prst="rect">
            <a:avLst/>
          </a:prstGeom>
          <a:ln w="12700">
            <a:miter lim="400000"/>
          </a:ln>
        </p:spPr>
      </p:pic>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ph type="title"/>
          </p:nvPr>
        </p:nvSpPr>
        <p:spPr>
          <a:xfrm>
            <a:off x="1475578" y="1165909"/>
            <a:ext cx="10053643" cy="2824308"/>
          </a:xfrm>
          <a:prstGeom prst="rect">
            <a:avLst/>
          </a:prstGeom>
        </p:spPr>
        <p:txBody>
          <a:body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Nefertiti,</a:t>
            </a:r>
            <a:endParaRPr spc="70" sz="7000">
              <a:solidFill>
                <a:srgbClr val="3E382B"/>
              </a:solidFill>
              <a:effectLst>
                <a:outerShdw sx="100000" sy="100000" kx="0" ky="0" algn="b" rotWithShape="0" blurRad="38100" dist="12700" dir="5400000">
                  <a:srgbClr val="E0DEC7">
                    <a:alpha val="80000"/>
                  </a:srgbClr>
                </a:outerShdw>
              </a:effectLst>
            </a:endParaRPr>
          </a:p>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Egypti-viikon aikana selvisi:</a:t>
            </a:r>
          </a:p>
        </p:txBody>
      </p:sp>
      <p:sp>
        <p:nvSpPr>
          <p:cNvPr id="53" name="Shape 53"/>
          <p:cNvSpPr/>
          <p:nvPr>
            <p:ph type="body" idx="1"/>
          </p:nvPr>
        </p:nvSpPr>
        <p:spPr>
          <a:xfrm>
            <a:off x="889297" y="5953117"/>
            <a:ext cx="11226207" cy="3394321"/>
          </a:xfrm>
          <a:prstGeom prst="rect">
            <a:avLst/>
          </a:prstGeom>
        </p:spPr>
        <p:txBody>
          <a:bodyPr/>
          <a:lstStyle>
            <a:lvl1pPr defTabSz="525779">
              <a:spcBef>
                <a:spcPts val="500"/>
              </a:spcBef>
              <a:defRPr spc="32" sz="3239">
                <a:effectLst>
                  <a:outerShdw sx="100000" sy="100000" kx="0" ky="0" algn="b" rotWithShape="0" blurRad="34289" dist="11430" dir="5400000">
                    <a:srgbClr val="E0DEC7">
                      <a:alpha val="80000"/>
                    </a:srgbClr>
                  </a:outerShdw>
                </a:effectLst>
              </a:defRPr>
            </a:lvl1pPr>
          </a:lstStyle>
          <a:p>
            <a:pPr lvl="0">
              <a:defRPr spc="0" sz="1800">
                <a:solidFill>
                  <a:srgbClr val="000000"/>
                </a:solidFill>
                <a:effectLst/>
              </a:defRPr>
            </a:pPr>
            <a:r>
              <a:rPr spc="32" sz="3239">
                <a:solidFill>
                  <a:srgbClr val="3E382B"/>
                </a:solidFill>
                <a:effectLst>
                  <a:outerShdw sx="100000" sy="100000" kx="0" ky="0" algn="b" rotWithShape="0" blurRad="34289" dist="11430" dir="5400000">
                    <a:srgbClr val="E0DEC7">
                      <a:alpha val="80000"/>
                    </a:srgbClr>
                  </a:outerShdw>
                </a:effectLst>
              </a:rPr>
              <a:t>Nefertitin kuoleman jälkeen hänen anoppinsa Tutankhamonin haudastaan löydettiin kaksi kätkettyä huonetta. Tutkijat epäilevät että Nefertitin hauta oli toisessa Tutankhamonin haudasta löydetyssä huoneessa. Nefertiti oli egyptin kuningatar. Hän oli kuulu kauneudestaan. Nefertiti kuoli 1300-luvulla. </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5" name="Shape 55"/>
          <p:cNvSpPr/>
          <p:nvPr>
            <p:ph type="title"/>
          </p:nvPr>
        </p:nvSpPr>
        <p:spPr>
          <a:xfrm>
            <a:off x="1270000" y="802211"/>
            <a:ext cx="10464800" cy="2349501"/>
          </a:xfrm>
          <a:prstGeom prst="rect">
            <a:avLst/>
          </a:prstGeom>
        </p:spPr>
        <p:txBody>
          <a:bodyPr/>
          <a:lstStyle/>
          <a:p>
            <a:pPr lvl="0">
              <a:defRPr spc="0" sz="1800">
                <a:solidFill>
                  <a:srgbClr val="000000"/>
                </a:solidFill>
              </a:defRPr>
            </a:pPr>
            <a:r>
              <a:rPr spc="70" sz="7000">
                <a:solidFill>
                  <a:srgbClr val="6E603B"/>
                </a:solidFill>
              </a:rPr>
              <a:t>Kysymyksiä?</a:t>
            </a:r>
          </a:p>
        </p:txBody>
      </p:sp>
      <p:sp>
        <p:nvSpPr>
          <p:cNvPr id="56" name="Shape 56"/>
          <p:cNvSpPr/>
          <p:nvPr>
            <p:ph type="body" idx="1"/>
          </p:nvPr>
        </p:nvSpPr>
        <p:spPr>
          <a:xfrm>
            <a:off x="719497" y="2730500"/>
            <a:ext cx="12071366" cy="6032500"/>
          </a:xfrm>
          <a:prstGeom prst="rect">
            <a:avLst/>
          </a:prstGeom>
        </p:spPr>
        <p:txBody>
          <a:bodyPr/>
          <a:lstStyle/>
          <a:p>
            <a:pPr lvl="0">
              <a:buBlip>
                <a:blip r:embed="rId2"/>
              </a:buBlip>
              <a:defRPr sz="1800">
                <a:solidFill>
                  <a:srgbClr val="000000"/>
                </a:solidFill>
              </a:defRPr>
            </a:pPr>
            <a:r>
              <a:rPr sz="3600">
                <a:solidFill>
                  <a:srgbClr val="93741C"/>
                </a:solidFill>
              </a:rPr>
              <a:t>Mitä haudan ryöstäjille tapahtui, kun he jäivät kiinni?</a:t>
            </a:r>
            <a:endParaRPr sz="3600">
              <a:solidFill>
                <a:srgbClr val="93741C"/>
              </a:solidFill>
            </a:endParaRPr>
          </a:p>
          <a:p>
            <a:pPr lvl="0">
              <a:buBlip>
                <a:blip r:embed="rId2"/>
              </a:buBlip>
              <a:defRPr sz="1800">
                <a:solidFill>
                  <a:srgbClr val="000000"/>
                </a:solidFill>
              </a:defRPr>
            </a:pPr>
            <a:r>
              <a:rPr sz="3600">
                <a:solidFill>
                  <a:srgbClr val="93741C"/>
                </a:solidFill>
              </a:rPr>
              <a:t>Millä toisella nimellä muumioarkkua voi kutsua?</a:t>
            </a:r>
            <a:endParaRPr sz="3600">
              <a:solidFill>
                <a:srgbClr val="93741C"/>
              </a:solidFill>
            </a:endParaRPr>
          </a:p>
          <a:p>
            <a:pPr lvl="0">
              <a:buBlip>
                <a:blip r:embed="rId2"/>
              </a:buBlip>
              <a:defRPr sz="1800">
                <a:solidFill>
                  <a:srgbClr val="000000"/>
                </a:solidFill>
              </a:defRPr>
            </a:pPr>
            <a:r>
              <a:rPr sz="3600">
                <a:solidFill>
                  <a:srgbClr val="93741C"/>
                </a:solidFill>
              </a:rPr>
              <a:t>Mitä ruumiille tehdään ennen kuin se palsamoidaan?</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8" name="Shape 58"/>
          <p:cNvSpPr/>
          <p:nvPr>
            <p:ph type="title"/>
          </p:nvPr>
        </p:nvSpPr>
        <p:spPr>
          <a:xfrm>
            <a:off x="1037771" y="6388442"/>
            <a:ext cx="11134838" cy="2184728"/>
          </a:xfrm>
          <a:prstGeom prst="rect">
            <a:avLst/>
          </a:prstGeom>
        </p:spPr>
        <p:txBody>
          <a:bodyPr/>
          <a:lstStyle/>
          <a:p>
            <a:pPr lvl="0">
              <a:defRPr spc="0" sz="1800">
                <a:solidFill>
                  <a:srgbClr val="000000"/>
                </a:solidFill>
                <a:effectLst/>
              </a:defRPr>
            </a:pPr>
            <a:r>
              <a:rPr spc="70" sz="7000">
                <a:solidFill>
                  <a:srgbClr val="3E382B"/>
                </a:solidFill>
                <a:effectLst>
                  <a:outerShdw sx="100000" sy="100000" kx="0" ky="0" algn="b" rotWithShape="0" blurRad="38100" dist="12700" dir="5400000">
                    <a:srgbClr val="E0DEC7">
                      <a:alpha val="80000"/>
                    </a:srgbClr>
                  </a:outerShdw>
                </a:effectLst>
              </a:rPr>
              <a:t>KIITOS KUN KATSOIT!</a:t>
            </a:r>
          </a:p>
        </p:txBody>
      </p:sp>
      <p:pic>
        <p:nvPicPr>
          <p:cNvPr id="59" name="80372074-0F80-4322-9EBA-71E7DF167ECB-L0-001.jpeg"/>
          <p:cNvPicPr/>
          <p:nvPr/>
        </p:nvPicPr>
        <p:blipFill>
          <a:blip r:embed="rId2">
            <a:extLst/>
          </a:blip>
          <a:stretch>
            <a:fillRect/>
          </a:stretch>
        </p:blipFill>
        <p:spPr>
          <a:xfrm>
            <a:off x="4032615" y="893591"/>
            <a:ext cx="4939569" cy="5909018"/>
          </a:xfrm>
          <a:prstGeom prst="rect">
            <a:avLst/>
          </a:prstGeom>
          <a:ln w="12700">
            <a:miter lim="400000"/>
          </a:ln>
        </p:spPr>
      </p:pic>
    </p:spTree>
  </p:cSld>
  <p:clrMapOvr>
    <a:masterClrMapping/>
  </p:clrMapOvr>
  <p:transition spd="med" advClick="1"/>
</p:sld>
</file>

<file path=ppt/theme/theme1.xml><?xml version="1.0" encoding="utf-8"?>
<a:theme xmlns:a="http://schemas.openxmlformats.org/drawingml/2006/main" xmlns:r="http://schemas.openxmlformats.org/officeDocument/2006/relationships" name="HardCover">
  <a:themeElements>
    <a:clrScheme name="HardCover">
      <a:dk1>
        <a:srgbClr val="6E603B"/>
      </a:dk1>
      <a:lt1>
        <a:srgbClr val="33446E"/>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dCover">
  <a:themeElements>
    <a:clrScheme name="HardCover">
      <a:dk1>
        <a:srgbClr val="000000"/>
      </a:dk1>
      <a:lt1>
        <a:srgbClr val="FFFFFF"/>
      </a:lt1>
      <a:dk2>
        <a:srgbClr val="5C5A52"/>
      </a:dk2>
      <a:lt2>
        <a:srgbClr val="DCDEE0"/>
      </a:lt2>
      <a:accent1>
        <a:srgbClr val="80989C"/>
      </a:accent1>
      <a:accent2>
        <a:srgbClr val="A8AB65"/>
      </a:accent2>
      <a:accent3>
        <a:srgbClr val="CBAC69"/>
      </a:accent3>
      <a:accent4>
        <a:srgbClr val="CF7330"/>
      </a:accent4>
      <a:accent5>
        <a:srgbClr val="B44C34"/>
      </a:accent5>
      <a:accent6>
        <a:srgbClr val="8C869B"/>
      </a:accent6>
      <a:hlink>
        <a:srgbClr val="0000FF"/>
      </a:hlink>
      <a:folHlink>
        <a:srgbClr val="FF00FF"/>
      </a:folHlink>
    </a:clrScheme>
    <a:fontScheme name="HardCover">
      <a:majorFont>
        <a:latin typeface="American Typewriter"/>
        <a:ea typeface="American Typewriter"/>
        <a:cs typeface="American Typewriter"/>
      </a:majorFont>
      <a:minorFont>
        <a:latin typeface="American Typewriter"/>
        <a:ea typeface="American Typewriter"/>
        <a:cs typeface="American Typewriter"/>
      </a:minorFont>
    </a:fontScheme>
    <a:fmtScheme name="HardCove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8AB65"/>
        </a:solid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FFFDEF"/>
            </a:solidFill>
            <a:effectLst>
              <a:outerShdw sx="100000" sy="100000" kx="0" ky="0" algn="b" rotWithShape="0" blurRad="25400" dist="12700" dir="16200000">
                <a:srgbClr val="000000">
                  <a:alpha val="40000"/>
                </a:srgbClr>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82844E"/>
          </a:solidFill>
          <a:prstDash val="solid"/>
          <a:miter lim="4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1" hangingPunct="0">
          <a:lnSpc>
            <a:spcPct val="100000"/>
          </a:lnSpc>
          <a:spcBef>
            <a:spcPts val="0"/>
          </a:spcBef>
          <a:spcAft>
            <a:spcPts val="0"/>
          </a:spcAft>
          <a:buClrTx/>
          <a:buSzTx/>
          <a:buFontTx/>
          <a:buNone/>
          <a:tabLst/>
          <a:defRPr b="0" baseline="0" cap="none" i="0" spc="0" strike="noStrike" sz="3600" u="none" kumimoji="0" normalizeH="0">
            <a:ln>
              <a:noFill/>
            </a:ln>
            <a:solidFill>
              <a:srgbClr val="6E603B"/>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