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package/2006/relationships/metadata/core-properties" Target="docProps/core.xml"></Relationship><Relationship Id="rId2" Type="http://schemas.openxmlformats.org/officeDocument/2006/relationships/extended-properties" Target="docProps/app.xml"></Relationship><Relationship Id="rId3" Type="http://schemas.openxmlformats.org/officeDocument/2006/relationships/officeDocument" Target="ppt/presentation.xml"></Relationship><Relationship Id="rId4" Type="http://www.infraware.co.kr/2012/infrawarePen" Target="docProps/infrawarePen.xml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59875" cy="6870065"/>
  <p:notesSz cx="6858000" cy="9144000"/>
  <p:defaultTextStyle>
    <a:defPPr>
      <a:defRPr lang="ko-KR"/>
    </a:defPPr>
    <a:lvl1pPr algn="l" marL="0" indent="0" defTabSz="914400">
      <a:buNone/>
      <a:defRPr lang="ko-KR" smtClean="0" sz="1800" baseline="0">
        <a:solidFill>
          <a:srgbClr val="000000"/>
        </a:solidFill>
        <a:latin typeface="굴림"/>
        <a:ea typeface="굴림"/>
      </a:defRPr>
    </a:lvl1pPr>
    <a:lvl2pPr lvl="1" marL="457200" indent="0" defTabSz="914400">
      <a:defRPr lang="ko-KR" smtClean="0"/>
    </a:lvl2pPr>
    <a:lvl3pPr lvl="2" marL="914400" indent="0" defTabSz="914400">
      <a:defRPr lang="ko-KR" smtClean="0"/>
    </a:lvl3pPr>
    <a:lvl4pPr lvl="3" marL="1371600" indent="0" defTabSz="914400">
      <a:defRPr lang="ko-KR" smtClean="0"/>
    </a:lvl4pPr>
    <a:lvl5pPr lvl="4" marL="1828800" indent="0" defTabSz="914400">
      <a:defRPr lang="ko-KR" smtClean="0"/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slideMaster" Target="slideMasters/slideMaster1.xml"></Relationship><Relationship Id="rId2" Type="http://schemas.openxmlformats.org/officeDocument/2006/relationships/theme" Target="theme/theme1.xml"></Relationship><Relationship Id="rId3" Type="http://schemas.openxmlformats.org/officeDocument/2006/relationships/presProps" Target="presProps.xml"></Relationship><Relationship Id="rId4" Type="http://schemas.openxmlformats.org/officeDocument/2006/relationships/viewProps" Target="viewProps.xml"></Relationship><Relationship Id="rId5" Type="http://schemas.openxmlformats.org/officeDocument/2006/relationships/tableStyles" Target="tableStyles.xml"></Relationship><Relationship Id="rId6" Type="http://schemas.openxmlformats.org/officeDocument/2006/relationships/slide" Target="slides/slide1.xml"></Relationship><Relationship Id="rId7" Type="http://schemas.openxmlformats.org/officeDocument/2006/relationships/slide" Target="slides/slide2.xml"></Relationship><Relationship Id="rId8" Type="http://schemas.openxmlformats.org/officeDocument/2006/relationships/slide" Target="slides/slide3.xml"></Relationship><Relationship Id="rId9" Type="http://schemas.openxmlformats.org/officeDocument/2006/relationships/slide" Target="slides/slide4.xml"></Relationship><Relationship Id="rId10" Type="http://schemas.openxmlformats.org/officeDocument/2006/relationships/slide" Target="slides/slide5.xml"></Relationship><Relationship Id="rId11" Type="http://schemas.openxmlformats.org/officeDocument/2006/relationships/slide" Target="slides/slide6.xml"></Relationship><Relationship Id="rId12" Type="http://schemas.openxmlformats.org/officeDocument/2006/relationships/slide" Target="slides/slide7.xml"></Relationship><Relationship Id="rId13" Type="http://schemas.openxmlformats.org/officeDocument/2006/relationships/slide" Target="slides/slide8.xml"></Relationship></Relationships>
</file>

<file path=ppt/slideLayouts/_rels/slideLayout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0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3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4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5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6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7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8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9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dirty="0" smtClean="0"/>
              <a:t>Click to edit Master title style</a:t>
            </a:r>
            <a:endParaRPr lang="ko-KR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marL="0" indent="0">
              <a:buNone/>
              <a:defRPr>
                <a:solidFill>
                  <a:srgbClr val="000000"/>
                </a:solidFill>
              </a:defRPr>
            </a:lvl1pPr>
            <a:lvl2pPr algn="ctr" marL="457200" indent="0">
              <a:buNone/>
              <a:defRPr>
                <a:solidFill>
                  <a:srgbClr val="000000"/>
                </a:solidFill>
              </a:defRPr>
            </a:lvl2pPr>
            <a:lvl3pPr algn="ctr" marL="914400" indent="0">
              <a:buNone/>
              <a:defRPr>
                <a:solidFill>
                  <a:srgbClr val="000000"/>
                </a:solidFill>
              </a:defRPr>
            </a:lvl3pPr>
            <a:lvl4pPr algn="ctr" marL="1371600" indent="0">
              <a:buNone/>
              <a:defRPr>
                <a:solidFill>
                  <a:srgbClr val="000000"/>
                </a:solidFill>
              </a:defRPr>
            </a:lvl4pPr>
            <a:lvl5pPr algn="ctr" marL="1828800" indent="0">
              <a:buNone/>
              <a:defRPr>
                <a:solidFill>
                  <a:srgbClr val="000000"/>
                </a:solidFill>
              </a:defRPr>
            </a:lvl5pPr>
            <a:lvl6pPr algn="ctr" marL="2286000" indent="0">
              <a:buNone/>
              <a:defRPr>
                <a:solidFill>
                  <a:srgbClr val="000000"/>
                </a:solidFill>
              </a:defRPr>
            </a:lvl6pPr>
            <a:lvl7pPr algn="ctr" marL="2743200" indent="0">
              <a:buNone/>
              <a:defRPr>
                <a:solidFill>
                  <a:srgbClr val="000000"/>
                </a:solidFill>
              </a:defRPr>
            </a:lvl7pPr>
            <a:lvl8pPr algn="ctr" marL="3200400" indent="0">
              <a:buNone/>
              <a:defRPr>
                <a:solidFill>
                  <a:srgbClr val="000000"/>
                </a:solidFill>
              </a:defRPr>
            </a:lvl8pPr>
            <a:lvl9pPr algn="ctr" marL="3657600" indent="0">
              <a:buNone/>
              <a:defRPr>
                <a:solidFill>
                  <a:srgbClr val="000000"/>
                </a:solidFill>
              </a:defRPr>
            </a:lvl9pPr>
          </a:lstStyle>
          <a:p>
            <a:r>
              <a:rPr lang="ko-KR" altLang="en-US" dirty="0" smtClean="0"/>
              <a:t>Click to edit Master subtitle style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0640-D55D-49AB-BE71-95CE015E007B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CFA0-BEA7-45D1-BB8F-060EF80CCB2E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dirty="0" smtClean="0"/>
              <a:t>Click to edit Master text styles</a:t>
            </a:r>
          </a:p>
          <a:p>
            <a:pPr lvl="1"/>
            <a:r>
              <a:rPr lang="ko-KR" altLang="en-US" dirty="0" smtClean="0"/>
              <a:t>Second level</a:t>
            </a:r>
          </a:p>
          <a:p>
            <a:pPr lvl="2"/>
            <a:r>
              <a:rPr lang="ko-KR" altLang="en-US" dirty="0" smtClean="0"/>
              <a:t>Third level</a:t>
            </a:r>
          </a:p>
          <a:p>
            <a:pPr lvl="3"/>
            <a:r>
              <a:rPr lang="ko-KR" altLang="en-US" dirty="0" smtClean="0"/>
              <a:t>Fourth level</a:t>
            </a:r>
          </a:p>
          <a:p>
            <a:pPr lvl="4"/>
            <a:r>
              <a:rPr lang="ko-KR" altLang="en-US" dirty="0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0640-D55D-49AB-BE71-95CE015E007B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CFA0-BEA7-45D1-BB8F-060EF80CCB2E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1"/>
          <p:cNvSpPr>
            <a:spLocks noGrp="1"/>
          </p:cNvSpPr>
          <p:nvPr>
            <p:ph type="title" orient="vert" idx="0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dirty="0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dirty="0" smtClean="0"/>
              <a:t>Click to edit Master text styles</a:t>
            </a:r>
          </a:p>
          <a:p>
            <a:pPr lvl="1"/>
            <a:r>
              <a:rPr lang="ko-KR" altLang="en-US" dirty="0" smtClean="0"/>
              <a:t>Second level</a:t>
            </a:r>
          </a:p>
          <a:p>
            <a:pPr lvl="2"/>
            <a:r>
              <a:rPr lang="ko-KR" altLang="en-US" dirty="0" smtClean="0"/>
              <a:t>Third level</a:t>
            </a:r>
          </a:p>
          <a:p>
            <a:pPr lvl="3"/>
            <a:r>
              <a:rPr lang="ko-KR" altLang="en-US" dirty="0" smtClean="0"/>
              <a:t>Fourth level</a:t>
            </a:r>
          </a:p>
          <a:p>
            <a:pPr lvl="4"/>
            <a:r>
              <a:rPr lang="ko-KR" altLang="en-US" dirty="0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0640-D55D-49AB-BE71-95CE015E007B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CFA0-BEA7-45D1-BB8F-060EF80CCB2E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ko-KR" altLang="en-US" dirty="0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ko-KR" altLang="en-US" dirty="0" smtClean="0"/>
              <a:t>Click to edit Master text styles</a:t>
            </a:r>
          </a:p>
          <a:p>
            <a:pPr lvl="1"/>
            <a:r>
              <a:rPr lang="ko-KR" altLang="en-US" dirty="0" smtClean="0"/>
              <a:t>Second level</a:t>
            </a:r>
          </a:p>
          <a:p>
            <a:pPr lvl="2"/>
            <a:r>
              <a:rPr lang="ko-KR" altLang="en-US" dirty="0" smtClean="0"/>
              <a:t>Third level</a:t>
            </a:r>
          </a:p>
          <a:p>
            <a:pPr lvl="3"/>
            <a:r>
              <a:rPr lang="ko-KR" altLang="en-US" dirty="0" smtClean="0"/>
              <a:t>Fourth level</a:t>
            </a:r>
          </a:p>
          <a:p>
            <a:pPr lvl="4"/>
            <a:r>
              <a:rPr lang="ko-KR" altLang="en-US" dirty="0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E2A0640-D55D-49AB-BE71-95CE015E007B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2ECFA0-BEA7-45D1-BB8F-060EF80CCB2E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buNone/>
              <a:defRPr sz="4000" cap="all"/>
            </a:lvl1pPr>
          </a:lstStyle>
          <a:p>
            <a:r>
              <a:rPr lang="ko-KR" altLang="en-US" dirty="0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rgbClr val="000000"/>
                </a:solidFill>
              </a:defRPr>
            </a:lvl2pPr>
            <a:lvl3pPr marL="914400" indent="0">
              <a:buNone/>
              <a:defRPr sz="1600">
                <a:solidFill>
                  <a:srgbClr val="000000"/>
                </a:solidFill>
              </a:defRPr>
            </a:lvl3pPr>
            <a:lvl4pPr marL="1371600" indent="0">
              <a:buNone/>
              <a:defRPr sz="1400">
                <a:solidFill>
                  <a:srgbClr val="000000"/>
                </a:solidFill>
              </a:defRPr>
            </a:lvl4pPr>
            <a:lvl5pPr marL="1828800" indent="0">
              <a:buNone/>
              <a:defRPr sz="1400">
                <a:solidFill>
                  <a:srgbClr val="000000"/>
                </a:solidFill>
              </a:defRPr>
            </a:lvl5pPr>
            <a:lvl6pPr marL="2286000" indent="0">
              <a:buNone/>
              <a:defRPr sz="1400">
                <a:solidFill>
                  <a:srgbClr val="000000"/>
                </a:solidFill>
              </a:defRPr>
            </a:lvl6pPr>
            <a:lvl7pPr marL="2743200" indent="0">
              <a:buNone/>
              <a:defRPr sz="1400">
                <a:solidFill>
                  <a:srgbClr val="000000"/>
                </a:solidFill>
              </a:defRPr>
            </a:lvl7pPr>
            <a:lvl8pPr marL="3200400" indent="0">
              <a:buNone/>
              <a:defRPr sz="1400">
                <a:solidFill>
                  <a:srgbClr val="000000"/>
                </a:solidFill>
              </a:defRPr>
            </a:lvl8pPr>
            <a:lvl9pPr marL="3657600" indent="0">
              <a:buNone/>
              <a:defRPr sz="1400">
                <a:solidFill>
                  <a:srgbClr val="000000"/>
                </a:solidFill>
              </a:defRPr>
            </a:lvl9pPr>
          </a:lstStyle>
          <a:p>
            <a:pPr lvl="0"/>
            <a:r>
              <a:rPr lang="ko-KR" alt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0640-D55D-49AB-BE71-95CE015E007B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CFA0-BEA7-45D1-BB8F-060EF80CCB2E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0" defTabSz="0">
              <a:defRPr sz="2800"/>
            </a:lvl1pPr>
            <a:lvl2pPr marL="0" defTabSz="0">
              <a:defRPr sz="2400"/>
            </a:lvl2pPr>
            <a:lvl3pPr marL="0" defTabSz="0">
              <a:defRPr sz="2000"/>
            </a:lvl3pPr>
            <a:lvl4pPr marL="0" defTabSz="0">
              <a:defRPr sz="1800"/>
            </a:lvl4pPr>
            <a:lvl5pPr marL="0" defTabSz="0">
              <a:defRPr sz="1800"/>
            </a:lvl5pPr>
            <a:lvl6pPr marL="0" defTabSz="0">
              <a:defRPr sz="1800"/>
            </a:lvl6pPr>
            <a:lvl7pPr marL="0" defTabSz="0">
              <a:defRPr sz="1800"/>
            </a:lvl7pPr>
            <a:lvl8pPr marL="0" defTabSz="0">
              <a:defRPr sz="1800"/>
            </a:lvl8pPr>
            <a:lvl9pPr marL="0" defTabSz="0">
              <a:defRPr sz="1800"/>
            </a:lvl9pPr>
          </a:lstStyle>
          <a:p>
            <a:pPr lvl="0"/>
            <a:r>
              <a:rPr lang="ko-KR" altLang="en-US" dirty="0" smtClean="0"/>
              <a:t>Click to edit Master text styles</a:t>
            </a:r>
          </a:p>
          <a:p>
            <a:pPr lvl="1"/>
            <a:r>
              <a:rPr lang="ko-KR" altLang="en-US" dirty="0" smtClean="0"/>
              <a:t>Second level</a:t>
            </a:r>
          </a:p>
          <a:p>
            <a:pPr lvl="2"/>
            <a:r>
              <a:rPr lang="ko-KR" altLang="en-US" dirty="0" smtClean="0"/>
              <a:t>Third level</a:t>
            </a:r>
          </a:p>
          <a:p>
            <a:pPr lvl="3"/>
            <a:r>
              <a:rPr lang="ko-KR" altLang="en-US" dirty="0" smtClean="0"/>
              <a:t>Fourth level</a:t>
            </a:r>
          </a:p>
          <a:p>
            <a:pPr lvl="4"/>
            <a:r>
              <a:rPr lang="ko-KR" altLang="en-US" dirty="0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0" defTabSz="0">
              <a:defRPr sz="2800"/>
            </a:lvl1pPr>
            <a:lvl2pPr marL="0" defTabSz="0">
              <a:defRPr sz="2400"/>
            </a:lvl2pPr>
            <a:lvl3pPr marL="0" defTabSz="0">
              <a:defRPr sz="2000"/>
            </a:lvl3pPr>
            <a:lvl4pPr marL="0" defTabSz="0">
              <a:defRPr sz="1800"/>
            </a:lvl4pPr>
            <a:lvl5pPr marL="0" defTabSz="0">
              <a:defRPr sz="1800"/>
            </a:lvl5pPr>
            <a:lvl6pPr marL="0" defTabSz="0">
              <a:defRPr sz="1800"/>
            </a:lvl6pPr>
            <a:lvl7pPr marL="0" defTabSz="0">
              <a:defRPr sz="1800"/>
            </a:lvl7pPr>
            <a:lvl8pPr marL="0" defTabSz="0">
              <a:defRPr sz="1800"/>
            </a:lvl8pPr>
            <a:lvl9pPr marL="0" defTabSz="0">
              <a:defRPr sz="1800"/>
            </a:lvl9pPr>
          </a:lstStyle>
          <a:p>
            <a:pPr lvl="0"/>
            <a:r>
              <a:rPr lang="ko-KR" altLang="en-US" dirty="0" smtClean="0"/>
              <a:t>Click to edit Master text styles</a:t>
            </a:r>
          </a:p>
          <a:p>
            <a:pPr lvl="1"/>
            <a:r>
              <a:rPr lang="ko-KR" altLang="en-US" dirty="0" smtClean="0"/>
              <a:t>Second level</a:t>
            </a:r>
          </a:p>
          <a:p>
            <a:pPr lvl="2"/>
            <a:r>
              <a:rPr lang="ko-KR" altLang="en-US" dirty="0" smtClean="0"/>
              <a:t>Third level</a:t>
            </a:r>
          </a:p>
          <a:p>
            <a:pPr lvl="3"/>
            <a:r>
              <a:rPr lang="ko-KR" altLang="en-US" dirty="0" smtClean="0"/>
              <a:t>Fourth level</a:t>
            </a:r>
          </a:p>
          <a:p>
            <a:pPr lvl="4"/>
            <a:r>
              <a:rPr lang="ko-KR" altLang="en-US" dirty="0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0640-D55D-49AB-BE71-95CE015E007B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CFA0-BEA7-45D1-BB8F-060EF80CCB2E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 marL="0" defTabSz="0">
              <a:defRPr/>
            </a:lvl1pPr>
          </a:lstStyle>
          <a:p>
            <a:r>
              <a:rPr lang="ko-KR" altLang="en-US" dirty="0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0" defTabSz="0">
              <a:defRPr sz="2400"/>
            </a:lvl1pPr>
            <a:lvl2pPr marL="0" defTabSz="0">
              <a:defRPr sz="2000"/>
            </a:lvl2pPr>
            <a:lvl3pPr marL="0" defTabSz="0">
              <a:defRPr sz="1800"/>
            </a:lvl3pPr>
            <a:lvl4pPr marL="0" defTabSz="0">
              <a:defRPr sz="1600"/>
            </a:lvl4pPr>
            <a:lvl5pPr marL="0" defTabSz="0">
              <a:defRPr sz="1600"/>
            </a:lvl5pPr>
            <a:lvl6pPr marL="0" defTabSz="0">
              <a:defRPr sz="1600"/>
            </a:lvl6pPr>
            <a:lvl7pPr marL="0" defTabSz="0">
              <a:defRPr sz="1600"/>
            </a:lvl7pPr>
            <a:lvl8pPr marL="0" defTabSz="0">
              <a:defRPr sz="1600"/>
            </a:lvl8pPr>
            <a:lvl9pPr marL="0" defTabSz="0">
              <a:defRPr sz="1600"/>
            </a:lvl9pPr>
          </a:lstStyle>
          <a:p>
            <a:pPr lvl="0"/>
            <a:r>
              <a:rPr lang="ko-KR" altLang="en-US" dirty="0" smtClean="0"/>
              <a:t>Click to edit Master text styles</a:t>
            </a:r>
          </a:p>
          <a:p>
            <a:pPr lvl="1"/>
            <a:r>
              <a:rPr lang="ko-KR" altLang="en-US" dirty="0" smtClean="0"/>
              <a:t>Second level</a:t>
            </a:r>
          </a:p>
          <a:p>
            <a:pPr lvl="2"/>
            <a:r>
              <a:rPr lang="ko-KR" altLang="en-US" dirty="0" smtClean="0"/>
              <a:t>Third level</a:t>
            </a:r>
          </a:p>
          <a:p>
            <a:pPr lvl="3"/>
            <a:r>
              <a:rPr lang="ko-KR" altLang="en-US" dirty="0" smtClean="0"/>
              <a:t>Fourth level</a:t>
            </a:r>
          </a:p>
          <a:p>
            <a:pPr lvl="4"/>
            <a:r>
              <a:rPr lang="ko-KR" altLang="en-US" dirty="0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marL="0" defTabSz="0">
              <a:defRPr sz="2400"/>
            </a:lvl1pPr>
            <a:lvl2pPr marL="0" defTabSz="0">
              <a:defRPr sz="2000"/>
            </a:lvl2pPr>
            <a:lvl3pPr marL="0" defTabSz="0">
              <a:defRPr sz="1800"/>
            </a:lvl3pPr>
            <a:lvl4pPr marL="0" defTabSz="0">
              <a:defRPr sz="1600"/>
            </a:lvl4pPr>
            <a:lvl5pPr marL="0" defTabSz="0">
              <a:defRPr sz="1600"/>
            </a:lvl5pPr>
            <a:lvl6pPr marL="0" defTabSz="0">
              <a:defRPr sz="1600"/>
            </a:lvl6pPr>
            <a:lvl7pPr marL="0" defTabSz="0">
              <a:defRPr sz="1600"/>
            </a:lvl7pPr>
            <a:lvl8pPr marL="0" defTabSz="0">
              <a:defRPr sz="1600"/>
            </a:lvl8pPr>
            <a:lvl9pPr marL="0" defTabSz="0">
              <a:defRPr sz="1600"/>
            </a:lvl9pPr>
          </a:lstStyle>
          <a:p>
            <a:pPr lvl="0"/>
            <a:r>
              <a:rPr lang="ko-KR" altLang="en-US" dirty="0" smtClean="0"/>
              <a:t>Click to edit Master text styles</a:t>
            </a:r>
          </a:p>
          <a:p>
            <a:pPr lvl="1"/>
            <a:r>
              <a:rPr lang="ko-KR" altLang="en-US" dirty="0" smtClean="0"/>
              <a:t>Second level</a:t>
            </a:r>
          </a:p>
          <a:p>
            <a:pPr lvl="2"/>
            <a:r>
              <a:rPr lang="ko-KR" altLang="en-US" dirty="0" smtClean="0"/>
              <a:t>Third level</a:t>
            </a:r>
          </a:p>
          <a:p>
            <a:pPr lvl="3"/>
            <a:r>
              <a:rPr lang="ko-KR" altLang="en-US" dirty="0" smtClean="0"/>
              <a:t>Fourth level</a:t>
            </a:r>
          </a:p>
          <a:p>
            <a:pPr lvl="4"/>
            <a:r>
              <a:rPr lang="ko-KR" altLang="en-US" dirty="0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0640-D55D-49AB-BE71-95CE015E007B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CFA0-BEA7-45D1-BB8F-060EF80CCB2E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0640-D55D-49AB-BE71-95CE015E007B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CFA0-BEA7-45D1-BB8F-060EF80CCB2E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E2A0640-D55D-49AB-BE71-95CE015E007B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2ECFA0-BEA7-45D1-BB8F-060EF80CCB2E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1"/>
          <p:cNvSpPr>
            <a:spLocks noGrp="1"/>
          </p:cNvSpPr>
          <p:nvPr>
            <p:ph type="title" idx="0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dirty="0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type="pic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marL="0" defTabSz="0">
              <a:defRPr sz="3200"/>
            </a:lvl1pPr>
            <a:lvl2pPr marL="0" defTabSz="0">
              <a:defRPr sz="2800"/>
            </a:lvl2pPr>
            <a:lvl3pPr marL="0" defTabSz="0">
              <a:defRPr sz="2400"/>
            </a:lvl3pPr>
            <a:lvl4pPr marL="0" defTabSz="0">
              <a:defRPr sz="2000"/>
            </a:lvl4pPr>
            <a:lvl5pPr marL="0" defTabSz="0">
              <a:defRPr sz="2000"/>
            </a:lvl5pPr>
            <a:lvl6pPr marL="0" defTabSz="0">
              <a:defRPr sz="2000"/>
            </a:lvl6pPr>
            <a:lvl7pPr marL="0" defTabSz="0">
              <a:defRPr sz="2000"/>
            </a:lvl7pPr>
            <a:lvl8pPr marL="0" defTabSz="0">
              <a:defRPr sz="2000"/>
            </a:lvl8pPr>
            <a:lvl9pPr marL="0" defTabSz="0">
              <a:defRPr sz="2000"/>
            </a:lvl9pPr>
          </a:lstStyle>
          <a:p>
            <a:pPr lvl="0"/>
            <a:r>
              <a:rPr lang="ko-KR" altLang="en-US" dirty="0" smtClean="0"/>
              <a:t>Click to edit Master text styles</a:t>
            </a:r>
          </a:p>
          <a:p>
            <a:pPr lvl="1"/>
            <a:r>
              <a:rPr lang="ko-KR" altLang="en-US" dirty="0" smtClean="0"/>
              <a:t>Second level</a:t>
            </a:r>
          </a:p>
          <a:p>
            <a:pPr lvl="2"/>
            <a:r>
              <a:rPr lang="ko-KR" altLang="en-US" dirty="0" smtClean="0"/>
              <a:t>Third level</a:t>
            </a:r>
          </a:p>
          <a:p>
            <a:pPr lvl="3"/>
            <a:r>
              <a:rPr lang="ko-KR" altLang="en-US" dirty="0" smtClean="0"/>
              <a:t>Fourth level</a:t>
            </a:r>
          </a:p>
          <a:p>
            <a:pPr lvl="4"/>
            <a:r>
              <a:rPr lang="ko-KR" altLang="en-US" dirty="0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0640-D55D-49AB-BE71-95CE015E007B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CFA0-BEA7-45D1-BB8F-060EF80CCB2E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1"/>
          <p:cNvSpPr>
            <a:spLocks noGrp="1"/>
          </p:cNvSpPr>
          <p:nvPr>
            <p:ph type="title" idx="0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dirty="0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0640-D55D-49AB-BE71-95CE015E007B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CFA0-BEA7-45D1-BB8F-060EF80CCB2E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slideLayout" Target="../slideLayouts/slideLayout2.xml"></Relationship><Relationship Id="rId3" Type="http://schemas.openxmlformats.org/officeDocument/2006/relationships/slideLayout" Target="../slideLayouts/slideLayout3.xml"></Relationship><Relationship Id="rId4" Type="http://schemas.openxmlformats.org/officeDocument/2006/relationships/slideLayout" Target="../slideLayouts/slideLayout4.xml"></Relationship><Relationship Id="rId5" Type="http://schemas.openxmlformats.org/officeDocument/2006/relationships/slideLayout" Target="../slideLayouts/slideLayout5.xml"></Relationship><Relationship Id="rId6" Type="http://schemas.openxmlformats.org/officeDocument/2006/relationships/slideLayout" Target="../slideLayouts/slideLayout6.xml"></Relationship><Relationship Id="rId7" Type="http://schemas.openxmlformats.org/officeDocument/2006/relationships/slideLayout" Target="../slideLayouts/slideLayout7.xml"></Relationship><Relationship Id="rId8" Type="http://schemas.openxmlformats.org/officeDocument/2006/relationships/slideLayout" Target="../slideLayouts/slideLayout8.xml"></Relationship><Relationship Id="rId9" Type="http://schemas.openxmlformats.org/officeDocument/2006/relationships/slideLayout" Target="../slideLayouts/slideLayout9.xml"></Relationship><Relationship Id="rId10" Type="http://schemas.openxmlformats.org/officeDocument/2006/relationships/slideLayout" Target="../slideLayouts/slideLayout10.xml"></Relationship><Relationship Id="rId11" Type="http://schemas.openxmlformats.org/officeDocument/2006/relationships/slideLayout" Target="../slideLayouts/slideLayout11.xml"></Relationship><Relationship Id="rId12" Type="http://schemas.openxmlformats.org/officeDocument/2006/relationships/theme" Target="../theme/theme1.xml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Click to edit Master text styles</a:t>
            </a:r>
          </a:p>
          <a:p>
            <a:pPr lvl="1"/>
            <a:r>
              <a:rPr lang="ko-KR" altLang="en-US" dirty="0" smtClean="0"/>
              <a:t>Second level</a:t>
            </a:r>
          </a:p>
          <a:p>
            <a:pPr lvl="2"/>
            <a:r>
              <a:rPr lang="ko-KR" altLang="en-US" dirty="0" smtClean="0"/>
              <a:t>Third level</a:t>
            </a:r>
          </a:p>
          <a:p>
            <a:pPr lvl="3"/>
            <a:r>
              <a:rPr lang="ko-KR" altLang="en-US" dirty="0" smtClean="0"/>
              <a:t>Fourth level</a:t>
            </a:r>
          </a:p>
          <a:p>
            <a:pPr lvl="4"/>
            <a:r>
              <a:rPr lang="ko-KR" altLang="en-US" dirty="0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5C1A2B81-1DA3-497E-83CD-70D401AD2C06}" type="datetimeFigureOut">
              <a:rPr lang="ko-KR" altLang="en-US" dirty="0" smtClean="0"/>
              <a:t>2007-07-13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9CD56DC7-0AF8-4C3E-9120-C82FF52A6C0B}" type="slidenum">
              <a:rPr lang="ko-KR" altLang="en-US" dirty="0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marL="0" indent="0" defTabSz="914400">
        <a:buNone/>
        <a:defRPr lang="ko-KR" smtClean="0" sz="4400" baseline="0">
          <a:solidFill>
            <a:srgbClr val="000000"/>
          </a:solidFill>
          <a:latin typeface="굴림"/>
          <a:ea typeface="굴림"/>
        </a:defRPr>
      </a:lvl1pPr>
    </p:titleStyle>
    <p:bodyStyle>
      <a:lvl1pPr algn="l" marL="342900" indent="-342900" defTabSz="914400">
        <a:spcBef>
          <a:spcPct val="20000"/>
        </a:spcBef>
        <a:buFont typeface="굴림"/>
        <a:buChar char="●"/>
        <a:defRPr lang="ko-KR" smtClean="0" sz="3200" baseline="0">
          <a:solidFill>
            <a:srgbClr val="000000"/>
          </a:solidFill>
          <a:latin typeface="굴림"/>
          <a:ea typeface="굴림"/>
        </a:defRPr>
      </a:lvl1pPr>
      <a:lvl2pPr lvl="1" marL="742950" indent="-285750" defTabSz="914400">
        <a:buChar char="-"/>
        <a:defRPr lang="ko-KR" smtClean="0" sz="2800"/>
      </a:lvl2pPr>
      <a:lvl3pPr lvl="2" marL="1143000" indent="-228600" defTabSz="914400">
        <a:buChar char="●"/>
        <a:defRPr lang="ko-KR" smtClean="0" sz="2400"/>
      </a:lvl3pPr>
      <a:lvl4pPr lvl="3" marL="1600200" indent="-228600" defTabSz="914400">
        <a:buChar char="-"/>
        <a:defRPr lang="ko-KR" smtClean="0" sz="2000"/>
      </a:lvl4pPr>
      <a:lvl5pPr lvl="4" marL="2057400" indent="-228600" defTabSz="914400">
        <a:buChar char="»"/>
        <a:defRPr lang="ko-KR" smtClean="0"/>
      </a:lvl5pPr>
    </p:bodyStyle>
    <p:otherStyle>
      <a:lvl1pPr algn="l" marL="0" indent="0" defTabSz="914400">
        <a:buNone/>
        <a:defRPr lang="ko-KR" smtClean="0" sz="1800" baseline="0">
          <a:solidFill>
            <a:srgbClr val="000000"/>
          </a:solidFill>
          <a:latin typeface="굴림"/>
          <a:ea typeface="굴림"/>
        </a:defRPr>
      </a:lvl1pPr>
      <a:lvl2pPr lvl="1" marL="457200" indent="0" defTabSz="914400">
        <a:defRPr lang="ko-KR" smtClean="0"/>
      </a:lvl2pPr>
      <a:lvl3pPr lvl="2" marL="914400" indent="0" defTabSz="914400">
        <a:defRPr lang="ko-KR" smtClean="0"/>
      </a:lvl3pPr>
      <a:lvl4pPr lvl="3" marL="1371600" indent="0" defTabSz="914400">
        <a:defRPr lang="ko-KR" smtClean="0"/>
      </a:lvl4pPr>
      <a:lvl5pPr lvl="4" marL="1828800" indent="0" defTabSz="914400">
        <a:defRPr lang="ko-KR" smtClean="0"/>
      </a:lvl5pPr>
    </p:otherStyle>
  </p:txStyles>
</p:sldMaster>
</file>

<file path=ppt/slides/_rels/slide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Relationship Id="rId2" Type="http://schemas.openxmlformats.org/officeDocument/2006/relationships/image" Target="../media/fImage3168952.jpeg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5.xml"></Relationship><Relationship Id="rId2" Type="http://schemas.openxmlformats.org/officeDocument/2006/relationships/image" Target="../media/fImage3657453.jpeg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5.xml"></Relationship><Relationship Id="rId2" Type="http://schemas.openxmlformats.org/officeDocument/2006/relationships/image" Target="../media/fImage3289477.jpeg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4.xml"></Relationship><Relationship Id="rId2" Type="http://schemas.openxmlformats.org/officeDocument/2006/relationships/image" Target="../media/fImage7234575.jpeg"></Relationship><Relationship Id="rId3" Type="http://schemas.openxmlformats.org/officeDocument/2006/relationships/image" Target="../media/fImage2090278.jpeg"></Relationship><Relationship Id="rId4" Type="http://schemas.openxmlformats.org/officeDocument/2006/relationships/image" Target="../media/fImage9770178.jpeg"></Relationship><Relationship Id="rId5" Type="http://schemas.openxmlformats.org/officeDocument/2006/relationships/image" Target="../media/fImage6372679.jpeg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5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4400181.jpeg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674270.jpeg"></Relationship><Relationship Id="rId3" Type="http://schemas.openxmlformats.org/officeDocument/2006/relationships/image" Target="../media/fImage1455178.jpeg"></Relationship><Relationship Id="rId4" Type="http://schemas.openxmlformats.org/officeDocument/2006/relationships/image" Target="../media/fImage6372679.jpeg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2"/>
          <p:cNvSpPr>
            <a:spLocks noChangeArrowheads="1" noGrp="1"/>
          </p:cNvSpPr>
          <p:nvPr>
            <p:ph type="ctrTitle"/>
          </p:nvPr>
        </p:nvSpPr>
        <p:spPr>
          <a:xfrm rot="0">
            <a:off x="687070" y="2134235"/>
            <a:ext cx="7785734" cy="1475105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rgbClr val="000000"/>
                </a:solidFill>
                <a:latin typeface="Times New Roman" pitchFamily="0" charset="0"/>
              </a:rPr>
              <a:t>Hammurabin laki ja faaraot.</a:t>
            </a:r>
            <a:endParaRPr lang="ko-KR" altLang="en-US" sz="4400" dirty="0" smtClean="0">
              <a:latin typeface="Times New Roman" pitchFamily="0" charset="0"/>
            </a:endParaRPr>
          </a:p>
        </p:txBody>
      </p:sp>
      <p:sp>
        <p:nvSpPr>
          <p:cNvPr id="3" name="Rect 3"/>
          <p:cNvSpPr>
            <a:spLocks noChangeArrowheads="1" noGrp="1"/>
          </p:cNvSpPr>
          <p:nvPr>
            <p:ph type="subTitle"/>
          </p:nvPr>
        </p:nvSpPr>
        <p:spPr>
          <a:xfrm rot="0">
            <a:off x="1374140" y="3892550"/>
            <a:ext cx="6411595" cy="175895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t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dirty="0" smtClean="0">
                <a:solidFill>
                  <a:srgbClr val="000000"/>
                </a:solidFill>
                <a:latin typeface="Times New Roman" pitchFamily="0" charset="0"/>
              </a:rPr>
              <a:t>Tekijät: Ilkka, Anton, David ja Sofia.</a:t>
            </a:r>
            <a:endParaRPr lang="ko-KR" altLang="en-US" sz="32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 4"/>
          <p:cNvSpPr>
            <a:spLocks noChangeArrowheads="1" noGrp="1"/>
          </p:cNvSpPr>
          <p:nvPr>
            <p:ph type="title"/>
          </p:nvPr>
        </p:nvSpPr>
        <p:spPr>
          <a:xfrm>
            <a:off x="458470" y="274955"/>
            <a:ext cx="8242935" cy="114554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ctr">
            <a:normAutofit/>
          </a:bodyPr>
          <a:lstStyle/>
          <a:p>
            <a:pPr marL="0" indent="0" algn="ctr" defTabSz="5080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rgbClr val="000000"/>
                </a:solidFill>
                <a:latin typeface="Times New Roman" pitchFamily="0" charset="0"/>
              </a:rPr>
              <a:t>Faaraot</a:t>
            </a:r>
            <a:endParaRPr lang="ko-KR" altLang="en-US" sz="4400" dirty="0" smtClean="0">
              <a:latin typeface="Times New Roman" pitchFamily="0" charset="0"/>
            </a:endParaRPr>
          </a:p>
        </p:txBody>
      </p:sp>
      <p:sp>
        <p:nvSpPr>
          <p:cNvPr id="5" name="Rect 5"/>
          <p:cNvSpPr>
            <a:spLocks noChangeArrowheads="1" noGrp="1"/>
          </p:cNvSpPr>
          <p:nvPr>
            <p:ph type="obj"/>
          </p:nvPr>
        </p:nvSpPr>
        <p:spPr>
          <a:xfrm>
            <a:off x="213360" y="1603375"/>
            <a:ext cx="4293235" cy="489712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t">
            <a:normAutofit/>
          </a:bodyPr>
          <a:lstStyle/>
          <a:p>
            <a:pPr marL="0" indent="0" algn="l" defTabSz="5080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dirty="0" smtClean="0" b="1">
                <a:solidFill>
                  <a:srgbClr val="FFC000"/>
                </a:solidFill>
                <a:latin typeface="Times New Roman" pitchFamily="0" charset="0"/>
              </a:rPr>
              <a:t>Faaraot hallitsivat: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 Faaraot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olivat Egyptin suurvallan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hallitsijoita vuodesta 3000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ekr lähtien. Faaraoiden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valtakaudet olivat todella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Eri pituisia toisen voi kestää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alle 20 vuotta ja toisen 62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vuotta. Faaraot olivat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Egyptiläisten mielestä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Jumalia.</a:t>
            </a:r>
            <a:endParaRPr lang="ko-KR" altLang="en-US" sz="2800" dirty="0" smtClean="0">
              <a:latin typeface="Times New Roman" pitchFamily="0" charset="0"/>
            </a:endParaRPr>
          </a:p>
        </p:txBody>
      </p:sp>
      <p:sp>
        <p:nvSpPr>
          <p:cNvPr id="6" name="Rect 6"/>
          <p:cNvSpPr>
            <a:spLocks noChangeArrowheads="1" noGrp="1"/>
          </p:cNvSpPr>
          <p:nvPr>
            <p:ph type="obj"/>
          </p:nvPr>
        </p:nvSpPr>
        <p:spPr>
          <a:xfrm>
            <a:off x="4652010" y="1601470"/>
            <a:ext cx="4292600" cy="249174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t">
            <a:normAutofit/>
          </a:bodyPr>
          <a:lstStyle/>
          <a:p>
            <a:pPr marL="0" indent="0" algn="l" defTabSz="50800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dirty="0" smtClean="0" b="1">
                <a:solidFill>
                  <a:srgbClr val="FFC000"/>
                </a:solidFill>
                <a:latin typeface="Times New Roman" pitchFamily="0" charset="0"/>
              </a:rPr>
              <a:t>Faaraoiden vallan kulku: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Kun Faarao sai lapsen ja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Faarao kuoli valta siirtyi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suoraan Faaraon lapselle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lapsen iästä huolimatta. </a:t>
            </a:r>
            <a:endParaRPr lang="ko-KR" altLang="en-US" sz="2800" dirty="0" smtClean="0">
              <a:latin typeface="Times New Roman" pitchFamily="0" charset="0"/>
            </a:endParaRPr>
          </a:p>
        </p:txBody>
      </p:sp>
      <p:pic>
        <p:nvPicPr>
          <p:cNvPr id="7" name="Picture 1" descr="/storage/emulated/0/.polaris_temp/fImage3168952.jpe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 rot="0">
            <a:off x="4504055" y="4540885"/>
            <a:ext cx="1881505" cy="1561465"/>
          </a:xfrm>
          <a:prstGeom prst="rect"/>
          <a:noFill/>
          <a:ln w="9525" cap="flat" cmpd="sng">
            <a:noFill/>
            <a:prstDash/>
          </a:ln>
        </p:spPr>
      </p:pic>
      <p:sp>
        <p:nvSpPr>
          <p:cNvPr id="8" name="Rect 8"/>
          <p:cNvSpPr>
            <a:spLocks noChangeArrowheads="1" noGrp="1"/>
          </p:cNvSpPr>
          <p:nvPr/>
        </p:nvSpPr>
        <p:spPr>
          <a:xfrm rot="0">
            <a:off x="6521450" y="4205605"/>
            <a:ext cx="2463800" cy="1877695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89535" tIns="46355" rIns="89535" bIns="46355" anchor="t">
            <a:spAutoFit/>
          </a:bodyPr>
          <a:lstStyle/>
          <a:p>
            <a:pPr marL="0" indent="0" algn="l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>
                <a:solidFill>
                  <a:srgbClr val="000000"/>
                </a:solidFill>
                <a:latin typeface="Times New Roman" pitchFamily="0" charset="0"/>
              </a:rPr>
              <a:t>Kun Faarao haudattiin </a:t>
            </a:r>
            <a:r>
              <a:rPr lang="en-US" altLang="ko-KR" sz="1800" dirty="0" smtClean="0">
                <a:solidFill>
                  <a:srgbClr val="000000"/>
                </a:solidFill>
                <a:latin typeface="Times New Roman" pitchFamily="0" charset="0"/>
              </a:rPr>
              <a:t>Faaraolle saatettiin </a:t>
            </a:r>
            <a:r>
              <a:rPr lang="en-US" altLang="ko-KR" sz="1800" dirty="0" smtClean="0">
                <a:solidFill>
                  <a:srgbClr val="000000"/>
                </a:solidFill>
                <a:latin typeface="Times New Roman" pitchFamily="0" charset="0"/>
              </a:rPr>
              <a:t>laittaa kultainen maski</a:t>
            </a:r>
            <a:endParaRPr lang="ko-KR" altLang="en-US" sz="1800" dirty="0" smtClean="0">
              <a:latin typeface="Times New Roman" pitchFamily="0" charset="0"/>
            </a:endParaRPr>
          </a:p>
          <a:p>
            <a:pPr marL="0" indent="0" algn="l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>
                <a:solidFill>
                  <a:srgbClr val="000000"/>
                </a:solidFill>
                <a:latin typeface="Times New Roman" pitchFamily="0" charset="0"/>
              </a:rPr>
              <a:t>päähän.</a:t>
            </a:r>
            <a:endParaRPr lang="ko-KR" altLang="en-US" sz="1800" dirty="0" smtClean="0">
              <a:latin typeface="Times New Roman" pitchFamily="0" charset="0"/>
            </a:endParaRPr>
          </a:p>
          <a:p>
            <a:pPr marL="0" indent="0" algn="l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1"/>
          <p:cNvSpPr>
            <a:spLocks noChangeArrowheads="1" noGrp="1"/>
          </p:cNvSpPr>
          <p:nvPr>
            <p:ph type="title"/>
          </p:nvPr>
        </p:nvSpPr>
        <p:spPr>
          <a:xfrm rot="0">
            <a:off x="458470" y="274955"/>
            <a:ext cx="8242934" cy="114554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rgbClr val="000000"/>
                </a:solidFill>
                <a:latin typeface="Times New Roman" pitchFamily="0" charset="0"/>
              </a:rPr>
              <a:t>Faaraoiden teot</a:t>
            </a:r>
            <a:endParaRPr lang="ko-KR" altLang="en-US" sz="4400" dirty="0" smtClean="0">
              <a:latin typeface="Times New Roman" pitchFamily="0" charset="0"/>
            </a:endParaRPr>
          </a:p>
        </p:txBody>
      </p:sp>
      <p:sp>
        <p:nvSpPr>
          <p:cNvPr id="0" name="Rect 0"/>
          <p:cNvSpPr>
            <a:spLocks noChangeArrowheads="1" noGrp="1"/>
          </p:cNvSpPr>
          <p:nvPr>
            <p:ph type="body" idx="1"/>
          </p:nvPr>
        </p:nvSpPr>
        <p:spPr>
          <a:xfrm rot="0">
            <a:off x="458470" y="1539240"/>
            <a:ext cx="4048760" cy="64135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b"/>
          <a:lstStyle/>
          <a:p>
            <a:pPr marL="0" indent="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dirty="0" smtClean="0" b="1">
                <a:solidFill>
                  <a:srgbClr val="FFC000"/>
                </a:solidFill>
                <a:latin typeface="Times New Roman" pitchFamily="0" charset="0"/>
              </a:rPr>
              <a:t>Erilaisia hallitsijoita</a:t>
            </a:r>
            <a:endParaRPr lang="ko-KR" altLang="en-US" sz="2800" dirty="0" smtClean="0" b="1">
              <a:latin typeface="Times New Roman" pitchFamily="0" charset="0"/>
            </a:endParaRPr>
          </a:p>
        </p:txBody>
      </p:sp>
      <p:sp>
        <p:nvSpPr>
          <p:cNvPr id="0" name="Rect 0"/>
          <p:cNvSpPr>
            <a:spLocks noChangeArrowheads="1" noGrp="1"/>
          </p:cNvSpPr>
          <p:nvPr>
            <p:ph type="obj"/>
          </p:nvPr>
        </p:nvSpPr>
        <p:spPr>
          <a:xfrm rot="0">
            <a:off x="458470" y="2576195"/>
            <a:ext cx="4048760" cy="3957319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t"/>
          <a:lstStyle/>
          <a:p>
            <a:pPr marL="0" indent="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Kaikki Faaraot ovat olleet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erilaisia Esim: Faarao nimeltä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Seferu Rakensi kolme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pyramidia ja yksi onnistui, kun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taas Faarao nimeltä Akhenaten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julisti itsensä jumalaksi jo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elinaikanaan ja Faarao nimeltä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Ramses II valloitti ja puolusti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Egyptiä monilta hyökkäyksiltä.</a:t>
            </a:r>
            <a:endParaRPr lang="ko-KR" altLang="en-US" sz="2400" dirty="0" smtClean="0">
              <a:latin typeface="Times New Roman" pitchFamily="0" charset="0"/>
            </a:endParaRPr>
          </a:p>
        </p:txBody>
      </p:sp>
      <p:sp>
        <p:nvSpPr>
          <p:cNvPr id="0" name="Rect 0"/>
          <p:cNvSpPr>
            <a:spLocks noChangeArrowheads="1" noGrp="1"/>
          </p:cNvSpPr>
          <p:nvPr>
            <p:ph type="body" idx="1"/>
          </p:nvPr>
        </p:nvSpPr>
        <p:spPr>
          <a:xfrm rot="0">
            <a:off x="4652645" y="1539240"/>
            <a:ext cx="4048760" cy="64135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b"/>
          <a:lstStyle/>
          <a:p>
            <a:pPr marL="0" indent="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dirty="0" smtClean="0" b="1">
                <a:solidFill>
                  <a:srgbClr val="FFC000"/>
                </a:solidFill>
                <a:latin typeface="Times New Roman" pitchFamily="0" charset="0"/>
              </a:rPr>
              <a:t>Faaraoita ylistetään</a:t>
            </a:r>
            <a:endParaRPr lang="ko-KR" altLang="en-US" sz="2800" dirty="0" smtClean="0" b="1">
              <a:latin typeface="Times New Roman" pitchFamily="0" charset="0"/>
            </a:endParaRPr>
          </a:p>
        </p:txBody>
      </p:sp>
      <p:sp>
        <p:nvSpPr>
          <p:cNvPr id="2" name="Rect 2"/>
          <p:cNvSpPr>
            <a:spLocks noChangeArrowheads="1" noGrp="1"/>
          </p:cNvSpPr>
          <p:nvPr>
            <p:ph type="obj"/>
          </p:nvPr>
        </p:nvSpPr>
        <p:spPr>
          <a:xfrm>
            <a:off x="6511290" y="2576195"/>
            <a:ext cx="2255520" cy="283083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t">
            <a:normAutofit/>
          </a:bodyPr>
          <a:lstStyle/>
          <a:p>
            <a:pPr marL="0" indent="0" algn="l" defTabSz="5080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Faaraoita ylistetiin joskus niin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paljon että heistä uskotiin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tulevan jumalia kuolemansa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jälkeen.</a:t>
            </a:r>
            <a:endParaRPr lang="ko-KR" altLang="en-US" sz="2400" dirty="0" smtClean="0">
              <a:latin typeface="Times New Roman" pitchFamily="0" charset="0"/>
            </a:endParaRPr>
          </a:p>
        </p:txBody>
      </p:sp>
      <p:pic>
        <p:nvPicPr>
          <p:cNvPr id="3" name="Picture 1" descr="/storage/emulated/0/.polaris_temp/fImage3657453.jpe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 rot="0">
            <a:off x="4480560" y="2575560"/>
            <a:ext cx="1830070" cy="3658870"/>
          </a:xfrm>
          <a:prstGeom prst="rect"/>
          <a:noFill/>
          <a:ln w="9525" cap="flat" cmpd="sng">
            <a:noFill/>
            <a:prstDash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1"/>
          <p:cNvSpPr>
            <a:spLocks noChangeArrowheads="1" noGrp="1"/>
          </p:cNvSpPr>
          <p:nvPr>
            <p:ph type="title"/>
          </p:nvPr>
        </p:nvSpPr>
        <p:spPr>
          <a:xfrm rot="0">
            <a:off x="458470" y="274955"/>
            <a:ext cx="8242934" cy="114554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rgbClr val="000000"/>
                </a:solidFill>
                <a:latin typeface="Times New Roman" pitchFamily="0" charset="0"/>
              </a:rPr>
              <a:t>Faaroiden hautamonumentit</a:t>
            </a:r>
            <a:endParaRPr lang="ko-KR" altLang="en-US" sz="4400" dirty="0" smtClean="0">
              <a:latin typeface="Times New Roman" pitchFamily="0" charset="0"/>
            </a:endParaRPr>
          </a:p>
        </p:txBody>
      </p:sp>
      <p:sp>
        <p:nvSpPr>
          <p:cNvPr id="0" name="Rect 0"/>
          <p:cNvSpPr>
            <a:spLocks noChangeArrowheads="1" noGrp="1"/>
          </p:cNvSpPr>
          <p:nvPr>
            <p:ph type="body" idx="1"/>
          </p:nvPr>
        </p:nvSpPr>
        <p:spPr>
          <a:xfrm>
            <a:off x="458470" y="1539240"/>
            <a:ext cx="4048760" cy="64135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b">
            <a:normAutofit/>
          </a:bodyPr>
          <a:lstStyle/>
          <a:p>
            <a:pPr marL="0" indent="0" algn="l" defTabSz="5080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dirty="0" smtClean="0" b="1">
                <a:solidFill>
                  <a:srgbClr val="FFC000"/>
                </a:solidFill>
                <a:latin typeface="Times New Roman" pitchFamily="0" charset="0"/>
              </a:rPr>
              <a:t>Pyramidit</a:t>
            </a:r>
            <a:endParaRPr lang="ko-KR" altLang="en-US" sz="3200" dirty="0" smtClean="0" b="1">
              <a:latin typeface="Times New Roman" pitchFamily="0" charset="0"/>
            </a:endParaRPr>
          </a:p>
        </p:txBody>
      </p:sp>
      <p:sp>
        <p:nvSpPr>
          <p:cNvPr id="0" name="Rect 0"/>
          <p:cNvSpPr>
            <a:spLocks noChangeArrowheads="1" noGrp="1"/>
          </p:cNvSpPr>
          <p:nvPr>
            <p:ph type="obj"/>
          </p:nvPr>
        </p:nvSpPr>
        <p:spPr>
          <a:xfrm>
            <a:off x="458470" y="1539240"/>
            <a:ext cx="4048760" cy="64135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b">
            <a:normAutofit/>
          </a:bodyPr>
          <a:lstStyle/>
          <a:p>
            <a:pPr marL="0" indent="0" algn="l" defTabSz="5080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dirty="0" smtClean="0" b="1">
                <a:solidFill>
                  <a:srgbClr val="FFC000"/>
                </a:solidFill>
                <a:latin typeface="Times New Roman" pitchFamily="0" charset="0"/>
              </a:rPr>
              <a:t>Pyramidit</a:t>
            </a:r>
            <a:endParaRPr lang="ko-KR" altLang="en-US" sz="3200" dirty="0" smtClean="0" b="1">
              <a:latin typeface="Times New Roman" pitchFamily="0" charset="0"/>
            </a:endParaRPr>
          </a:p>
        </p:txBody>
      </p:sp>
      <p:sp>
        <p:nvSpPr>
          <p:cNvPr id="0" name="Rect 0"/>
          <p:cNvSpPr>
            <a:spLocks noChangeArrowheads="1" noGrp="1"/>
          </p:cNvSpPr>
          <p:nvPr>
            <p:ph type="body" idx="1"/>
          </p:nvPr>
        </p:nvSpPr>
        <p:spPr>
          <a:xfrm>
            <a:off x="458470" y="1539240"/>
            <a:ext cx="4048760" cy="64135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b">
            <a:normAutofit/>
          </a:bodyPr>
          <a:lstStyle/>
          <a:p>
            <a:pPr marL="0" indent="0" algn="l" defTabSz="5080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dirty="0" smtClean="0" b="1">
                <a:solidFill>
                  <a:srgbClr val="FFC000"/>
                </a:solidFill>
                <a:latin typeface="Times New Roman" pitchFamily="0" charset="0"/>
              </a:rPr>
              <a:t>Pyramidit</a:t>
            </a:r>
            <a:endParaRPr lang="ko-KR" altLang="en-US" sz="3200" dirty="0" smtClean="0" b="1">
              <a:latin typeface="Times New Roman" pitchFamily="0" charset="0"/>
            </a:endParaRPr>
          </a:p>
        </p:txBody>
      </p:sp>
      <p:sp>
        <p:nvSpPr>
          <p:cNvPr id="2" name="Rect 2"/>
          <p:cNvSpPr>
            <a:spLocks noChangeArrowheads="1" noGrp="1"/>
          </p:cNvSpPr>
          <p:nvPr>
            <p:ph type="obj"/>
          </p:nvPr>
        </p:nvSpPr>
        <p:spPr>
          <a:xfrm>
            <a:off x="4662805" y="2179955"/>
            <a:ext cx="4047490" cy="2585085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t">
            <a:normAutofit/>
          </a:bodyPr>
          <a:lstStyle/>
          <a:p>
            <a:pPr marL="0" indent="0" algn="l" defTabSz="5080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Osa Faaraoista rakennuttivat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pelkästään tai lisäksi suuren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hautakammion. Hautakammiot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olivat sokkeloisia jotta haudan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ryöstäjät eksyisivät ja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luovuttaisivat.</a:t>
            </a:r>
            <a:endParaRPr lang="ko-KR" altLang="en-US" sz="2400" dirty="0" smtClean="0">
              <a:latin typeface="Times New Roman" pitchFamily="0" charset="0"/>
            </a:endParaRPr>
          </a:p>
        </p:txBody>
      </p:sp>
      <p:sp>
        <p:nvSpPr>
          <p:cNvPr id="3" name="Rect 3"/>
          <p:cNvSpPr>
            <a:spLocks noChangeArrowheads="1" noGrp="1"/>
          </p:cNvSpPr>
          <p:nvPr/>
        </p:nvSpPr>
        <p:spPr>
          <a:xfrm>
            <a:off x="5236845" y="1381125"/>
            <a:ext cx="2975610" cy="702945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89535" tIns="46355" rIns="89535" bIns="46355" anchor="t">
            <a:spAutoFit/>
          </a:bodyPr>
          <a:lstStyle/>
          <a:p>
            <a:pPr marL="0" indent="0" algn="l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>
                <a:solidFill>
                  <a:srgbClr val="000000"/>
                </a:solidFill>
                <a:latin typeface="Times New Roman" pitchFamily="0" charset="0"/>
              </a:rPr>
              <a:t> </a:t>
            </a:r>
            <a:r>
              <a:rPr lang="en-US" altLang="ko-KR" sz="3200" dirty="0" smtClean="0" b="1">
                <a:solidFill>
                  <a:srgbClr val="FFC000"/>
                </a:solidFill>
                <a:latin typeface="Times New Roman" pitchFamily="0" charset="0"/>
              </a:rPr>
              <a:t>hautakammiot</a:t>
            </a:r>
            <a:r>
              <a:rPr lang="en-US" altLang="ko-KR" sz="1800" dirty="0" smtClean="0">
                <a:solidFill>
                  <a:srgbClr val="000000"/>
                </a:solidFill>
                <a:latin typeface="Times New Roman" pitchFamily="0" charset="0"/>
              </a:rPr>
              <a:t>.</a:t>
            </a:r>
            <a:endParaRPr lang="ko-KR" altLang="en-US" sz="1800" dirty="0" smtClean="0">
              <a:latin typeface="Times New Roman" pitchFamily="0" charset="0"/>
            </a:endParaRPr>
          </a:p>
        </p:txBody>
      </p:sp>
      <p:sp>
        <p:nvSpPr>
          <p:cNvPr id="4" name="Rect 4"/>
          <p:cNvSpPr>
            <a:spLocks noChangeArrowheads="1" noGrp="1"/>
          </p:cNvSpPr>
          <p:nvPr/>
        </p:nvSpPr>
        <p:spPr>
          <a:xfrm>
            <a:off x="398780" y="2178050"/>
            <a:ext cx="3424555" cy="291211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89535" tIns="46355" rIns="89535" bIns="46355" anchor="t">
            <a:spAutoFit/>
          </a:bodyPr>
          <a:lstStyle/>
          <a:p>
            <a:pPr marL="0" indent="0" algn="l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Useat Faaraot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rakennuttivat itselleen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pyramidin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hautamonumenteikseen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tai vain osoittaakseen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mahtavuutensa.</a:t>
            </a:r>
            <a:endParaRPr lang="ko-KR" altLang="en-US" sz="2400" dirty="0" smtClean="0">
              <a:latin typeface="Times New Roman" pitchFamily="0" charset="0"/>
            </a:endParaRPr>
          </a:p>
        </p:txBody>
      </p:sp>
      <p:pic>
        <p:nvPicPr>
          <p:cNvPr id="5" name="Picture 1" descr="/storage/emulated/0/.polaris_temp/fImage328947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820795" y="4963795"/>
            <a:ext cx="2743835" cy="1829435"/>
          </a:xfrm>
          <a:prstGeom prst="rect"/>
          <a:noFill/>
          <a:ln w="3175" cap="flat" cmpd="sng">
            <a:noFill/>
            <a:prstDash/>
            <a:miter lim="800000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1"/>
          <p:cNvSpPr>
            <a:spLocks noChangeArrowheads="1" noGrp="1"/>
          </p:cNvSpPr>
          <p:nvPr>
            <p:ph type="title"/>
          </p:nvPr>
        </p:nvSpPr>
        <p:spPr>
          <a:xfrm>
            <a:off x="920750" y="227965"/>
            <a:ext cx="8239125" cy="114554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rgbClr val="000000"/>
                </a:solidFill>
                <a:latin typeface="Times New Roman" pitchFamily="0" charset="0"/>
              </a:rPr>
              <a:t>Vertailua Nykyjohtajiin</a:t>
            </a:r>
            <a:endParaRPr lang="ko-KR" altLang="en-US" sz="4400" dirty="0" smtClean="0">
              <a:latin typeface="Times New Roman" pitchFamily="0" charset="0"/>
            </a:endParaRPr>
          </a:p>
        </p:txBody>
      </p:sp>
      <p:sp>
        <p:nvSpPr>
          <p:cNvPr id="0" name="Rect 0"/>
          <p:cNvSpPr>
            <a:spLocks noChangeArrowheads="1" noGrp="1"/>
          </p:cNvSpPr>
          <p:nvPr>
            <p:ph type="obj"/>
          </p:nvPr>
        </p:nvSpPr>
        <p:spPr>
          <a:xfrm>
            <a:off x="621665" y="1739900"/>
            <a:ext cx="4641850" cy="465201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t">
            <a:normAutofit/>
          </a:bodyPr>
          <a:lstStyle/>
          <a:p>
            <a:pPr marL="0" indent="0" algn="l" defTabSz="50800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Faaraot olivat arvostettuja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mutta myös itsekkäitä. Faaraot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eivät oikeastaan ajatelleet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muiden parasta ollenkaan.</a:t>
            </a:r>
            <a:endParaRPr lang="ko-KR" altLang="en-US" sz="2800" dirty="0" smtClean="0">
              <a:latin typeface="Times New Roman" pitchFamily="0" charset="0"/>
            </a:endParaRPr>
          </a:p>
          <a:p>
            <a:pPr marL="0" indent="0" algn="l" defTabSz="50800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Taas nykyisissä tasavalloissa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kaikilla täysi-ikäisillä on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äänioikeus, joten he voivat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vaikuttaa maansa asioihin.</a:t>
            </a:r>
            <a:endParaRPr lang="ko-KR" altLang="en-US" sz="2800" dirty="0" smtClean="0">
              <a:latin typeface="Times New Roman" pitchFamily="0" charset="0"/>
            </a:endParaRPr>
          </a:p>
          <a:p>
            <a:pPr marL="0" indent="0" algn="l" defTabSz="50800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Nykyään presidenttejä ei </a:t>
            </a:r>
            <a:r>
              <a:rPr lang="en-US" altLang="ko-KR" sz="2800" dirty="0" smtClean="0">
                <a:solidFill>
                  <a:srgbClr val="000000"/>
                </a:solidFill>
                <a:latin typeface="Times New Roman" pitchFamily="0" charset="0"/>
              </a:rPr>
              <a:t>nosteta Jumaliin. </a:t>
            </a:r>
            <a:endParaRPr lang="ko-KR" altLang="en-US" sz="2800" dirty="0" smtClean="0">
              <a:latin typeface="Times New Roman" pitchFamily="0" charset="0"/>
            </a:endParaRPr>
          </a:p>
        </p:txBody>
      </p:sp>
      <p:pic>
        <p:nvPicPr>
          <p:cNvPr id="2" name="Picture 1" descr="/storage/emulated/0/.polaris_temp/fImage7234575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8015" y="1334770"/>
            <a:ext cx="2915920" cy="1953260"/>
          </a:xfrm>
          <a:prstGeom prst="rect"/>
          <a:noFill/>
          <a:ln w="3175" cap="flat" cmpd="sng">
            <a:noFill/>
            <a:prstDash/>
            <a:miter lim="800000"/>
          </a:ln>
        </p:spPr>
      </p:pic>
      <p:pic>
        <p:nvPicPr>
          <p:cNvPr id="4" name="Picture 1" descr="/storage/emulated/0/.polaris_temp/fImage9770178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5585460" y="3511550"/>
            <a:ext cx="2915920" cy="3161665"/>
          </a:xfrm>
          <a:prstGeom prst="rect"/>
          <a:noFill/>
          <a:ln w="3175" cap="flat" cmpd="sng">
            <a:noFill/>
            <a:prstDash/>
            <a:miter lim="800000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1"/>
          <p:cNvSpPr>
            <a:spLocks noChangeArrowheads="1" noGrp="1"/>
          </p:cNvSpPr>
          <p:nvPr>
            <p:ph type="title"/>
          </p:nvPr>
        </p:nvSpPr>
        <p:spPr>
          <a:xfrm rot="0">
            <a:off x="458470" y="274955"/>
            <a:ext cx="8242934" cy="114554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rgbClr val="000000"/>
                </a:solidFill>
                <a:latin typeface="Times New Roman" pitchFamily="0" charset="0"/>
              </a:rPr>
              <a:t>Hammurabin laki</a:t>
            </a:r>
            <a:endParaRPr lang="ko-KR" altLang="en-US" sz="4400" dirty="0" smtClean="0">
              <a:latin typeface="Times New Roman" pitchFamily="0" charset="0"/>
            </a:endParaRPr>
          </a:p>
        </p:txBody>
      </p:sp>
      <p:sp>
        <p:nvSpPr>
          <p:cNvPr id="0" name="Rect 0"/>
          <p:cNvSpPr>
            <a:spLocks noChangeArrowheads="1" noGrp="1"/>
          </p:cNvSpPr>
          <p:nvPr>
            <p:ph type="body" idx="1"/>
          </p:nvPr>
        </p:nvSpPr>
        <p:spPr>
          <a:xfrm>
            <a:off x="638810" y="1363345"/>
            <a:ext cx="3699510" cy="61976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b">
            <a:normAutofit/>
          </a:bodyPr>
          <a:lstStyle/>
          <a:p>
            <a:pPr marL="0" indent="0" algn="l" defTabSz="5080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rgbClr val="29D5FF"/>
                </a:solidFill>
                <a:latin typeface="Times New Roman" pitchFamily="0" charset="0"/>
              </a:rPr>
              <a:t>Ankarat lait</a:t>
            </a:r>
            <a:endParaRPr lang="ko-KR" altLang="en-US" sz="2400" dirty="0" smtClean="0">
              <a:latin typeface="Times New Roman" pitchFamily="0" charset="0"/>
            </a:endParaRPr>
          </a:p>
        </p:txBody>
      </p:sp>
      <p:sp>
        <p:nvSpPr>
          <p:cNvPr id="0" name="Rect 0"/>
          <p:cNvSpPr>
            <a:spLocks noChangeArrowheads="1" noGrp="1"/>
          </p:cNvSpPr>
          <p:nvPr>
            <p:ph type="obj"/>
          </p:nvPr>
        </p:nvSpPr>
        <p:spPr>
          <a:xfrm>
            <a:off x="638810" y="1363345"/>
            <a:ext cx="3699510" cy="61976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b">
            <a:normAutofit/>
          </a:bodyPr>
          <a:lstStyle/>
          <a:p>
            <a:pPr marL="0" indent="0" algn="l" defTabSz="5080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rgbClr val="29D5FF"/>
                </a:solidFill>
                <a:latin typeface="Times New Roman" pitchFamily="0" charset="0"/>
              </a:rPr>
              <a:t>Ankarat lait</a:t>
            </a:r>
            <a:endParaRPr lang="ko-KR" altLang="en-US" sz="2400" dirty="0" smtClean="0">
              <a:latin typeface="Times New Roman" pitchFamily="0" charset="0"/>
            </a:endParaRPr>
          </a:p>
        </p:txBody>
      </p:sp>
      <p:sp>
        <p:nvSpPr>
          <p:cNvPr id="0" name="Rect 0"/>
          <p:cNvSpPr>
            <a:spLocks noChangeArrowheads="1" noGrp="1"/>
          </p:cNvSpPr>
          <p:nvPr>
            <p:ph type="body" idx="1"/>
          </p:nvPr>
        </p:nvSpPr>
        <p:spPr>
          <a:xfrm>
            <a:off x="638810" y="1363345"/>
            <a:ext cx="3699510" cy="61976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b">
            <a:normAutofit/>
          </a:bodyPr>
          <a:lstStyle/>
          <a:p>
            <a:pPr marL="0" indent="0" algn="l" defTabSz="5080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rgbClr val="29D5FF"/>
                </a:solidFill>
                <a:latin typeface="Times New Roman" pitchFamily="0" charset="0"/>
              </a:rPr>
              <a:t>Ankarat lait</a:t>
            </a:r>
            <a:endParaRPr lang="ko-KR" altLang="en-US" sz="2400" dirty="0" smtClean="0">
              <a:latin typeface="Times New Roman" pitchFamily="0" charset="0"/>
            </a:endParaRPr>
          </a:p>
        </p:txBody>
      </p:sp>
      <p:sp>
        <p:nvSpPr>
          <p:cNvPr id="2" name="Rect 2"/>
          <p:cNvSpPr>
            <a:spLocks noChangeArrowheads="1" noGrp="1"/>
          </p:cNvSpPr>
          <p:nvPr>
            <p:ph type="obj"/>
          </p:nvPr>
        </p:nvSpPr>
        <p:spPr>
          <a:xfrm>
            <a:off x="614680" y="1939925"/>
            <a:ext cx="3707765" cy="4444365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t">
            <a:normAutofit/>
          </a:bodyPr>
          <a:lstStyle/>
          <a:p>
            <a:pPr marL="0" indent="0" algn="l" defTabSz="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Hammurabin laki toimi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periaatteella silmä silmästä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ja hammas hampaasta.  </a:t>
            </a:r>
            <a:endParaRPr lang="ko-KR" altLang="en-US" sz="2400" dirty="0" smtClean="0">
              <a:latin typeface="Times New Roman" pitchFamily="0" charset="0"/>
            </a:endParaRPr>
          </a:p>
          <a:p>
            <a:pPr marL="0" indent="0" algn="l" defTabSz="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laissa oli myös puolia jotka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olivat hyvää  esim: jos tulva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vei satosi pois sinun ei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tarvinnut maksaa velkaa sen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vuoden tulevasta sadosta</a:t>
            </a:r>
            <a:endParaRPr lang="ko-KR" altLang="en-US" sz="2400" dirty="0" smtClean="0">
              <a:latin typeface="Times New Roman" pitchFamily="0" charset="0"/>
            </a:endParaRPr>
          </a:p>
        </p:txBody>
      </p:sp>
      <p:sp>
        <p:nvSpPr>
          <p:cNvPr id="3" name="Rect 3"/>
          <p:cNvSpPr>
            <a:spLocks noChangeArrowheads="1" noGrp="1"/>
          </p:cNvSpPr>
          <p:nvPr/>
        </p:nvSpPr>
        <p:spPr>
          <a:xfrm rot="0">
            <a:off x="5990590" y="1668780"/>
            <a:ext cx="1954530" cy="550545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89535" tIns="46355" rIns="89535" bIns="46355" anchor="t">
            <a:spAutoFit/>
          </a:bodyPr>
          <a:lstStyle/>
          <a:p>
            <a:pPr marL="0" indent="0" algn="l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 b="1">
                <a:solidFill>
                  <a:srgbClr val="29D5FF"/>
                </a:solidFill>
                <a:latin typeface="Times New Roman" pitchFamily="0" charset="0"/>
              </a:rPr>
              <a:t>Nykyiset lait</a:t>
            </a:r>
            <a:endParaRPr lang="ko-KR" altLang="en-US" sz="2400" dirty="0" smtClean="0" b="1">
              <a:latin typeface="Times New Roman" pitchFamily="0" charset="0"/>
            </a:endParaRPr>
          </a:p>
        </p:txBody>
      </p:sp>
      <p:sp>
        <p:nvSpPr>
          <p:cNvPr id="4" name="Rect 4"/>
          <p:cNvSpPr>
            <a:spLocks noChangeArrowheads="1" noGrp="1"/>
          </p:cNvSpPr>
          <p:nvPr/>
        </p:nvSpPr>
        <p:spPr>
          <a:xfrm rot="0">
            <a:off x="5246370" y="2367280"/>
            <a:ext cx="3472180" cy="3750945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89535" tIns="46355" rIns="89535" bIns="46355" anchor="t">
            <a:spAutoFit/>
          </a:bodyPr>
          <a:lstStyle/>
          <a:p>
            <a:pPr marL="0" indent="0" algn="l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Nykyisissä laissa sinua ei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luultavasti satuteta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ollenkaan. Koska olemme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nyt viisaampia kuin 5000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vuotta sitten. Ja maamme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poliitikot eivät halua että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väki lukumme supistuu </a:t>
            </a:r>
            <a:r>
              <a:rPr lang="en-US" altLang="ko-KR" sz="2400" dirty="0" smtClean="0">
                <a:solidFill>
                  <a:srgbClr val="000000"/>
                </a:solidFill>
                <a:latin typeface="Times New Roman" pitchFamily="0" charset="0"/>
              </a:rPr>
              <a:t>kahdella.</a:t>
            </a:r>
            <a:endParaRPr lang="ko-KR" altLang="en-US" sz="24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1"/>
          <p:cNvSpPr>
            <a:spLocks noChangeArrowheads="1" noGrp="1"/>
          </p:cNvSpPr>
          <p:nvPr>
            <p:ph type="title"/>
          </p:nvPr>
        </p:nvSpPr>
        <p:spPr>
          <a:xfrm rot="0">
            <a:off x="458470" y="274955"/>
            <a:ext cx="8242934" cy="114554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rgbClr val="000000"/>
                </a:solidFill>
                <a:latin typeface="Times New Roman" pitchFamily="0" charset="0"/>
              </a:rPr>
              <a:t>Hammurabin lain historiaa</a:t>
            </a:r>
            <a:endParaRPr lang="ko-KR" altLang="en-US" sz="4400" dirty="0" smtClean="0">
              <a:latin typeface="Times New Roman" pitchFamily="0" charset="0"/>
            </a:endParaRPr>
          </a:p>
        </p:txBody>
      </p:sp>
      <p:sp>
        <p:nvSpPr>
          <p:cNvPr id="2" name="Rect 2"/>
          <p:cNvSpPr>
            <a:spLocks noChangeArrowheads="1" noGrp="1"/>
          </p:cNvSpPr>
          <p:nvPr>
            <p:ph type="obj"/>
          </p:nvPr>
        </p:nvSpPr>
        <p:spPr>
          <a:xfrm rot="0">
            <a:off x="1213485" y="1765300"/>
            <a:ext cx="6427470" cy="2569845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t"/>
          <a:lstStyle/>
          <a:p>
            <a:pPr marL="0" indent="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dirty="0" smtClean="0">
                <a:solidFill>
                  <a:srgbClr val="000000"/>
                </a:solidFill>
                <a:latin typeface="Times New Roman" pitchFamily="0" charset="0"/>
              </a:rPr>
              <a:t>Hammurabin laki on yksi </a:t>
            </a:r>
            <a:r>
              <a:rPr lang="en-US" altLang="ko-KR" sz="3200" dirty="0" smtClean="0">
                <a:solidFill>
                  <a:srgbClr val="000000"/>
                </a:solidFill>
                <a:latin typeface="Times New Roman" pitchFamily="0" charset="0"/>
              </a:rPr>
              <a:t>varhaisimmista laki järjestelmistä. </a:t>
            </a:r>
            <a:r>
              <a:rPr lang="en-US" altLang="ko-KR" sz="3200" dirty="0" smtClean="0">
                <a:solidFill>
                  <a:srgbClr val="000000"/>
                </a:solidFill>
                <a:latin typeface="Times New Roman" pitchFamily="0" charset="0"/>
              </a:rPr>
              <a:t>Hammurabin laki nimettiin sen </a:t>
            </a:r>
            <a:r>
              <a:rPr lang="en-US" altLang="ko-KR" sz="3200" dirty="0" smtClean="0">
                <a:solidFill>
                  <a:srgbClr val="000000"/>
                </a:solidFill>
                <a:latin typeface="Times New Roman" pitchFamily="0" charset="0"/>
              </a:rPr>
              <a:t>aikaisen johtajan Hammurabin </a:t>
            </a:r>
            <a:r>
              <a:rPr lang="en-US" altLang="ko-KR" sz="3200" dirty="0" smtClean="0">
                <a:solidFill>
                  <a:srgbClr val="000000"/>
                </a:solidFill>
                <a:latin typeface="Times New Roman" pitchFamily="0" charset="0"/>
              </a:rPr>
              <a:t>mukaan.</a:t>
            </a:r>
            <a:endParaRPr lang="ko-KR" altLang="en-US" sz="3200" dirty="0" smtClean="0">
              <a:latin typeface="Times New Roman" pitchFamily="0" charset="0"/>
            </a:endParaRPr>
          </a:p>
        </p:txBody>
      </p:sp>
      <p:pic>
        <p:nvPicPr>
          <p:cNvPr id="2" name="Picture 1" descr="/storage/emulated/0/.polaris_temp/fImage440018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611245" y="4333875"/>
            <a:ext cx="1429385" cy="2218055"/>
          </a:xfrm>
          <a:prstGeom prst="rect"/>
          <a:noFill/>
          <a:ln w="3175" cap="flat" cmpd="sng">
            <a:noFill/>
            <a:prstDash/>
            <a:miter lim="800000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1"/>
          <p:cNvSpPr>
            <a:spLocks noChangeArrowheads="1" noGrp="1"/>
          </p:cNvSpPr>
          <p:nvPr>
            <p:ph type="title"/>
          </p:nvPr>
        </p:nvSpPr>
        <p:spPr>
          <a:xfrm rot="0">
            <a:off x="458470" y="274955"/>
            <a:ext cx="8242934" cy="1145540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rgbClr val="000000"/>
                </a:solidFill>
                <a:latin typeface="Times New Roman" pitchFamily="0" charset="0"/>
              </a:rPr>
              <a:t>Kiitos kun katsoitte.</a:t>
            </a:r>
            <a:endParaRPr lang="ko-KR" altLang="en-US" sz="4400" dirty="0" smtClean="0">
              <a:latin typeface="Times New Roman" pitchFamily="0" charset="0"/>
            </a:endParaRPr>
          </a:p>
        </p:txBody>
      </p:sp>
      <p:sp>
        <p:nvSpPr>
          <p:cNvPr id="2" name="Rect 2"/>
          <p:cNvSpPr>
            <a:spLocks noChangeArrowheads="1" noGrp="1"/>
          </p:cNvSpPr>
          <p:nvPr/>
        </p:nvSpPr>
        <p:spPr>
          <a:xfrm rot="0">
            <a:off x="4416425" y="3239770"/>
            <a:ext cx="306705" cy="436245"/>
          </a:xfrm>
          <a:prstGeom prst="rect"/>
          <a:ln w="0" cap="flat" cmpd="sng">
            <a:noFill/>
            <a:prstDash/>
            <a:miter lim="800000"/>
          </a:ln>
        </p:spPr>
        <p:txBody>
          <a:bodyPr wrap="square" lIns="89535" tIns="46355" rIns="89535" bIns="46355" anchor="t">
            <a:spAutoFit/>
          </a:bodyPr>
          <a:lstStyle/>
          <a:p>
            <a:pPr marL="0" indent="0" algn="l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dirty="0" smtClean="0">
              <a:latin typeface="Times New Roman" pitchFamily="0" charset="0"/>
            </a:endParaRPr>
          </a:p>
        </p:txBody>
      </p:sp>
      <p:pic>
        <p:nvPicPr>
          <p:cNvPr id="2" name="Picture 1" descr="/storage/emulated/0/.polaris_temp/fImage1455178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610360" y="2365375"/>
            <a:ext cx="5057775" cy="3566795"/>
          </a:xfrm>
          <a:prstGeom prst="rect"/>
          <a:noFill/>
          <a:ln w="3175" cap="flat" cmpd="sng">
            <a:noFill/>
            <a:prstDash/>
            <a:miter lim="800000"/>
          </a:ln>
        </p:spPr>
      </p:pic>
      <p:pic>
        <p:nvPicPr>
          <p:cNvPr id="3" name="Picture 1" descr="/storage/emulated/0/.polaris_temp/fImage6372679.jpe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 rot="0">
            <a:off x="2565400" y="1959610"/>
            <a:ext cx="3708400" cy="4086225"/>
          </a:xfrm>
          <a:prstGeom prst="rect"/>
          <a:noFill/>
          <a:ln w="9525" cap="flat" cmpd="sng">
            <a:noFill/>
            <a:prstDash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AppVersion>12.000</AppVersion>
  <Characters>0</Characters>
  <CharactersWithSpaces>0</CharactersWithSpaces>
  <DocSecurity>0</DocSecurity>
  <HyperlinksChanged>false</HyperlinksChanged>
  <Lines>0</Lines>
  <LinksUpToDate>false</LinksUpToDate>
  <Pages>8</Pages>
  <Paragraphs>0</Paragraphs>
  <Words>0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cp:lastModifiedBy> </cp:lastModifiedBy>
</cp:coreProperties>
</file>

<file path=docProps/infrawarePen.xml><?xml version="1.0" encoding="utf-8"?>
<InfrawarePenDraw xmlns="http://www.infraware.co.kr/2012/penmode"/>
</file>