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58"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81" d="100"/>
          <a:sy n="81" d="100"/>
        </p:scale>
        <p:origin x="72" y="-100"/>
      </p:cViewPr>
      <p:guideLst/>
    </p:cSldViewPr>
  </p:slideViewPr>
  <p:notesTextViewPr>
    <p:cViewPr>
      <p:scale>
        <a:sx n="1" d="1"/>
        <a:sy n="1" d="1"/>
      </p:scale>
      <p:origin x="0" y="0"/>
    </p:cViewPr>
  </p:notesTextViewPr>
  <p:sorterViewPr>
    <p:cViewPr>
      <p:scale>
        <a:sx n="21" d="50"/>
        <a:sy n="21" d="5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i-FI" smtClean="0"/>
              <a:t>Muokkaa perustyyl. napsautt.</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7/11/2015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46C117F-5CCF-4837-BE5F-2B92066CAFAF}" type="datetimeFigureOut">
              <a:rPr lang="en-US" dirty="0"/>
              <a:t>7/11/2015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84EB90BD-B6CE-46B7-997F-7313B992CCDC}" type="datetimeFigureOut">
              <a:rPr lang="en-US" dirty="0"/>
              <a:t>7/11/2015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i-FI" smtClean="0"/>
              <a:t>Muokkaa perustyyl. napsautt.</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CDB9D11F-B188-461D-B23F-39381795C052}" type="datetimeFigureOut">
              <a:rPr lang="en-US" dirty="0"/>
              <a:t>7/11/2015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52E6D8D9-55A2-4063-B0F3-121F44549695}" type="datetimeFigureOut">
              <a:rPr lang="en-US" dirty="0"/>
              <a:t>7/11/2015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i-FI" smtClean="0"/>
              <a:t>Muokkaa perustyyl. napsautt.</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D4B24536-994D-4021-A283-9F449C0DB509}" type="datetimeFigureOut">
              <a:rPr lang="en-US" dirty="0"/>
              <a:t>7/11/2015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i-FI" smtClean="0"/>
              <a:t>Muokkaa perustyyl. napsautt.</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3CBBBB78-C96F-47B7-AB17-D852CA960AC9}" type="datetimeFigureOut">
              <a:rPr lang="en-US" dirty="0"/>
              <a:t>7/11/2015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7/11/2015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7/11/2015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7/11/2015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i-FI" smtClean="0"/>
              <a:t>Muokkaa perustyyl. napsautt.</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30578ACC-22D6-47C1-A373-4FD133E34F3C}" type="datetimeFigureOut">
              <a:rPr lang="en-US" dirty="0"/>
              <a:t>7/11/2015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7/11/2015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80322" y="3030008"/>
            <a:ext cx="4698355" cy="29061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5594123" y="3030008"/>
            <a:ext cx="4700059" cy="29061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7/11/2015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7/11/2015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7/11/2015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i-FI" smtClean="0"/>
              <a:t>Muokkaa perustyyl. napsautt.</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E331444B-B92B-4E27-8C94-BB93EAF5CB18}" type="datetimeFigureOut">
              <a:rPr lang="en-US" dirty="0"/>
              <a:t>7/11/2015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363EFA5E-FA76-400D-B3DC-F0BA90E6D107}" type="datetimeFigureOut">
              <a:rPr lang="en-US" dirty="0"/>
              <a:t>7/11/2015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7/11/2015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Egyptin arkielämää</a:t>
            </a:r>
            <a:endParaRPr lang="fi-FI" dirty="0"/>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15559095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Asuminen</a:t>
            </a:r>
            <a:endParaRPr lang="fi-FI" dirty="0"/>
          </a:p>
        </p:txBody>
      </p:sp>
      <p:sp>
        <p:nvSpPr>
          <p:cNvPr id="3" name="Sisällön paikkamerkki 2"/>
          <p:cNvSpPr>
            <a:spLocks noGrp="1"/>
          </p:cNvSpPr>
          <p:nvPr>
            <p:ph idx="1"/>
          </p:nvPr>
        </p:nvSpPr>
        <p:spPr/>
        <p:txBody>
          <a:bodyPr/>
          <a:lstStyle/>
          <a:p>
            <a:pPr marL="0" indent="0">
              <a:buNone/>
            </a:pPr>
            <a:r>
              <a:rPr lang="fi-FI" dirty="0" smtClean="0"/>
              <a:t>Kaupungit suurentuivat yleensä tietämättä ja joskus oli vaikea muuttaa eri paikkaan koska uusi kaupunki saattoi olla monen kilometrin päässä. Kaupunkien kehittely oli harvinaista. Egyptiläiset tekivät talonsa savitiilestä, kaisloista ja puusta. Sen takia niitä ei ole jäänyt tähän aikaan niin paljon. Siltä ajalta on jäänyt kuitenkin paljon kuvia ja tekstiä joista saatiin paljon tietoa asumuksista.</a:t>
            </a:r>
          </a:p>
        </p:txBody>
      </p:sp>
    </p:spTree>
    <p:extLst>
      <p:ext uri="{BB962C8B-B14F-4D97-AF65-F5344CB8AC3E}">
        <p14:creationId xmlns:p14="http://schemas.microsoft.com/office/powerpoint/2010/main" val="16737094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Kodit</a:t>
            </a:r>
            <a:endParaRPr lang="fi-FI" dirty="0"/>
          </a:p>
        </p:txBody>
      </p:sp>
      <p:sp>
        <p:nvSpPr>
          <p:cNvPr id="3" name="Sisällön paikkamerkki 2"/>
          <p:cNvSpPr>
            <a:spLocks noGrp="1"/>
          </p:cNvSpPr>
          <p:nvPr>
            <p:ph idx="1"/>
          </p:nvPr>
        </p:nvSpPr>
        <p:spPr/>
        <p:txBody>
          <a:bodyPr/>
          <a:lstStyle/>
          <a:p>
            <a:pPr marL="0" indent="0">
              <a:buNone/>
            </a:pPr>
            <a:r>
              <a:rPr lang="fi-FI" dirty="0" smtClean="0"/>
              <a:t>Kodeissa oli 1-3 kerrosta. Normaalilla ihmisellä oli vain yksi makuuhuone, varakkailla ihmisillä saattoi olla monta makuuhuonetta. Joissain taloissa oli kellareita. Kodeissa ikkunat peitettiin matoilla. Ikkunat olivat pieniä ja ne olivat talon yläosassa. Päivisin ikkunat pidettiin kiinni että oltiin suojassa auringolta ja pölyltä. Egyptiläiset yrittivät estää monella eri tapaa käärmeiden, hyönteisten ja rottien pääsyn sisälle.</a:t>
            </a:r>
          </a:p>
        </p:txBody>
      </p:sp>
    </p:spTree>
    <p:extLst>
      <p:ext uri="{BB962C8B-B14F-4D97-AF65-F5344CB8AC3E}">
        <p14:creationId xmlns:p14="http://schemas.microsoft.com/office/powerpoint/2010/main" val="13450544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Arki</a:t>
            </a:r>
            <a:endParaRPr lang="fi-FI" dirty="0"/>
          </a:p>
        </p:txBody>
      </p:sp>
      <p:sp>
        <p:nvSpPr>
          <p:cNvPr id="3" name="Sisällön paikkamerkki 2"/>
          <p:cNvSpPr>
            <a:spLocks noGrp="1"/>
          </p:cNvSpPr>
          <p:nvPr>
            <p:ph idx="1"/>
          </p:nvPr>
        </p:nvSpPr>
        <p:spPr/>
        <p:txBody>
          <a:bodyPr/>
          <a:lstStyle/>
          <a:p>
            <a:pPr marL="0" indent="0">
              <a:buNone/>
            </a:pPr>
            <a:r>
              <a:rPr lang="fi-FI" dirty="0" smtClean="0"/>
              <a:t>Egyptiläiset peseytyivät takapihan koristellussa altaassa tai kylpyhuoneissa. Suihku oli jossain kodeissa kivilaatta ja sen päällä ihminen kaatoi päälleen vettä. Vessa oli hiekalla täytetty astia. </a:t>
            </a:r>
            <a:r>
              <a:rPr lang="fi-FI" dirty="0"/>
              <a:t> </a:t>
            </a:r>
            <a:r>
              <a:rPr lang="fi-FI" smtClean="0"/>
              <a:t>Tarpeet </a:t>
            </a:r>
            <a:r>
              <a:rPr lang="fi-FI" smtClean="0"/>
              <a:t>hoidettiin </a:t>
            </a:r>
            <a:r>
              <a:rPr lang="fi-FI" dirty="0" smtClean="0"/>
              <a:t>siellä. Yleensä syötiin matolla tai pienen pöydän ja pienten tuolien ääressä. </a:t>
            </a:r>
            <a:endParaRPr lang="fi-FI" dirty="0"/>
          </a:p>
        </p:txBody>
      </p:sp>
    </p:spTree>
    <p:extLst>
      <p:ext uri="{BB962C8B-B14F-4D97-AF65-F5344CB8AC3E}">
        <p14:creationId xmlns:p14="http://schemas.microsoft.com/office/powerpoint/2010/main" val="20924004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Yhteiskuntapyramidi</a:t>
            </a:r>
            <a:endParaRPr lang="fi-FI" dirty="0"/>
          </a:p>
        </p:txBody>
      </p:sp>
      <p:pic>
        <p:nvPicPr>
          <p:cNvPr id="13" name="Sisällön paikkamerkki 1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58062" y="2502131"/>
            <a:ext cx="5365177" cy="4247802"/>
          </a:xfrm>
        </p:spPr>
      </p:pic>
      <p:sp>
        <p:nvSpPr>
          <p:cNvPr id="14" name="Tekstiruutu 13"/>
          <p:cNvSpPr txBox="1"/>
          <p:nvPr/>
        </p:nvSpPr>
        <p:spPr>
          <a:xfrm>
            <a:off x="357448" y="2177935"/>
            <a:ext cx="6109854" cy="3139321"/>
          </a:xfrm>
          <a:prstGeom prst="rect">
            <a:avLst/>
          </a:prstGeom>
          <a:noFill/>
        </p:spPr>
        <p:txBody>
          <a:bodyPr wrap="square" rtlCol="0">
            <a:spAutoFit/>
          </a:bodyPr>
          <a:lstStyle/>
          <a:p>
            <a:r>
              <a:rPr lang="fi-FI" dirty="0" smtClean="0"/>
              <a:t>Egyptissä ihmisillä oli eri arvot eli he tekivät erilaisia asioita jotkut olivat Faaraoiden orjia, jotkut viljelivät maata ja niin edespäin.</a:t>
            </a:r>
          </a:p>
          <a:p>
            <a:r>
              <a:rPr lang="fi-FI" dirty="0" smtClean="0"/>
              <a:t>Ylempänä on Faaraot, Faaraot ovat Egyptin hallitsijoita.</a:t>
            </a:r>
          </a:p>
          <a:p>
            <a:r>
              <a:rPr lang="fi-FI" dirty="0" smtClean="0"/>
              <a:t>Toiseksi ylimpänä on Faaraoiden vartijat, vartijat suojelivat Faaraoita.</a:t>
            </a:r>
          </a:p>
          <a:p>
            <a:r>
              <a:rPr lang="fi-FI" dirty="0" smtClean="0"/>
              <a:t>Seuraavaksi on maalaajat ja hieroglyfien kirjoittajat, maalaajat maalaavat </a:t>
            </a:r>
            <a:r>
              <a:rPr lang="fi-FI" dirty="0" smtClean="0"/>
              <a:t>tapahtumia. </a:t>
            </a:r>
            <a:r>
              <a:rPr lang="fi-FI" dirty="0"/>
              <a:t>S</a:t>
            </a:r>
            <a:r>
              <a:rPr lang="fi-FI" dirty="0" smtClean="0"/>
              <a:t>euraavaksi </a:t>
            </a:r>
            <a:r>
              <a:rPr lang="fi-FI" dirty="0" smtClean="0"/>
              <a:t>on patsaiden veistäjät ja ruukkujen tekijät.</a:t>
            </a:r>
          </a:p>
          <a:p>
            <a:r>
              <a:rPr lang="fi-FI" dirty="0" smtClean="0"/>
              <a:t>Sitten on maanviljelijät, maanviljelijät viljelevät maata. Yh</a:t>
            </a:r>
            <a:r>
              <a:rPr lang="fi-FI" sz="1800" kern="1200" dirty="0" smtClean="0">
                <a:solidFill>
                  <a:schemeClr val="tx1"/>
                </a:solidFill>
                <a:latin typeface="+mn-lt"/>
                <a:ea typeface="+mn-ea"/>
                <a:cs typeface="+mn-cs"/>
              </a:rPr>
              <a:t>teiskuntapyramidissa alimpana on </a:t>
            </a:r>
            <a:r>
              <a:rPr lang="fi-FI" dirty="0" smtClean="0"/>
              <a:t>työmiehe</a:t>
            </a:r>
            <a:r>
              <a:rPr lang="fi-FI" sz="1800" kern="1200" dirty="0" smtClean="0">
                <a:solidFill>
                  <a:schemeClr val="tx1"/>
                </a:solidFill>
                <a:latin typeface="+mn-lt"/>
                <a:ea typeface="+mn-ea"/>
                <a:cs typeface="+mn-cs"/>
              </a:rPr>
              <a:t>t ja orjat.</a:t>
            </a:r>
            <a:endParaRPr lang="fi-FI" sz="1800" kern="1200" dirty="0">
              <a:solidFill>
                <a:schemeClr val="tx1"/>
              </a:solidFill>
              <a:latin typeface="+mn-lt"/>
              <a:ea typeface="+mn-ea"/>
              <a:cs typeface="+mn-cs"/>
            </a:endParaRPr>
          </a:p>
        </p:txBody>
      </p:sp>
    </p:spTree>
    <p:extLst>
      <p:ext uri="{BB962C8B-B14F-4D97-AF65-F5344CB8AC3E}">
        <p14:creationId xmlns:p14="http://schemas.microsoft.com/office/powerpoint/2010/main" val="2998718053"/>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ini">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Berliini</Template>
  <TotalTime>8386</TotalTime>
  <Words>246</Words>
  <Application>Microsoft Office PowerPoint</Application>
  <PresentationFormat>Laajakuva</PresentationFormat>
  <Paragraphs>13</Paragraphs>
  <Slides>5</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5</vt:i4>
      </vt:variant>
    </vt:vector>
  </HeadingPairs>
  <TitlesOfParts>
    <vt:vector size="8" baseType="lpstr">
      <vt:lpstr>Arial</vt:lpstr>
      <vt:lpstr>Trebuchet MS</vt:lpstr>
      <vt:lpstr>Berliini</vt:lpstr>
      <vt:lpstr>Egyptin arkielämää</vt:lpstr>
      <vt:lpstr>Asuminen</vt:lpstr>
      <vt:lpstr>Kodit</vt:lpstr>
      <vt:lpstr>Arki</vt:lpstr>
      <vt:lpstr>Yhteiskuntapyramidi</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Egyptin arkielämää</dc:title>
  <dc:creator>Leevi Lehtonen</dc:creator>
  <cp:lastModifiedBy>Leevi Lehtonen</cp:lastModifiedBy>
  <cp:revision>32</cp:revision>
  <dcterms:created xsi:type="dcterms:W3CDTF">2015-07-05T13:53:20Z</dcterms:created>
  <dcterms:modified xsi:type="dcterms:W3CDTF">2015-07-11T09:42:55Z</dcterms:modified>
</cp:coreProperties>
</file>