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72" r:id="rId4"/>
    <p:sldId id="275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9047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888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20. Väestönkasvu – </a:t>
            </a:r>
            <a:br>
              <a:rPr lang="fi-FI" dirty="0"/>
            </a:br>
            <a:r>
              <a:rPr lang="fi-FI" dirty="0"/>
              <a:t>maailma täynnä ihmisiä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ongelmia väestönkasvusta aiheutuu?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Väestönkasvusta aiheutuvia alueellisia ongelmia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7FEEA4-9697-490B-84B1-C8C64C6B677F}"/>
              </a:ext>
            </a:extLst>
          </p:cNvPr>
          <p:cNvSpPr txBox="1"/>
          <p:nvPr/>
        </p:nvSpPr>
        <p:spPr>
          <a:xfrm>
            <a:off x="2462887" y="3913604"/>
            <a:ext cx="19574153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Väestön ruokkiminen ja kouluttaminen on työlästä.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Paikallisten luonnonvarojen, kuten veden, kulutus kasvaa.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Suurkaupunkeja syntyy lisää ja niiden asukasluvut kasvavat voimakkaasti.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Suurkaupunkien ongelmat lisääntyvät.</a:t>
            </a:r>
          </a:p>
        </p:txBody>
      </p:sp>
    </p:spTree>
    <p:extLst>
      <p:ext uri="{BB962C8B-B14F-4D97-AF65-F5344CB8AC3E}">
        <p14:creationId xmlns:p14="http://schemas.microsoft.com/office/powerpoint/2010/main" val="409199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Väestönkasvusta aiheutuvia maailmanlaajuisia ongelmia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7FEEA4-9697-490B-84B1-C8C64C6B677F}"/>
              </a:ext>
            </a:extLst>
          </p:cNvPr>
          <p:cNvSpPr txBox="1"/>
          <p:nvPr/>
        </p:nvSpPr>
        <p:spPr>
          <a:xfrm>
            <a:off x="2462887" y="3913604"/>
            <a:ext cx="19574153" cy="7068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Luonnonvarojen hyväksikäyttö ja ympäristötuhot lisääntyvät.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Kulutus ja energiankäyttö lisääntyvät, kun ihmisiä on enemmän. Tämä puolestaan lisää ilmakehän lämpenemistä, eli ilmastonmuutos kiihtyy.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Ruokaa ei riitä kaikille ja sen hinta nousee. Tämä lisää pakolaisten määrää.</a:t>
            </a:r>
          </a:p>
        </p:txBody>
      </p:sp>
    </p:spTree>
    <p:extLst>
      <p:ext uri="{BB962C8B-B14F-4D97-AF65-F5344CB8AC3E}">
        <p14:creationId xmlns:p14="http://schemas.microsoft.com/office/powerpoint/2010/main" val="60486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108</Words>
  <Application>Microsoft Office PowerPoint</Application>
  <PresentationFormat>Mukautettu</PresentationFormat>
  <Paragraphs>19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20. Väestönkasvu –  maailma täynnä ihmisiä</vt:lpstr>
      <vt:lpstr>Tietoisku:  Mitä ongelmia väestönkasvusta aiheutuu?</vt:lpstr>
      <vt:lpstr>Väestönkasvusta aiheutuvia alueellisia ongelmia</vt:lpstr>
      <vt:lpstr>Väestönkasvusta aiheutuvia maailmanlaajuisia ongelmia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47</cp:revision>
  <dcterms:created xsi:type="dcterms:W3CDTF">2020-11-30T15:53:58Z</dcterms:created>
  <dcterms:modified xsi:type="dcterms:W3CDTF">2021-01-05T13:02:05Z</dcterms:modified>
</cp:coreProperties>
</file>