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8"/>
  </p:notesMasterIdLst>
  <p:sldIdLst>
    <p:sldId id="256" r:id="rId6"/>
    <p:sldId id="257" r:id="rId7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 autoAdjust="0"/>
    <p:restoredTop sz="94652" autoAdjust="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54038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2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25381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02 – Etiikka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328808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9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Kohti omaa hyvää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elämää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Elämänfilosofia pohtii elämän</a:t>
            </a:r>
            <a:br>
              <a:rPr lang="fi-FI" altLang="fi-FI" dirty="0"/>
            </a:br>
            <a:r>
              <a:rPr lang="fi-FI" altLang="fi-FI" dirty="0"/>
              <a:t>peruskysymyksiä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fi-FI" dirty="0"/>
              <a:t>Ihminen pystyy älynsä ansiosta pohtimaan elämän ja olemassaolon mielekkyyttä ja tarkoitusta.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  <a:p>
            <a:pPr eaLnBrk="1" hangingPunct="1">
              <a:defRPr/>
            </a:pPr>
            <a:r>
              <a:rPr lang="fi-FI" altLang="fi-FI" dirty="0"/>
              <a:t>Aiemmin elämänfilosofiset kysymykset nähtiin paljolti uskonnollisina.</a:t>
            </a:r>
          </a:p>
          <a:p>
            <a:pPr eaLnBrk="1" hangingPunct="1">
              <a:defRPr/>
            </a:pPr>
            <a:endParaRPr lang="fi-FI" altLang="fi-FI" dirty="0"/>
          </a:p>
          <a:p>
            <a:pPr eaLnBrk="1" hangingPunct="1">
              <a:defRPr/>
            </a:pPr>
            <a:r>
              <a:rPr lang="fi-FI" altLang="fi-FI" dirty="0"/>
              <a:t>Esimerkiksi 1900-luvulla monet filosofit ja taiteilijat ovat pohtineet elämän mielettömyyttä.</a:t>
            </a:r>
          </a:p>
          <a:p>
            <a:pPr eaLnBrk="1" hangingPunct="1">
              <a:defRPr/>
            </a:pPr>
            <a:endParaRPr lang="fi-FI" altLang="fi-FI" dirty="0"/>
          </a:p>
          <a:p>
            <a:pPr eaLnBrk="1" hangingPunct="1">
              <a:defRPr/>
            </a:pPr>
            <a:r>
              <a:rPr lang="fi-FI" altLang="fi-FI" dirty="0"/>
              <a:t>Filosofi Martin </a:t>
            </a:r>
            <a:r>
              <a:rPr lang="fi-FI" altLang="fi-FI" dirty="0" err="1"/>
              <a:t>Heidegger</a:t>
            </a:r>
            <a:r>
              <a:rPr lang="fi-FI" altLang="fi-FI" dirty="0"/>
              <a:t> tekee jaon ”varsinainen” ja ”epävarsinainen” olemisen välille: pitää elää sellainen elämä, joka tuntuu omalta.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4FD2DD6E-41AC-4D3A-A8B5-1111DEEF208D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2328</TotalTime>
  <Words>67</Words>
  <Application>Microsoft Office PowerPoint</Application>
  <PresentationFormat>Näytössä katseltava diaesitys (4:3)</PresentationFormat>
  <Paragraphs>14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8" baseType="lpstr">
      <vt:lpstr>MS PGothic</vt:lpstr>
      <vt:lpstr>MS PGothic</vt:lpstr>
      <vt:lpstr>Geneva</vt:lpstr>
      <vt:lpstr>Lucida Grande</vt:lpstr>
      <vt:lpstr>Verdana</vt:lpstr>
      <vt:lpstr>Blank Presentation</vt:lpstr>
      <vt:lpstr>PowerPoint-esitys</vt:lpstr>
      <vt:lpstr>Elämänfilosofia pohtii elämän peruskysymyksiä</vt:lpstr>
    </vt:vector>
  </TitlesOfParts>
  <Company>Venla Koski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opettajat</cp:lastModifiedBy>
  <cp:revision>52</cp:revision>
  <dcterms:created xsi:type="dcterms:W3CDTF">2010-04-19T08:09:13Z</dcterms:created>
  <dcterms:modified xsi:type="dcterms:W3CDTF">2020-08-31T06:59:30Z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