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084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25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2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287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79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6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104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76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19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76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8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1EB6E-3C19-41B4-B85B-FA5A1159AFD6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6368-606A-42EA-9BA0-00A4703E66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46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Lausetyyppejä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324–325)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91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Peruslause (s. 324)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Tekijä</a:t>
            </a:r>
            <a:r>
              <a:rPr lang="fi-FI" dirty="0" smtClean="0"/>
              <a:t> + </a:t>
            </a:r>
            <a:r>
              <a:rPr lang="fi-FI" b="1" dirty="0" smtClean="0"/>
              <a:t>verbi</a:t>
            </a:r>
            <a:r>
              <a:rPr lang="fi-FI" dirty="0" smtClean="0"/>
              <a:t> (+ </a:t>
            </a:r>
            <a:r>
              <a:rPr lang="fi-FI" b="1" dirty="0" smtClean="0">
                <a:solidFill>
                  <a:schemeClr val="accent6"/>
                </a:solidFill>
              </a:rPr>
              <a:t>objekti / adverbi / paikka / aika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Pekka</a:t>
            </a:r>
            <a:r>
              <a:rPr lang="fi-FI" dirty="0" smtClean="0"/>
              <a:t> </a:t>
            </a:r>
            <a:r>
              <a:rPr lang="fi-FI" b="1" dirty="0" smtClean="0"/>
              <a:t>kirjoittaa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Pekka</a:t>
            </a:r>
            <a:r>
              <a:rPr lang="fi-FI" dirty="0" smtClean="0"/>
              <a:t> </a:t>
            </a:r>
            <a:r>
              <a:rPr lang="fi-FI" b="1" dirty="0" smtClean="0"/>
              <a:t>kirjoittaa</a:t>
            </a:r>
            <a:r>
              <a:rPr lang="fi-FI" dirty="0" smtClean="0"/>
              <a:t> </a:t>
            </a:r>
            <a:r>
              <a:rPr lang="fi-FI" b="1" dirty="0" smtClean="0">
                <a:solidFill>
                  <a:schemeClr val="accent6"/>
                </a:solidFill>
              </a:rPr>
              <a:t>nopeasti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Pekka</a:t>
            </a:r>
            <a:r>
              <a:rPr lang="fi-FI" dirty="0" smtClean="0"/>
              <a:t> </a:t>
            </a:r>
            <a:r>
              <a:rPr lang="fi-FI" b="1" dirty="0" smtClean="0"/>
              <a:t>kirjoittaa</a:t>
            </a:r>
            <a:r>
              <a:rPr lang="fi-FI" dirty="0" smtClean="0"/>
              <a:t> </a:t>
            </a:r>
            <a:r>
              <a:rPr lang="fi-FI" b="1" dirty="0" smtClean="0">
                <a:solidFill>
                  <a:schemeClr val="accent6"/>
                </a:solidFill>
              </a:rPr>
              <a:t>tekstiviestin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Pekka</a:t>
            </a:r>
            <a:r>
              <a:rPr lang="fi-FI" dirty="0" smtClean="0"/>
              <a:t> </a:t>
            </a:r>
            <a:r>
              <a:rPr lang="fi-FI" b="1" dirty="0" smtClean="0"/>
              <a:t>kirjoittaa</a:t>
            </a:r>
            <a:r>
              <a:rPr lang="fi-FI" dirty="0" smtClean="0"/>
              <a:t> </a:t>
            </a:r>
            <a:r>
              <a:rPr lang="fi-FI" b="1" dirty="0" smtClean="0">
                <a:solidFill>
                  <a:schemeClr val="accent6"/>
                </a:solidFill>
              </a:rPr>
              <a:t>tekstiviestin bussissa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761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Omistuslause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Kenellä on mitä?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Opettajalla on silmälasit.</a:t>
            </a:r>
          </a:p>
          <a:p>
            <a:pPr marL="0" indent="0">
              <a:buNone/>
            </a:pPr>
            <a:r>
              <a:rPr lang="fi-FI" dirty="0" smtClean="0"/>
              <a:t>Meillä on paljon kokeita.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202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dirty="0" smtClean="0"/>
              <a:t>Missä on mitä </a:t>
            </a:r>
            <a:r>
              <a:rPr lang="fi-FI" dirty="0" smtClean="0"/>
              <a:t>-lause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Luokassa on opettaja ja opiskelijoita.</a:t>
            </a:r>
          </a:p>
          <a:p>
            <a:pPr marL="0" indent="0">
              <a:buNone/>
            </a:pPr>
            <a:r>
              <a:rPr lang="fi-FI" dirty="0" smtClean="0"/>
              <a:t>Olohuoneessa on sohva, nojatuoli ja lamppu.</a:t>
            </a:r>
          </a:p>
          <a:p>
            <a:pPr marL="0" indent="0">
              <a:buNone/>
            </a:pPr>
            <a:r>
              <a:rPr lang="fi-FI" dirty="0" smtClean="0"/>
              <a:t>Pöydällä ei ole kynää ja paperia.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572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dirty="0" smtClean="0"/>
              <a:t>Mikä on millainen </a:t>
            </a:r>
            <a:r>
              <a:rPr lang="fi-FI" dirty="0" smtClean="0"/>
              <a:t>-lause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Päivä on kaunis.</a:t>
            </a:r>
          </a:p>
          <a:p>
            <a:pPr marL="0" indent="0">
              <a:buNone/>
            </a:pPr>
            <a:r>
              <a:rPr lang="fi-FI" dirty="0" smtClean="0"/>
              <a:t>Opiskelijat ovat ahkeria.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23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dirty="0" smtClean="0"/>
              <a:t>Täytyy / pitää / ei tarvitse </a:t>
            </a:r>
            <a:r>
              <a:rPr lang="fi-FI" dirty="0" smtClean="0"/>
              <a:t>-lause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Meidän </a:t>
            </a:r>
            <a:r>
              <a:rPr lang="fi-FI" b="1" dirty="0" smtClean="0"/>
              <a:t>täytyy</a:t>
            </a:r>
            <a:r>
              <a:rPr lang="fi-FI" dirty="0" smtClean="0"/>
              <a:t> </a:t>
            </a:r>
            <a:r>
              <a:rPr lang="fi-FI" b="1" dirty="0" smtClean="0"/>
              <a:t>opiskella</a:t>
            </a:r>
            <a:r>
              <a:rPr lang="fi-FI" dirty="0" smtClean="0"/>
              <a:t> kotona.</a:t>
            </a:r>
          </a:p>
          <a:p>
            <a:pPr marL="0" indent="0">
              <a:buNone/>
            </a:pPr>
            <a:r>
              <a:rPr lang="fi-FI" dirty="0" smtClean="0"/>
              <a:t>Hänen </a:t>
            </a:r>
            <a:r>
              <a:rPr lang="fi-FI" b="1" dirty="0" smtClean="0"/>
              <a:t>pitää tehdä </a:t>
            </a:r>
            <a:r>
              <a:rPr lang="fi-FI" dirty="0" smtClean="0"/>
              <a:t>kaikki tehtävät.</a:t>
            </a:r>
          </a:p>
          <a:p>
            <a:pPr marL="0" indent="0">
              <a:buNone/>
            </a:pPr>
            <a:r>
              <a:rPr lang="fi-FI" dirty="0" smtClean="0"/>
              <a:t>Sinun </a:t>
            </a:r>
            <a:r>
              <a:rPr lang="fi-FI" b="1" dirty="0" smtClean="0"/>
              <a:t>ei tarvitse mennä</a:t>
            </a:r>
            <a:r>
              <a:rPr lang="fi-FI" dirty="0" smtClean="0"/>
              <a:t> kauppaan tänään.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483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Joka-sivulause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Minulla on ystävä, </a:t>
            </a:r>
            <a:r>
              <a:rPr lang="fi-FI" b="1" dirty="0" smtClean="0"/>
              <a:t>joka</a:t>
            </a:r>
            <a:r>
              <a:rPr lang="fi-FI" dirty="0" smtClean="0"/>
              <a:t> asuu Tampereella.</a:t>
            </a:r>
          </a:p>
          <a:p>
            <a:pPr marL="0" indent="0">
              <a:buNone/>
            </a:pPr>
            <a:r>
              <a:rPr lang="fi-FI" dirty="0" smtClean="0"/>
              <a:t>Hän opiskelee ryhmässä, </a:t>
            </a:r>
            <a:r>
              <a:rPr lang="fi-FI" b="1" dirty="0" smtClean="0"/>
              <a:t>jossa</a:t>
            </a:r>
            <a:r>
              <a:rPr lang="fi-FI" dirty="0" smtClean="0"/>
              <a:t> on 11 opiskelijaa.</a:t>
            </a:r>
          </a:p>
          <a:p>
            <a:pPr marL="0" indent="0">
              <a:buNone/>
            </a:pPr>
            <a:r>
              <a:rPr lang="fi-FI" dirty="0" err="1" smtClean="0"/>
              <a:t>Nasimilla</a:t>
            </a:r>
            <a:r>
              <a:rPr lang="fi-FI" dirty="0" smtClean="0"/>
              <a:t> on vaimo, </a:t>
            </a:r>
            <a:r>
              <a:rPr lang="fi-FI" b="1" dirty="0" smtClean="0"/>
              <a:t>jonka</a:t>
            </a:r>
            <a:r>
              <a:rPr lang="fi-FI" dirty="0" smtClean="0"/>
              <a:t> nimi on Fatima.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925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Konjunktiosivulause (s. 325)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Konjunktioita: </a:t>
            </a:r>
            <a:r>
              <a:rPr lang="fi-FI" i="1" dirty="0" smtClean="0"/>
              <a:t>että, jotta, koska, kun, jos, vaikka, mutta, kuin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 smtClean="0"/>
              <a:t>Otan sateenvarjon, </a:t>
            </a:r>
            <a:r>
              <a:rPr lang="fi-FI" b="1" dirty="0" smtClean="0"/>
              <a:t>koska</a:t>
            </a:r>
            <a:r>
              <a:rPr lang="fi-FI" dirty="0" smtClean="0"/>
              <a:t> ulkona sataa vettä.</a:t>
            </a:r>
          </a:p>
          <a:p>
            <a:pPr marL="0" indent="0">
              <a:buNone/>
            </a:pPr>
            <a:r>
              <a:rPr lang="fi-FI" dirty="0" smtClean="0"/>
              <a:t>Ostin uuden takin, </a:t>
            </a:r>
            <a:r>
              <a:rPr lang="fi-FI" b="1" dirty="0" smtClean="0"/>
              <a:t>vaikka</a:t>
            </a:r>
            <a:r>
              <a:rPr lang="fi-FI" dirty="0" smtClean="0"/>
              <a:t> se oli aika kallis.</a:t>
            </a:r>
          </a:p>
          <a:p>
            <a:pPr marL="0" indent="0">
              <a:buNone/>
            </a:pPr>
            <a:r>
              <a:rPr lang="fi-FI" dirty="0" smtClean="0"/>
              <a:t>Haluaisimme katsoa elokuvaa, </a:t>
            </a:r>
            <a:r>
              <a:rPr lang="fi-FI" b="1" dirty="0" smtClean="0"/>
              <a:t>mutta</a:t>
            </a:r>
            <a:r>
              <a:rPr lang="fi-FI" dirty="0" smtClean="0"/>
              <a:t> meitä väsyttää.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28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195</Words>
  <Application>Microsoft Office PowerPoint</Application>
  <PresentationFormat>Laajakuva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Lausetyyppejä</vt:lpstr>
      <vt:lpstr>Peruslause (s. 324)</vt:lpstr>
      <vt:lpstr>Omistuslause</vt:lpstr>
      <vt:lpstr>Missä on mitä -lause</vt:lpstr>
      <vt:lpstr>Mikä on millainen -lause</vt:lpstr>
      <vt:lpstr>Täytyy / pitää / ei tarvitse -lause </vt:lpstr>
      <vt:lpstr>Joka-sivulause</vt:lpstr>
      <vt:lpstr>Konjunktiosivulause (s. 325)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Lausetyyppejä</dc:title>
  <dc:creator>Suoraniemi-Laakso Anna Henriikka</dc:creator>
  <cp:lastModifiedBy>Suoraniemi-Laakso Anna Henriikka</cp:lastModifiedBy>
  <cp:revision>23</cp:revision>
  <dcterms:created xsi:type="dcterms:W3CDTF">2020-05-18T05:43:21Z</dcterms:created>
  <dcterms:modified xsi:type="dcterms:W3CDTF">2020-05-18T09:47:35Z</dcterms:modified>
</cp:coreProperties>
</file>