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0934B-D208-44CC-99DD-40BB2BFAB6D1}" type="datetimeFigureOut">
              <a:rPr lang="fi-FI" smtClean="0"/>
              <a:t>11.5.2020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FF7A7-0071-4F62-8EF3-D0CC6A602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7807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0934B-D208-44CC-99DD-40BB2BFAB6D1}" type="datetimeFigureOut">
              <a:rPr lang="fi-FI" smtClean="0"/>
              <a:t>11.5.2020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FF7A7-0071-4F62-8EF3-D0CC6A602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9272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0934B-D208-44CC-99DD-40BB2BFAB6D1}" type="datetimeFigureOut">
              <a:rPr lang="fi-FI" smtClean="0"/>
              <a:t>11.5.2020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FF7A7-0071-4F62-8EF3-D0CC6A602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4417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0934B-D208-44CC-99DD-40BB2BFAB6D1}" type="datetimeFigureOut">
              <a:rPr lang="fi-FI" smtClean="0"/>
              <a:t>11.5.2020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FF7A7-0071-4F62-8EF3-D0CC6A602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2297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0934B-D208-44CC-99DD-40BB2BFAB6D1}" type="datetimeFigureOut">
              <a:rPr lang="fi-FI" smtClean="0"/>
              <a:t>11.5.2020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FF7A7-0071-4F62-8EF3-D0CC6A602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7718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0934B-D208-44CC-99DD-40BB2BFAB6D1}" type="datetimeFigureOut">
              <a:rPr lang="fi-FI" smtClean="0"/>
              <a:t>11.5.2020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FF7A7-0071-4F62-8EF3-D0CC6A602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6401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0934B-D208-44CC-99DD-40BB2BFAB6D1}" type="datetimeFigureOut">
              <a:rPr lang="fi-FI" smtClean="0"/>
              <a:t>11.5.2020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FF7A7-0071-4F62-8EF3-D0CC6A602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7528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0934B-D208-44CC-99DD-40BB2BFAB6D1}" type="datetimeFigureOut">
              <a:rPr lang="fi-FI" smtClean="0"/>
              <a:t>11.5.2020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FF7A7-0071-4F62-8EF3-D0CC6A602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1031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0934B-D208-44CC-99DD-40BB2BFAB6D1}" type="datetimeFigureOut">
              <a:rPr lang="fi-FI" smtClean="0"/>
              <a:t>11.5.2020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FF7A7-0071-4F62-8EF3-D0CC6A602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39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0934B-D208-44CC-99DD-40BB2BFAB6D1}" type="datetimeFigureOut">
              <a:rPr lang="fi-FI" smtClean="0"/>
              <a:t>11.5.2020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FF7A7-0071-4F62-8EF3-D0CC6A602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7638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0934B-D208-44CC-99DD-40BB2BFAB6D1}" type="datetimeFigureOut">
              <a:rPr lang="fi-FI" smtClean="0"/>
              <a:t>11.5.2020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FF7A7-0071-4F62-8EF3-D0CC6A602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2121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D0934B-D208-44CC-99DD-40BB2BFAB6D1}" type="datetimeFigureOut">
              <a:rPr lang="fi-FI" smtClean="0"/>
              <a:t>11.5.2020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FF7A7-0071-4F62-8EF3-D0CC6A602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7300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s2v7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Ver</a:t>
            </a:r>
            <a:r>
              <a:rPr lang="fi-FI" dirty="0" smtClean="0"/>
              <a:t>bin </a:t>
            </a:r>
            <a:r>
              <a:rPr lang="fi-FI" b="1" i="1" dirty="0" smtClean="0"/>
              <a:t>minen</a:t>
            </a:r>
            <a:r>
              <a:rPr lang="fi-FI" dirty="0" smtClean="0"/>
              <a:t>-muoto</a:t>
            </a:r>
          </a:p>
          <a:p>
            <a:r>
              <a:rPr lang="fi-FI" dirty="0" smtClean="0"/>
              <a:t>Maanantai 11.5.</a:t>
            </a:r>
          </a:p>
        </p:txBody>
      </p:sp>
    </p:spTree>
    <p:extLst>
      <p:ext uri="{BB962C8B-B14F-4D97-AF65-F5344CB8AC3E}">
        <p14:creationId xmlns:p14="http://schemas.microsoft.com/office/powerpoint/2010/main" val="2247624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s. 297–298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 smtClean="0"/>
              <a:t>Lukeminen</a:t>
            </a:r>
            <a:r>
              <a:rPr lang="fi-FI" dirty="0" smtClean="0"/>
              <a:t> on kivaa.    </a:t>
            </a:r>
            <a:r>
              <a:rPr lang="fi-FI" i="1" dirty="0" smtClean="0"/>
              <a:t>-&gt; perusmuoto</a:t>
            </a:r>
          </a:p>
          <a:p>
            <a:pPr marL="0" indent="0">
              <a:buNone/>
            </a:pPr>
            <a:r>
              <a:rPr lang="fi-FI" dirty="0" smtClean="0"/>
              <a:t>Tykkään </a:t>
            </a:r>
            <a:r>
              <a:rPr lang="fi-FI" b="1" dirty="0" smtClean="0"/>
              <a:t>lukemisesta</a:t>
            </a:r>
            <a:r>
              <a:rPr lang="fi-FI" dirty="0" smtClean="0"/>
              <a:t>.   </a:t>
            </a:r>
            <a:r>
              <a:rPr lang="fi-FI" i="1" dirty="0" smtClean="0"/>
              <a:t>-&gt; mistä?</a:t>
            </a:r>
          </a:p>
          <a:p>
            <a:pPr marL="0" indent="0">
              <a:buNone/>
            </a:pPr>
            <a:r>
              <a:rPr lang="fi-FI" dirty="0" smtClean="0"/>
              <a:t>Harrastan </a:t>
            </a:r>
            <a:r>
              <a:rPr lang="fi-FI" b="1" dirty="0" smtClean="0"/>
              <a:t>lukemista</a:t>
            </a:r>
            <a:r>
              <a:rPr lang="fi-FI" dirty="0" smtClean="0"/>
              <a:t>.    </a:t>
            </a:r>
            <a:r>
              <a:rPr lang="fi-FI" i="1" dirty="0" smtClean="0"/>
              <a:t>-&gt; partitiivi (mitä?)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15717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s. 297–298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i="1" dirty="0" smtClean="0"/>
              <a:t>minen</a:t>
            </a:r>
            <a:r>
              <a:rPr lang="fi-FI" dirty="0" smtClean="0"/>
              <a:t>-muoto tehdään verbin </a:t>
            </a:r>
            <a:r>
              <a:rPr lang="fi-FI" b="1" dirty="0" smtClean="0"/>
              <a:t>he</a:t>
            </a:r>
            <a:r>
              <a:rPr lang="fi-FI" dirty="0" smtClean="0"/>
              <a:t>-muodosta: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he luke</a:t>
            </a:r>
            <a:r>
              <a:rPr lang="fi-FI" strike="sngStrike" dirty="0" smtClean="0"/>
              <a:t>vat</a:t>
            </a:r>
            <a:r>
              <a:rPr lang="fi-FI" dirty="0" smtClean="0"/>
              <a:t>			-&gt; luke</a:t>
            </a:r>
            <a:r>
              <a:rPr lang="fi-FI" b="1" dirty="0" smtClean="0"/>
              <a:t>minen</a:t>
            </a:r>
          </a:p>
          <a:p>
            <a:pPr marL="0" indent="0">
              <a:buNone/>
            </a:pPr>
            <a:r>
              <a:rPr lang="fi-FI" dirty="0" smtClean="0"/>
              <a:t>he puhu</a:t>
            </a:r>
            <a:r>
              <a:rPr lang="fi-FI" strike="sngStrike" dirty="0" smtClean="0"/>
              <a:t>vat</a:t>
            </a:r>
            <a:r>
              <a:rPr lang="fi-FI" dirty="0" smtClean="0"/>
              <a:t>			-&gt; puhu</a:t>
            </a:r>
            <a:r>
              <a:rPr lang="fi-FI" b="1" dirty="0" smtClean="0"/>
              <a:t>minen</a:t>
            </a:r>
          </a:p>
          <a:p>
            <a:pPr marL="0" indent="0">
              <a:buNone/>
            </a:pPr>
            <a:r>
              <a:rPr lang="fi-FI" dirty="0" smtClean="0"/>
              <a:t>he kuuntele</a:t>
            </a:r>
            <a:r>
              <a:rPr lang="fi-FI" strike="sngStrike" dirty="0" smtClean="0"/>
              <a:t>vat</a:t>
            </a:r>
            <a:r>
              <a:rPr lang="fi-FI" dirty="0" smtClean="0"/>
              <a:t>		-&gt; kuuntele</a:t>
            </a:r>
            <a:r>
              <a:rPr lang="fi-FI" b="1" dirty="0" smtClean="0"/>
              <a:t>minen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3497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s. 297–298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rakastaa, inhota, harrastaa </a:t>
            </a:r>
            <a:r>
              <a:rPr lang="fi-FI" dirty="0" smtClean="0"/>
              <a:t>			+ </a:t>
            </a:r>
            <a:r>
              <a:rPr lang="fi-FI" b="1" dirty="0" err="1" smtClean="0"/>
              <a:t>mista</a:t>
            </a:r>
            <a:r>
              <a:rPr lang="fi-FI" b="1" dirty="0" smtClean="0"/>
              <a:t>/mistä</a:t>
            </a:r>
          </a:p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pitää/tykätä/nauttia/olla kiinnostunut </a:t>
            </a:r>
            <a:r>
              <a:rPr lang="fi-FI" dirty="0" smtClean="0"/>
              <a:t>	+ </a:t>
            </a:r>
            <a:r>
              <a:rPr lang="fi-FI" b="1" dirty="0" err="1" smtClean="0"/>
              <a:t>misesta</a:t>
            </a:r>
            <a:r>
              <a:rPr lang="fi-FI" b="1" dirty="0" smtClean="0"/>
              <a:t>/</a:t>
            </a:r>
            <a:r>
              <a:rPr lang="fi-FI" b="1" dirty="0" err="1" smtClean="0"/>
              <a:t>misestä</a:t>
            </a:r>
            <a:endParaRPr lang="fi-FI" b="1" dirty="0" smtClean="0"/>
          </a:p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aloittaa, lopettaa </a:t>
            </a:r>
            <a:r>
              <a:rPr lang="fi-FI" dirty="0" smtClean="0"/>
              <a:t>					+ </a:t>
            </a:r>
            <a:r>
              <a:rPr lang="fi-FI" b="1" dirty="0" err="1" smtClean="0"/>
              <a:t>misen</a:t>
            </a:r>
            <a:endParaRPr lang="fi-FI" b="1" dirty="0" smtClean="0"/>
          </a:p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kiinnostaa</a:t>
            </a:r>
            <a:r>
              <a:rPr lang="fi-FI" dirty="0" smtClean="0"/>
              <a:t> 						+ </a:t>
            </a:r>
            <a:r>
              <a:rPr lang="fi-FI" b="1" dirty="0" smtClean="0"/>
              <a:t>minen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81510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s. 297–298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Rakastan/Harrastan</a:t>
            </a:r>
            <a:r>
              <a:rPr lang="fi-FI" dirty="0" smtClean="0"/>
              <a:t> </a:t>
            </a:r>
            <a:r>
              <a:rPr lang="fi-FI" b="1" dirty="0" smtClean="0"/>
              <a:t>lukemista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Pidän/Tykkään/Nautin/Olen kiinnostunut</a:t>
            </a:r>
            <a:r>
              <a:rPr lang="fi-FI" dirty="0" smtClean="0"/>
              <a:t> </a:t>
            </a:r>
            <a:r>
              <a:rPr lang="fi-FI" b="1" dirty="0" smtClean="0"/>
              <a:t>lukemisesta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Aloitan/Lopetan</a:t>
            </a:r>
            <a:r>
              <a:rPr lang="fi-FI" dirty="0" smtClean="0"/>
              <a:t> </a:t>
            </a:r>
            <a:r>
              <a:rPr lang="fi-FI" b="1" dirty="0" smtClean="0"/>
              <a:t>lukemisen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Minua kiinnostaa</a:t>
            </a:r>
            <a:r>
              <a:rPr lang="fi-FI" dirty="0" smtClean="0"/>
              <a:t> </a:t>
            </a:r>
            <a:r>
              <a:rPr lang="fi-FI" b="1" dirty="0" smtClean="0"/>
              <a:t>lukeminen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8201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s. 297–298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Hän kuuntelee musiikkia.</a:t>
            </a:r>
          </a:p>
          <a:p>
            <a:pPr marL="0" indent="0">
              <a:buNone/>
            </a:pPr>
            <a:r>
              <a:rPr lang="fi-FI" dirty="0" smtClean="0"/>
              <a:t>kuuntele</a:t>
            </a:r>
            <a:r>
              <a:rPr lang="fi-FI" strike="sngStrike" dirty="0" smtClean="0"/>
              <a:t>vat</a:t>
            </a:r>
            <a:r>
              <a:rPr lang="fi-FI" dirty="0" smtClean="0"/>
              <a:t> -&gt; kuuntele</a:t>
            </a:r>
            <a:r>
              <a:rPr lang="fi-FI" b="1" dirty="0" smtClean="0"/>
              <a:t>minen</a:t>
            </a:r>
          </a:p>
          <a:p>
            <a:pPr marL="0" indent="0">
              <a:buNone/>
            </a:pPr>
            <a:endParaRPr lang="fi-FI" b="1" dirty="0" smtClean="0"/>
          </a:p>
          <a:p>
            <a:pPr marL="0" indent="0">
              <a:buNone/>
            </a:pPr>
            <a:r>
              <a:rPr lang="fi-FI" dirty="0" smtClean="0"/>
              <a:t>Hän </a:t>
            </a:r>
            <a:r>
              <a:rPr lang="fi-FI" dirty="0" smtClean="0">
                <a:solidFill>
                  <a:srgbClr val="FF0000"/>
                </a:solidFill>
              </a:rPr>
              <a:t>harrastaa</a:t>
            </a:r>
            <a:r>
              <a:rPr lang="fi-FI" dirty="0" smtClean="0"/>
              <a:t> musiikin kuuntele</a:t>
            </a:r>
            <a:r>
              <a:rPr lang="fi-FI" b="1" dirty="0" smtClean="0"/>
              <a:t>mista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r>
              <a:rPr lang="fi-FI" dirty="0" smtClean="0"/>
              <a:t>Hän </a:t>
            </a:r>
            <a:r>
              <a:rPr lang="fi-FI" dirty="0" smtClean="0">
                <a:solidFill>
                  <a:srgbClr val="FF0000"/>
                </a:solidFill>
              </a:rPr>
              <a:t>pitää</a:t>
            </a:r>
            <a:r>
              <a:rPr lang="fi-FI" dirty="0" smtClean="0"/>
              <a:t> musiikin kuuntele</a:t>
            </a:r>
            <a:r>
              <a:rPr lang="fi-FI" b="1" dirty="0" smtClean="0"/>
              <a:t>misesta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r>
              <a:rPr lang="fi-FI" dirty="0" smtClean="0"/>
              <a:t>Musiikin kuuntele</a:t>
            </a:r>
            <a:r>
              <a:rPr lang="fi-FI" b="1" dirty="0" smtClean="0"/>
              <a:t>minen</a:t>
            </a:r>
            <a:r>
              <a:rPr lang="fi-FI" dirty="0" smtClean="0"/>
              <a:t> </a:t>
            </a:r>
            <a:r>
              <a:rPr lang="fi-FI" dirty="0" smtClean="0">
                <a:solidFill>
                  <a:srgbClr val="FF0000"/>
                </a:solidFill>
              </a:rPr>
              <a:t>on</a:t>
            </a:r>
            <a:r>
              <a:rPr lang="fi-FI" dirty="0" smtClean="0"/>
              <a:t> rentouttavaa.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345979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136</Words>
  <Application>Microsoft Office PowerPoint</Application>
  <PresentationFormat>Laajakuva</PresentationFormat>
  <Paragraphs>30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Office-teema</vt:lpstr>
      <vt:lpstr>s2v7</vt:lpstr>
      <vt:lpstr>s. 297–298 </vt:lpstr>
      <vt:lpstr>s. 297–298 </vt:lpstr>
      <vt:lpstr>s. 297–298 </vt:lpstr>
      <vt:lpstr>s. 297–298 </vt:lpstr>
      <vt:lpstr>s. 297–298 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s2v7</dc:title>
  <dc:creator>Suoraniemi-Laakso Henriikka</dc:creator>
  <cp:lastModifiedBy>Suoraniemi-Laakso Henriikka</cp:lastModifiedBy>
  <cp:revision>8</cp:revision>
  <dcterms:created xsi:type="dcterms:W3CDTF">2020-05-11T08:29:49Z</dcterms:created>
  <dcterms:modified xsi:type="dcterms:W3CDTF">2020-05-11T08:34:43Z</dcterms:modified>
</cp:coreProperties>
</file>