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69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0356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08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348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65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0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919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498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195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31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792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36832-FFBB-4200-AD78-8A4375932D87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A11CA-2A8A-4049-AEA6-0A95F7C80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6651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Mahdollisuusrakenne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30.4.2020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187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Mahdollisuusrakenne (s. 97, </a:t>
            </a:r>
            <a:r>
              <a:rPr lang="fi-FI" dirty="0" err="1" smtClean="0"/>
              <a:t>teht</a:t>
            </a:r>
            <a:r>
              <a:rPr lang="fi-FI" dirty="0" smtClean="0"/>
              <a:t>. 5)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Second Lifen oma raha Linden-dollari </a:t>
            </a:r>
            <a:r>
              <a:rPr lang="fi-FI" b="1" dirty="0" smtClean="0"/>
              <a:t>on vaihdettavissa </a:t>
            </a:r>
            <a:r>
              <a:rPr lang="fi-FI" dirty="0" smtClean="0"/>
              <a:t>Yhdysvaltain dollareiksi.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= Second Lifen oma raha Linden-dollari </a:t>
            </a:r>
            <a:r>
              <a:rPr lang="fi-FI" b="1" dirty="0" smtClean="0"/>
              <a:t>voidaan vaihtaa </a:t>
            </a:r>
            <a:r>
              <a:rPr lang="fi-FI" dirty="0" smtClean="0"/>
              <a:t>Yhdysvaltain dollareiksi.</a:t>
            </a:r>
          </a:p>
          <a:p>
            <a:pPr marL="0" indent="0">
              <a:buNone/>
            </a:pPr>
            <a:r>
              <a:rPr lang="fi-FI" dirty="0" smtClean="0"/>
              <a:t>= </a:t>
            </a:r>
            <a:r>
              <a:rPr lang="fi-FI" dirty="0" smtClean="0"/>
              <a:t>Second Lifen oman rahan Linden-dollarin </a:t>
            </a:r>
            <a:r>
              <a:rPr lang="fi-FI" b="1" dirty="0" smtClean="0"/>
              <a:t>voi vaihtaa </a:t>
            </a:r>
            <a:r>
              <a:rPr lang="fi-FI" dirty="0" smtClean="0"/>
              <a:t>Yhdysvaltain dollareiksi.</a:t>
            </a:r>
          </a:p>
          <a:p>
            <a:pPr marL="0" indent="0">
              <a:buNone/>
            </a:pPr>
            <a:r>
              <a:rPr lang="fi-FI" dirty="0" smtClean="0"/>
              <a:t>= </a:t>
            </a:r>
            <a:r>
              <a:rPr lang="fi-FI" dirty="0" smtClean="0"/>
              <a:t>Second Lifen oma raha Linden-dollari </a:t>
            </a:r>
            <a:r>
              <a:rPr lang="fi-FI" b="1" dirty="0" smtClean="0"/>
              <a:t>on mahdollista</a:t>
            </a:r>
            <a:r>
              <a:rPr lang="fi-FI" b="1" dirty="0" smtClean="0"/>
              <a:t> vaihtaa </a:t>
            </a:r>
            <a:r>
              <a:rPr lang="fi-FI" dirty="0" smtClean="0"/>
              <a:t>Yhdysvaltain dollareiksi.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162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Mahdollisuusrakenne (s. 97)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Ohjelma </a:t>
            </a:r>
            <a:r>
              <a:rPr lang="fi-FI" b="1" dirty="0" smtClean="0"/>
              <a:t>on katsottavissa </a:t>
            </a:r>
            <a:r>
              <a:rPr lang="fi-FI" dirty="0" smtClean="0"/>
              <a:t>Yle Areenassa.</a:t>
            </a:r>
          </a:p>
          <a:p>
            <a:pPr marL="0" indent="0">
              <a:buNone/>
            </a:pPr>
            <a:r>
              <a:rPr lang="fi-FI" dirty="0" smtClean="0"/>
              <a:t>= Ohjelman voi katsoa Yle Areenassa.</a:t>
            </a:r>
          </a:p>
          <a:p>
            <a:pPr marL="0" indent="0">
              <a:buNone/>
            </a:pPr>
            <a:r>
              <a:rPr lang="fi-FI" dirty="0" smtClean="0"/>
              <a:t>= Ohjelma on mahdollista katsoa Yle Areenassa.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Rehtori </a:t>
            </a:r>
            <a:r>
              <a:rPr lang="fi-FI" b="1" dirty="0" smtClean="0"/>
              <a:t>on tavattavissa </a:t>
            </a:r>
            <a:r>
              <a:rPr lang="fi-FI" dirty="0" smtClean="0"/>
              <a:t>koululla joka päivä.</a:t>
            </a:r>
          </a:p>
          <a:p>
            <a:pPr marL="0" indent="0">
              <a:buNone/>
            </a:pPr>
            <a:r>
              <a:rPr lang="fi-FI" dirty="0" smtClean="0"/>
              <a:t>= Rehtorin voi tavata koululla joka päivä.</a:t>
            </a:r>
          </a:p>
          <a:p>
            <a:pPr marL="0" indent="0">
              <a:buNone/>
            </a:pPr>
            <a:r>
              <a:rPr lang="fi-FI" dirty="0" smtClean="0"/>
              <a:t>= Rehtori on mahdollista tavata koululla joka päivä.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714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97, tehtävä 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186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97, tehtävä 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Virtuaalimaailmojen suosio </a:t>
            </a:r>
            <a:r>
              <a:rPr lang="fi-FI" b="1" u="sng" dirty="0" smtClean="0"/>
              <a:t>on</a:t>
            </a:r>
            <a:r>
              <a:rPr lang="fi-FI" dirty="0" smtClean="0"/>
              <a:t> jo </a:t>
            </a:r>
            <a:r>
              <a:rPr lang="fi-FI" b="1" u="sng" dirty="0" smtClean="0"/>
              <a:t>nähtävissä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= Virtuaalimaailmojen suosio </a:t>
            </a:r>
            <a:r>
              <a:rPr lang="fi-FI" b="1" dirty="0" smtClean="0"/>
              <a:t>on</a:t>
            </a:r>
            <a:r>
              <a:rPr lang="fi-FI" dirty="0" smtClean="0"/>
              <a:t> jo </a:t>
            </a:r>
            <a:r>
              <a:rPr lang="fi-FI" b="1" dirty="0" smtClean="0"/>
              <a:t>mahdollista nähdä</a:t>
            </a:r>
            <a:r>
              <a:rPr lang="fi-FI" dirty="0" smtClean="0"/>
              <a:t>.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= Virtuaalimaailmojen suosion </a:t>
            </a:r>
            <a:r>
              <a:rPr lang="fi-FI" b="1" dirty="0" smtClean="0"/>
              <a:t>voi</a:t>
            </a:r>
            <a:r>
              <a:rPr lang="fi-FI" dirty="0" smtClean="0"/>
              <a:t> jo </a:t>
            </a:r>
            <a:r>
              <a:rPr lang="fi-FI" b="1" dirty="0" smtClean="0"/>
              <a:t>nähdä</a:t>
            </a:r>
            <a:r>
              <a:rPr lang="fi-FI" dirty="0" smtClean="0"/>
              <a:t>.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= Virtuaalimaailmojen suosio </a:t>
            </a:r>
            <a:r>
              <a:rPr lang="fi-FI" b="1" dirty="0" smtClean="0"/>
              <a:t>voidaan</a:t>
            </a:r>
            <a:r>
              <a:rPr lang="fi-FI" dirty="0" smtClean="0"/>
              <a:t> jo </a:t>
            </a:r>
            <a:r>
              <a:rPr lang="fi-FI" b="1" dirty="0" smtClean="0"/>
              <a:t>nähdä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181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97, tehtävä 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Kun tietokoneet ja tekniset taidot yleistyvät, ne </a:t>
            </a:r>
            <a:r>
              <a:rPr lang="fi-FI" b="1" u="sng" dirty="0" smtClean="0"/>
              <a:t>ovat</a:t>
            </a:r>
            <a:r>
              <a:rPr lang="fi-FI" dirty="0" smtClean="0"/>
              <a:t> helposti myös monien </a:t>
            </a:r>
            <a:r>
              <a:rPr lang="fi-FI" b="1" u="sng" dirty="0" smtClean="0"/>
              <a:t>käytettävissä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= Kun tietokoneet ja tekniset taidot yleistyvät, monet </a:t>
            </a:r>
            <a:r>
              <a:rPr lang="fi-FI" b="1" dirty="0" smtClean="0"/>
              <a:t>voivat käyttää </a:t>
            </a:r>
            <a:r>
              <a:rPr lang="fi-FI" dirty="0" smtClean="0"/>
              <a:t>niitä helposti.</a:t>
            </a:r>
          </a:p>
          <a:p>
            <a:pPr marL="0" indent="0">
              <a:buNone/>
            </a:pPr>
            <a:r>
              <a:rPr lang="fi-FI" dirty="0" smtClean="0"/>
              <a:t>= Kun tietokoneet ja tekniset taidot yleistyvät, monien </a:t>
            </a:r>
            <a:r>
              <a:rPr lang="fi-FI" b="1" dirty="0" smtClean="0"/>
              <a:t>on mahdollista käyttää</a:t>
            </a:r>
            <a:r>
              <a:rPr lang="fi-FI" dirty="0" smtClean="0"/>
              <a:t> niitä helposti.</a:t>
            </a:r>
          </a:p>
          <a:p>
            <a:pPr marL="0" indent="0">
              <a:buNone/>
            </a:pPr>
            <a:r>
              <a:rPr lang="fi-FI" dirty="0" smtClean="0"/>
              <a:t>= Kun tietokoneet ja tekniset taidot yleistyvät, niitä </a:t>
            </a:r>
            <a:r>
              <a:rPr lang="fi-FI" b="1" dirty="0" smtClean="0"/>
              <a:t>voidaan käyttää </a:t>
            </a:r>
            <a:r>
              <a:rPr lang="fi-FI" dirty="0" smtClean="0"/>
              <a:t>helposti.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903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97, </a:t>
            </a:r>
            <a:r>
              <a:rPr lang="fi-FI" dirty="0" err="1" smtClean="0"/>
              <a:t>teht</a:t>
            </a:r>
            <a:r>
              <a:rPr lang="fi-FI" dirty="0" smtClean="0"/>
              <a:t>. 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Second Life simuloi oikeaa elämää: siellä </a:t>
            </a:r>
            <a:r>
              <a:rPr lang="fi-FI" b="1" u="sng" dirty="0" smtClean="0"/>
              <a:t>on</a:t>
            </a:r>
            <a:r>
              <a:rPr lang="fi-FI" dirty="0" smtClean="0"/>
              <a:t> esimerkiksi maata </a:t>
            </a:r>
            <a:r>
              <a:rPr lang="fi-FI" b="1" u="sng" dirty="0" smtClean="0"/>
              <a:t>ostettavissa</a:t>
            </a:r>
            <a:r>
              <a:rPr lang="fi-FI" dirty="0" smtClean="0"/>
              <a:t> ja kirjoja </a:t>
            </a:r>
            <a:r>
              <a:rPr lang="fi-FI" b="1" u="sng" dirty="0" smtClean="0"/>
              <a:t>luettavissa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= Second Life simuloi oikeaa elämää: siellä </a:t>
            </a:r>
            <a:r>
              <a:rPr lang="fi-FI" b="1" dirty="0" smtClean="0"/>
              <a:t>voi</a:t>
            </a:r>
            <a:r>
              <a:rPr lang="fi-FI" dirty="0" smtClean="0"/>
              <a:t> esimerkiksi </a:t>
            </a:r>
            <a:r>
              <a:rPr lang="fi-FI" b="1" dirty="0" smtClean="0"/>
              <a:t>ostaa</a:t>
            </a:r>
            <a:r>
              <a:rPr lang="fi-FI" dirty="0" smtClean="0"/>
              <a:t> maata ja </a:t>
            </a:r>
            <a:r>
              <a:rPr lang="fi-FI" b="1" dirty="0" smtClean="0"/>
              <a:t>lukea</a:t>
            </a:r>
            <a:r>
              <a:rPr lang="fi-FI" dirty="0" smtClean="0"/>
              <a:t> kirjoja.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= Second Life simuloi oikeaa elämää: siellä </a:t>
            </a:r>
            <a:r>
              <a:rPr lang="fi-FI" b="1" dirty="0" smtClean="0"/>
              <a:t>voidaan</a:t>
            </a:r>
            <a:r>
              <a:rPr lang="fi-FI" dirty="0" smtClean="0"/>
              <a:t> esimerkiksi </a:t>
            </a:r>
            <a:r>
              <a:rPr lang="fi-FI" b="1" dirty="0" smtClean="0"/>
              <a:t>ostaa</a:t>
            </a:r>
            <a:r>
              <a:rPr lang="fi-FI" dirty="0" smtClean="0"/>
              <a:t> maata ja </a:t>
            </a:r>
            <a:r>
              <a:rPr lang="fi-FI" b="1" dirty="0" smtClean="0"/>
              <a:t>lukea</a:t>
            </a:r>
            <a:r>
              <a:rPr lang="fi-FI" dirty="0" smtClean="0"/>
              <a:t> kirjoja.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472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97, </a:t>
            </a:r>
            <a:r>
              <a:rPr lang="fi-FI" dirty="0" err="1" smtClean="0"/>
              <a:t>teht</a:t>
            </a:r>
            <a:r>
              <a:rPr lang="fi-FI" dirty="0" smtClean="0"/>
              <a:t>. 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Mitähän virtuaalimaailmojen saralla </a:t>
            </a:r>
            <a:r>
              <a:rPr lang="fi-FI" b="1" u="sng" dirty="0" smtClean="0"/>
              <a:t>on</a:t>
            </a:r>
            <a:r>
              <a:rPr lang="fi-FI" dirty="0" smtClean="0"/>
              <a:t> vielä </a:t>
            </a:r>
            <a:r>
              <a:rPr lang="fi-FI" b="1" u="sng" dirty="0" smtClean="0"/>
              <a:t>odotettavissa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= Mitähän virtuaalimaailmojen saralla </a:t>
            </a:r>
            <a:r>
              <a:rPr lang="fi-FI" b="1" dirty="0" smtClean="0"/>
              <a:t>voi</a:t>
            </a:r>
            <a:r>
              <a:rPr lang="fi-FI" dirty="0" smtClean="0"/>
              <a:t> vielä </a:t>
            </a:r>
            <a:r>
              <a:rPr lang="fi-FI" b="1" dirty="0" smtClean="0"/>
              <a:t>odottaa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= Mitähän virtuaalimaailmojen saralla </a:t>
            </a:r>
            <a:r>
              <a:rPr lang="fi-FI" b="1" dirty="0" smtClean="0"/>
              <a:t>voidaan</a:t>
            </a:r>
            <a:r>
              <a:rPr lang="fi-FI" dirty="0" smtClean="0"/>
              <a:t> vielä </a:t>
            </a:r>
            <a:r>
              <a:rPr lang="fi-FI" b="1" dirty="0" smtClean="0"/>
              <a:t>odottaa</a:t>
            </a:r>
            <a:r>
              <a:rPr lang="fi-FI" dirty="0" smtClean="0"/>
              <a:t>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8729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293</Words>
  <Application>Microsoft Office PowerPoint</Application>
  <PresentationFormat>Laajakuva</PresentationFormat>
  <Paragraphs>46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Mahdollisuusrakenne</vt:lpstr>
      <vt:lpstr>Mahdollisuusrakenne (s. 97, teht. 5)</vt:lpstr>
      <vt:lpstr>Mahdollisuusrakenne (s. 97)</vt:lpstr>
      <vt:lpstr>s. 97, tehtävä 6</vt:lpstr>
      <vt:lpstr>s. 97, tehtävä 6</vt:lpstr>
      <vt:lpstr>s. 97, tehtävä 6</vt:lpstr>
      <vt:lpstr>s. 97, teht. 6</vt:lpstr>
      <vt:lpstr>s. 97, teht. 6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Mahdollisuusrakenne</dc:title>
  <dc:creator>Suoraniemi-Laakso Henriikka</dc:creator>
  <cp:lastModifiedBy>Suoraniemi-Laakso Henriikka</cp:lastModifiedBy>
  <cp:revision>32</cp:revision>
  <dcterms:created xsi:type="dcterms:W3CDTF">2020-04-30T05:43:19Z</dcterms:created>
  <dcterms:modified xsi:type="dcterms:W3CDTF">2020-04-30T08:31:45Z</dcterms:modified>
</cp:coreProperties>
</file>