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A5570-49D6-486E-8C9F-E9455F065AA9}" type="datetimeFigureOut">
              <a:rPr lang="fi-FI" smtClean="0"/>
              <a:t>11.5.2020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70139-5822-44A7-8667-D10E6EB718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543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A5570-49D6-486E-8C9F-E9455F065AA9}" type="datetimeFigureOut">
              <a:rPr lang="fi-FI" smtClean="0"/>
              <a:t>11.5.2020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70139-5822-44A7-8667-D10E6EB718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222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A5570-49D6-486E-8C9F-E9455F065AA9}" type="datetimeFigureOut">
              <a:rPr lang="fi-FI" smtClean="0"/>
              <a:t>11.5.2020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70139-5822-44A7-8667-D10E6EB718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2700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A5570-49D6-486E-8C9F-E9455F065AA9}" type="datetimeFigureOut">
              <a:rPr lang="fi-FI" smtClean="0"/>
              <a:t>11.5.2020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70139-5822-44A7-8667-D10E6EB718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4328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A5570-49D6-486E-8C9F-E9455F065AA9}" type="datetimeFigureOut">
              <a:rPr lang="fi-FI" smtClean="0"/>
              <a:t>11.5.2020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70139-5822-44A7-8667-D10E6EB718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9953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A5570-49D6-486E-8C9F-E9455F065AA9}" type="datetimeFigureOut">
              <a:rPr lang="fi-FI" smtClean="0"/>
              <a:t>11.5.2020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70139-5822-44A7-8667-D10E6EB718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722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A5570-49D6-486E-8C9F-E9455F065AA9}" type="datetimeFigureOut">
              <a:rPr lang="fi-FI" smtClean="0"/>
              <a:t>11.5.2020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70139-5822-44A7-8667-D10E6EB718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3534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A5570-49D6-486E-8C9F-E9455F065AA9}" type="datetimeFigureOut">
              <a:rPr lang="fi-FI" smtClean="0"/>
              <a:t>11.5.2020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70139-5822-44A7-8667-D10E6EB718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3121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A5570-49D6-486E-8C9F-E9455F065AA9}" type="datetimeFigureOut">
              <a:rPr lang="fi-FI" smtClean="0"/>
              <a:t>11.5.2020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70139-5822-44A7-8667-D10E6EB718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8233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A5570-49D6-486E-8C9F-E9455F065AA9}" type="datetimeFigureOut">
              <a:rPr lang="fi-FI" smtClean="0"/>
              <a:t>11.5.2020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70139-5822-44A7-8667-D10E6EB718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6675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A5570-49D6-486E-8C9F-E9455F065AA9}" type="datetimeFigureOut">
              <a:rPr lang="fi-FI" smtClean="0"/>
              <a:t>11.5.2020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70139-5822-44A7-8667-D10E6EB718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5309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A5570-49D6-486E-8C9F-E9455F065AA9}" type="datetimeFigureOut">
              <a:rPr lang="fi-FI" smtClean="0"/>
              <a:t>11.5.2020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70139-5822-44A7-8667-D10E6EB7188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6474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s23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12.5.2020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3071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 1: Sanasto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onnellinen, onnellise</a:t>
            </a:r>
            <a:r>
              <a:rPr lang="fi-FI" b="1" i="1" dirty="0" smtClean="0"/>
              <a:t>mpi</a:t>
            </a:r>
            <a:r>
              <a:rPr lang="fi-FI" dirty="0" smtClean="0"/>
              <a:t>, onnellis</a:t>
            </a:r>
            <a:r>
              <a:rPr lang="fi-FI" b="1" i="1" dirty="0" smtClean="0"/>
              <a:t>in</a:t>
            </a:r>
          </a:p>
          <a:p>
            <a:pPr marL="0" indent="0">
              <a:buNone/>
            </a:pPr>
            <a:r>
              <a:rPr lang="fi-FI" dirty="0" smtClean="0"/>
              <a:t>peräkkäin = perättäin, perätysten, toinen toisensa perässä/jälkeen</a:t>
            </a:r>
          </a:p>
          <a:p>
            <a:pPr marL="0" indent="0">
              <a:buNone/>
            </a:pPr>
            <a:r>
              <a:rPr lang="fi-FI" dirty="0" smtClean="0"/>
              <a:t>raportti = tiedotus, tiedote, selonteko</a:t>
            </a:r>
          </a:p>
          <a:p>
            <a:pPr marL="0" indent="0">
              <a:buNone/>
            </a:pPr>
            <a:r>
              <a:rPr lang="fi-FI" dirty="0" smtClean="0"/>
              <a:t>kansainvälinen = eri kansojen/maiden yhteinen</a:t>
            </a:r>
          </a:p>
          <a:p>
            <a:pPr marL="0" indent="0">
              <a:buNone/>
            </a:pPr>
            <a:r>
              <a:rPr lang="fi-FI" dirty="0" smtClean="0"/>
              <a:t>järjestys = </a:t>
            </a:r>
            <a:r>
              <a:rPr lang="fi-FI" i="1" dirty="0" smtClean="0"/>
              <a:t>tässä:</a:t>
            </a:r>
            <a:r>
              <a:rPr lang="fi-FI" dirty="0" smtClean="0"/>
              <a:t> ensimmäinen, toinen, kolmas, neljäs…</a:t>
            </a:r>
          </a:p>
          <a:p>
            <a:pPr marL="0" indent="0">
              <a:buNone/>
            </a:pPr>
            <a:r>
              <a:rPr lang="fi-FI" dirty="0" smtClean="0"/>
              <a:t>onnellisuus</a:t>
            </a:r>
          </a:p>
          <a:p>
            <a:pPr marL="0" indent="0">
              <a:buNone/>
            </a:pPr>
            <a:r>
              <a:rPr lang="fi-FI" dirty="0" smtClean="0"/>
              <a:t>myönteinen = positiivinen</a:t>
            </a:r>
          </a:p>
          <a:p>
            <a:pPr marL="0" indent="0">
              <a:buNone/>
            </a:pPr>
            <a:r>
              <a:rPr lang="fi-FI" dirty="0" smtClean="0"/>
              <a:t>johto = ensimmäinen sija, ”ykkössija”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5702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 1: Sanasto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kasvattaa (1) = lisätä (4)</a:t>
            </a:r>
          </a:p>
          <a:p>
            <a:pPr marL="0" indent="0">
              <a:buNone/>
            </a:pPr>
            <a:r>
              <a:rPr lang="fi-FI" dirty="0" smtClean="0"/>
              <a:t>ero = </a:t>
            </a:r>
            <a:r>
              <a:rPr lang="fi-FI" i="1" dirty="0" smtClean="0"/>
              <a:t>tässä:</a:t>
            </a:r>
            <a:r>
              <a:rPr lang="fi-FI" dirty="0" smtClean="0"/>
              <a:t> etäisyys, välimatka</a:t>
            </a:r>
          </a:p>
          <a:p>
            <a:pPr marL="0" indent="0">
              <a:buNone/>
            </a:pPr>
            <a:r>
              <a:rPr lang="fi-FI" dirty="0" smtClean="0"/>
              <a:t>menestyä (1) = onnistua; selviytyä hyvin</a:t>
            </a:r>
          </a:p>
          <a:p>
            <a:pPr marL="0" indent="0">
              <a:buNone/>
            </a:pPr>
            <a:r>
              <a:rPr lang="fi-FI" dirty="0" smtClean="0"/>
              <a:t>verrattuna = kun verrataan johonkin toiseen</a:t>
            </a:r>
          </a:p>
          <a:p>
            <a:pPr marL="0" indent="0">
              <a:buNone/>
            </a:pPr>
            <a:r>
              <a:rPr lang="fi-FI" dirty="0" smtClean="0"/>
              <a:t>joukko = ryhmä</a:t>
            </a:r>
          </a:p>
          <a:p>
            <a:pPr marL="0" indent="0">
              <a:buNone/>
            </a:pPr>
            <a:r>
              <a:rPr lang="fi-FI" dirty="0" smtClean="0"/>
              <a:t>suluissa ( )</a:t>
            </a:r>
          </a:p>
          <a:p>
            <a:pPr marL="0" indent="0">
              <a:buNone/>
            </a:pPr>
            <a:r>
              <a:rPr lang="fi-FI" dirty="0" smtClean="0"/>
              <a:t>lisääntyä (1) = kasvaa (1)</a:t>
            </a:r>
          </a:p>
          <a:p>
            <a:pPr marL="0" indent="0">
              <a:buNone/>
            </a:pPr>
            <a:r>
              <a:rPr lang="fi-FI" dirty="0" smtClean="0"/>
              <a:t>vähentyä (1) = pienentyä (1)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268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 1: Sanasto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huonoiten &lt;&gt; parhaiten</a:t>
            </a:r>
          </a:p>
          <a:p>
            <a:pPr marL="0" indent="0">
              <a:buNone/>
            </a:pPr>
            <a:r>
              <a:rPr lang="fi-FI" dirty="0" smtClean="0"/>
              <a:t>sijoittua (1) = tulla jollekin sijalle</a:t>
            </a:r>
          </a:p>
          <a:p>
            <a:pPr marL="0" indent="0">
              <a:buNone/>
            </a:pPr>
            <a:r>
              <a:rPr lang="fi-FI" dirty="0" smtClean="0"/>
              <a:t>kysely = kyseleminen, tiedustelu</a:t>
            </a:r>
          </a:p>
          <a:p>
            <a:pPr marL="0" indent="0">
              <a:buNone/>
            </a:pPr>
            <a:r>
              <a:rPr lang="fi-FI" dirty="0" smtClean="0"/>
              <a:t>teema = aihe</a:t>
            </a:r>
          </a:p>
          <a:p>
            <a:pPr marL="0" indent="0">
              <a:buNone/>
            </a:pPr>
            <a:r>
              <a:rPr lang="fi-FI" b="1" dirty="0" smtClean="0"/>
              <a:t>b</a:t>
            </a:r>
            <a:r>
              <a:rPr lang="fi-FI" dirty="0" smtClean="0"/>
              <a:t>rutto</a:t>
            </a:r>
            <a:r>
              <a:rPr lang="fi-FI" b="1" dirty="0" smtClean="0"/>
              <a:t>k</a:t>
            </a:r>
            <a:r>
              <a:rPr lang="fi-FI" dirty="0" smtClean="0"/>
              <a:t>ansan</a:t>
            </a:r>
            <a:r>
              <a:rPr lang="fi-FI" b="1" dirty="0" smtClean="0"/>
              <a:t>t</a:t>
            </a:r>
            <a:r>
              <a:rPr lang="fi-FI" dirty="0" smtClean="0"/>
              <a:t>uote (BKT)</a:t>
            </a:r>
          </a:p>
          <a:p>
            <a:pPr marL="0" indent="0">
              <a:buNone/>
            </a:pPr>
            <a:r>
              <a:rPr lang="fi-FI" dirty="0" smtClean="0"/>
              <a:t>sosiaaliturva = esim. työttömyysturva, asumislisä, opintotuki</a:t>
            </a:r>
          </a:p>
          <a:p>
            <a:pPr marL="0" indent="0">
              <a:buNone/>
            </a:pPr>
            <a:r>
              <a:rPr lang="fi-FI" dirty="0" smtClean="0"/>
              <a:t>mennä (3) uusiksi = muuttua (1) toisenlaiseksi</a:t>
            </a:r>
          </a:p>
          <a:p>
            <a:pPr marL="0" indent="0">
              <a:buNone/>
            </a:pPr>
            <a:r>
              <a:rPr lang="fi-FI" dirty="0" smtClean="0"/>
              <a:t>tunne = emootio, tunnetila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4923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 1: Sanasto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nautinto = mielihyvä</a:t>
            </a:r>
          </a:p>
          <a:p>
            <a:pPr marL="0" indent="0">
              <a:buNone/>
            </a:pPr>
            <a:r>
              <a:rPr lang="fi-FI" dirty="0" smtClean="0"/>
              <a:t>perusteella</a:t>
            </a:r>
          </a:p>
          <a:p>
            <a:pPr marL="0" indent="0">
              <a:buNone/>
            </a:pPr>
            <a:r>
              <a:rPr lang="fi-FI" dirty="0" smtClean="0"/>
              <a:t>sijaan = jonkin sijasta, asemesta</a:t>
            </a:r>
          </a:p>
          <a:p>
            <a:pPr marL="0" indent="0">
              <a:buNone/>
            </a:pPr>
            <a:r>
              <a:rPr lang="fi-FI" dirty="0" smtClean="0"/>
              <a:t>hyvinvointivaltio = valtio, joka antaa asukkaille sosiaaliturvaa</a:t>
            </a:r>
          </a:p>
          <a:p>
            <a:pPr marL="0" indent="0">
              <a:buNone/>
            </a:pPr>
            <a:r>
              <a:rPr lang="fi-FI" dirty="0" smtClean="0"/>
              <a:t>vauraus = rikkaus, hyvinvointi</a:t>
            </a:r>
          </a:p>
          <a:p>
            <a:pPr marL="0" indent="0">
              <a:buNone/>
            </a:pPr>
            <a:r>
              <a:rPr lang="fi-FI" dirty="0" smtClean="0"/>
              <a:t>oikeudenmukaisuus </a:t>
            </a:r>
          </a:p>
          <a:p>
            <a:pPr marL="0" indent="0">
              <a:buNone/>
            </a:pPr>
            <a:r>
              <a:rPr lang="fi-FI" dirty="0" smtClean="0"/>
              <a:t>hallinto = johto, johtajat</a:t>
            </a:r>
          </a:p>
          <a:p>
            <a:pPr marL="0" indent="0">
              <a:buNone/>
            </a:pPr>
            <a:r>
              <a:rPr lang="fi-FI" dirty="0" smtClean="0"/>
              <a:t>olla (3) yhteydessä = liittyä (1)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32628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 1: Sanasto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vahvistaa (1) = tehdä (2) vahvemmaksi</a:t>
            </a:r>
          </a:p>
          <a:p>
            <a:pPr marL="0" indent="0">
              <a:buNone/>
            </a:pPr>
            <a:r>
              <a:rPr lang="fi-FI" dirty="0" smtClean="0"/>
              <a:t>luottamus</a:t>
            </a:r>
          </a:p>
          <a:p>
            <a:pPr marL="0" indent="0">
              <a:buNone/>
            </a:pPr>
            <a:r>
              <a:rPr lang="fi-FI" dirty="0" smtClean="0"/>
              <a:t>määritelmä = kuvaus</a:t>
            </a:r>
          </a:p>
          <a:p>
            <a:pPr marL="0" indent="0">
              <a:buNone/>
            </a:pPr>
            <a:r>
              <a:rPr lang="fi-FI" dirty="0" smtClean="0"/>
              <a:t>kaivata (4) = ikävöidä (2)</a:t>
            </a:r>
          </a:p>
          <a:p>
            <a:pPr marL="0" indent="0">
              <a:buNone/>
            </a:pPr>
            <a:r>
              <a:rPr lang="fi-FI" dirty="0" smtClean="0"/>
              <a:t>aidosti = oikeasti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594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 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lphaLcParenR"/>
            </a:pPr>
            <a:r>
              <a:rPr lang="fi-FI" dirty="0" smtClean="0"/>
              <a:t>Onnellisuusraportissa on mukana 156 maata.</a:t>
            </a:r>
          </a:p>
          <a:p>
            <a:pPr marL="514350" indent="-514350">
              <a:buAutoNum type="alphaLcParenR"/>
            </a:pPr>
            <a:r>
              <a:rPr lang="fi-FI" dirty="0" smtClean="0"/>
              <a:t>Viime vuonna ja nyt onnellisin maa on Suomi.</a:t>
            </a:r>
          </a:p>
          <a:p>
            <a:pPr marL="514350" indent="-514350">
              <a:buAutoNum type="alphaLcParenR"/>
            </a:pPr>
            <a:r>
              <a:rPr lang="fi-FI" dirty="0" smtClean="0"/>
              <a:t>Kymmenen onnellisimman maan joukossa on viisi Pohjoismaata</a:t>
            </a:r>
            <a:r>
              <a:rPr lang="fi-FI" dirty="0"/>
              <a:t> </a:t>
            </a:r>
            <a:r>
              <a:rPr lang="fi-FI" dirty="0" smtClean="0"/>
              <a:t>(Suomi, Tanska, Norja, Islanti, Ruotsi).</a:t>
            </a:r>
          </a:p>
          <a:p>
            <a:pPr marL="514350" indent="-514350">
              <a:buAutoNum type="alphaLcParenR"/>
            </a:pPr>
            <a:r>
              <a:rPr lang="fi-FI" dirty="0" smtClean="0"/>
              <a:t>Onnellisuusraportti kertoo bruttokansantuotteesta (BKT), vapaudesta ja sosiaaliturvasta.</a:t>
            </a:r>
          </a:p>
          <a:p>
            <a:pPr marL="514350" indent="-514350">
              <a:buAutoNum type="alphaLcParenR"/>
            </a:pPr>
            <a:r>
              <a:rPr lang="fi-FI" dirty="0" smtClean="0"/>
              <a:t>Ihmisten onnellisuuteen ovat yhteydessä </a:t>
            </a:r>
            <a:r>
              <a:rPr lang="fi-FI" i="1" dirty="0" smtClean="0"/>
              <a:t>tasa-arvo, vauraus, oikeudenmukaisuus, demokratia </a:t>
            </a:r>
            <a:r>
              <a:rPr lang="fi-FI" dirty="0" smtClean="0"/>
              <a:t>ja </a:t>
            </a:r>
            <a:r>
              <a:rPr lang="fi-FI" i="1" dirty="0" smtClean="0"/>
              <a:t>hyvä hallinto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3914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1433</TotalTime>
  <Words>300</Words>
  <Application>Microsoft Office PowerPoint</Application>
  <PresentationFormat>Laajakuva</PresentationFormat>
  <Paragraphs>50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s23</vt:lpstr>
      <vt:lpstr>Tehtävä 1: Sanasto</vt:lpstr>
      <vt:lpstr>Tehtävä 1: Sanasto</vt:lpstr>
      <vt:lpstr>Tehtävä 1: Sanasto</vt:lpstr>
      <vt:lpstr>Tehtävä 1: Sanasto</vt:lpstr>
      <vt:lpstr>Tehtävä 1: Sanasto</vt:lpstr>
      <vt:lpstr>Tehtävä 2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s23</dc:title>
  <dc:creator>Suoraniemi-Laakso Henriikka</dc:creator>
  <cp:lastModifiedBy>Suoraniemi-Laakso Henriikka</cp:lastModifiedBy>
  <cp:revision>41</cp:revision>
  <dcterms:created xsi:type="dcterms:W3CDTF">2020-05-11T11:29:49Z</dcterms:created>
  <dcterms:modified xsi:type="dcterms:W3CDTF">2020-05-12T11:22:57Z</dcterms:modified>
</cp:coreProperties>
</file>