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2" r:id="rId8"/>
    <p:sldId id="266" r:id="rId9"/>
    <p:sldId id="261" r:id="rId10"/>
    <p:sldId id="268" r:id="rId11"/>
    <p:sldId id="260" r:id="rId12"/>
    <p:sldId id="267" r:id="rId13"/>
    <p:sldId id="263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Vedä kuva paikkamerkkiin tai lisää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perustyylejä naps.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2086429" y="1824333"/>
            <a:ext cx="5261428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20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26262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-634999" y="431644"/>
            <a:ext cx="10541000" cy="27853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175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ai-ta</a:t>
            </a:r>
            <a:endParaRPr lang="fi-FI" sz="175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315857" y="3217022"/>
            <a:ext cx="3211286" cy="3211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604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1124858" y="1824333"/>
            <a:ext cx="7293428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20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517099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1124858" y="1824333"/>
            <a:ext cx="7293428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20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ai</a:t>
            </a:r>
          </a:p>
        </p:txBody>
      </p:sp>
    </p:spTree>
    <p:extLst>
      <p:ext uri="{BB962C8B-B14F-4D97-AF65-F5344CB8AC3E}">
        <p14:creationId xmlns:p14="http://schemas.microsoft.com/office/powerpoint/2010/main" val="2198147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-634999" y="431644"/>
            <a:ext cx="10541000" cy="27853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175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ai-ro</a:t>
            </a:r>
            <a:endParaRPr lang="fi-FI" sz="175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300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789714" y="3574143"/>
            <a:ext cx="2757714" cy="2757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350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1124858" y="1824333"/>
            <a:ext cx="7293428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20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891655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1124858" y="1824333"/>
            <a:ext cx="7293428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20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ai</a:t>
            </a:r>
          </a:p>
        </p:txBody>
      </p:sp>
    </p:spTree>
    <p:extLst>
      <p:ext uri="{BB962C8B-B14F-4D97-AF65-F5344CB8AC3E}">
        <p14:creationId xmlns:p14="http://schemas.microsoft.com/office/powerpoint/2010/main" val="1121552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-634999" y="431644"/>
            <a:ext cx="10541000" cy="27853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175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ai-</a:t>
            </a:r>
            <a:r>
              <a:rPr lang="fi-FI" sz="175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ka</a:t>
            </a:r>
            <a:endParaRPr lang="fi-FI" sz="175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5428" y="3501571"/>
            <a:ext cx="2612571" cy="2612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327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1124858" y="1824333"/>
            <a:ext cx="7293428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20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364221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1124858" y="1824333"/>
            <a:ext cx="7293428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20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ai</a:t>
            </a:r>
          </a:p>
        </p:txBody>
      </p:sp>
    </p:spTree>
    <p:extLst>
      <p:ext uri="{BB962C8B-B14F-4D97-AF65-F5344CB8AC3E}">
        <p14:creationId xmlns:p14="http://schemas.microsoft.com/office/powerpoint/2010/main" val="1550419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-634999" y="431644"/>
            <a:ext cx="10541000" cy="27853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170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ai-</a:t>
            </a:r>
            <a:r>
              <a:rPr lang="fi-FI" sz="17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vas-taa</a:t>
            </a:r>
            <a:endParaRPr lang="fi-FI" sz="17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5200" l="1800" r="97800">
                        <a14:foregroundMark x1="63200" y1="58000" x2="63200" y2="58000"/>
                        <a14:foregroundMark x1="54000" y1="58200" x2="54000" y2="58200"/>
                        <a14:foregroundMark x1="55800" y1="63800" x2="55800" y2="63800"/>
                        <a14:foregroundMark x1="55800" y1="58000" x2="55800" y2="58000"/>
                        <a14:foregroundMark x1="59400" y1="53800" x2="59400" y2="53800"/>
                        <a14:foregroundMark x1="68800" y1="55400" x2="68800" y2="55400"/>
                        <a14:foregroundMark x1="68800" y1="60000" x2="68800" y2="60000"/>
                        <a14:foregroundMark x1="48000" y1="65200" x2="48000" y2="65200"/>
                        <a14:foregroundMark x1="48200" y1="80600" x2="48200" y2="80600"/>
                        <a14:foregroundMark x1="48000" y1="75400" x2="48000" y2="75400"/>
                        <a14:foregroundMark x1="62200" y1="75200" x2="62200" y2="75200"/>
                        <a14:backgroundMark x1="47200" y1="73400" x2="47200" y2="734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916714" y="2993571"/>
            <a:ext cx="3519714" cy="3519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541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2086429" y="1824333"/>
            <a:ext cx="5261428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20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901212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2086429" y="1824333"/>
            <a:ext cx="5261428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20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aa</a:t>
            </a:r>
          </a:p>
        </p:txBody>
      </p:sp>
    </p:spTree>
    <p:extLst>
      <p:ext uri="{BB962C8B-B14F-4D97-AF65-F5344CB8AC3E}">
        <p14:creationId xmlns:p14="http://schemas.microsoft.com/office/powerpoint/2010/main" val="2062119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1124858" y="1824333"/>
            <a:ext cx="7293428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200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aa-si</a:t>
            </a:r>
            <a:endParaRPr lang="fi-FI" sz="20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6360" l="10000" r="90000">
                        <a14:backgroundMark x1="56571" y1="78587" x2="56571" y2="7858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94429" y="383790"/>
            <a:ext cx="4318544" cy="288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039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1124858" y="1824333"/>
            <a:ext cx="7293428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20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149644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1124858" y="1824333"/>
            <a:ext cx="7293428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20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aa</a:t>
            </a:r>
          </a:p>
        </p:txBody>
      </p:sp>
    </p:spTree>
    <p:extLst>
      <p:ext uri="{BB962C8B-B14F-4D97-AF65-F5344CB8AC3E}">
        <p14:creationId xmlns:p14="http://schemas.microsoft.com/office/powerpoint/2010/main" val="2919109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-634999" y="431644"/>
            <a:ext cx="10541000" cy="27853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17500" b="1" cap="none" spc="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aa-pi-nen</a:t>
            </a:r>
            <a:endParaRPr lang="fi-FI" sz="175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Kuva 2"/>
          <p:cNvPicPr>
            <a:picLocks noChangeAspect="1"/>
          </p:cNvPicPr>
          <p:nvPr/>
        </p:nvPicPr>
        <p:blipFill rotWithShape="1">
          <a:blip r:embed="rId2"/>
          <a:srcRect l="24265" r="25840"/>
          <a:stretch/>
        </p:blipFill>
        <p:spPr>
          <a:xfrm>
            <a:off x="5860142" y="3217022"/>
            <a:ext cx="2249714" cy="3066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01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1124858" y="1824333"/>
            <a:ext cx="7293428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20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241777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1124858" y="1824333"/>
            <a:ext cx="7293428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20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ai</a:t>
            </a:r>
          </a:p>
        </p:txBody>
      </p:sp>
    </p:spTree>
    <p:extLst>
      <p:ext uri="{BB962C8B-B14F-4D97-AF65-F5344CB8AC3E}">
        <p14:creationId xmlns:p14="http://schemas.microsoft.com/office/powerpoint/2010/main" val="3253516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Aamunkajo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Aamunkajo.thmx</Template>
  <TotalTime>23</TotalTime>
  <Words>19</Words>
  <Application>Microsoft Office PowerPoint</Application>
  <PresentationFormat>Näytössä katseltava diaesitys (4:3)</PresentationFormat>
  <Paragraphs>19</Paragraphs>
  <Slides>19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2" baseType="lpstr">
      <vt:lpstr>Arial</vt:lpstr>
      <vt:lpstr>Corbel</vt:lpstr>
      <vt:lpstr>Aamunkajo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Kultanen</dc:creator>
  <cp:lastModifiedBy>Jonna Halttunen</cp:lastModifiedBy>
  <cp:revision>4</cp:revision>
  <dcterms:created xsi:type="dcterms:W3CDTF">2015-08-24T17:04:05Z</dcterms:created>
  <dcterms:modified xsi:type="dcterms:W3CDTF">2021-01-10T17:23:20Z</dcterms:modified>
</cp:coreProperties>
</file>