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5409D4-20C2-D697-8EA3-D300E7548F44}" v="155" dt="2026-04-23T14:44:53.9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39FB3A-1020-4B34-AF18-1B163592C07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3269CF0-6681-4F39-A375-852CA336E07D}">
      <dgm:prSet/>
      <dgm:spPr/>
      <dgm:t>
        <a:bodyPr/>
        <a:lstStyle/>
        <a:p>
          <a:r>
            <a:rPr lang="fi-FI"/>
            <a:t>Tee tekoälyn avulla ohjelma, jossa harjoitella annettuja asioita</a:t>
          </a:r>
          <a:endParaRPr lang="en-US"/>
        </a:p>
      </dgm:t>
    </dgm:pt>
    <dgm:pt modelId="{448FB51C-5EA1-4F63-8ECE-B7D19EFC1679}" type="parTrans" cxnId="{B4EE3677-ACC7-4FAD-AC96-31FC53AD9E3F}">
      <dgm:prSet/>
      <dgm:spPr/>
      <dgm:t>
        <a:bodyPr/>
        <a:lstStyle/>
        <a:p>
          <a:endParaRPr lang="en-US"/>
        </a:p>
      </dgm:t>
    </dgm:pt>
    <dgm:pt modelId="{3382F804-AE15-46A7-96AF-739DAC6154CE}" type="sibTrans" cxnId="{B4EE3677-ACC7-4FAD-AC96-31FC53AD9E3F}">
      <dgm:prSet/>
      <dgm:spPr/>
      <dgm:t>
        <a:bodyPr/>
        <a:lstStyle/>
        <a:p>
          <a:endParaRPr lang="en-US"/>
        </a:p>
      </dgm:t>
    </dgm:pt>
    <dgm:pt modelId="{C3829346-676F-4E81-B2A5-CD12075B621E}">
      <dgm:prSet/>
      <dgm:spPr/>
      <dgm:t>
        <a:bodyPr/>
        <a:lstStyle/>
        <a:p>
          <a:r>
            <a:rPr lang="fi-FI"/>
            <a:t>Harjoittele Office 365 Copilotin kanssa annettuja asioita</a:t>
          </a:r>
          <a:endParaRPr lang="en-US"/>
        </a:p>
      </dgm:t>
    </dgm:pt>
    <dgm:pt modelId="{D8AFC8EA-BAB4-4131-81CA-439754C13E7E}" type="parTrans" cxnId="{BCEE70B3-246E-4FB7-9E71-069E6D9C5376}">
      <dgm:prSet/>
      <dgm:spPr/>
      <dgm:t>
        <a:bodyPr/>
        <a:lstStyle/>
        <a:p>
          <a:endParaRPr lang="en-US"/>
        </a:p>
      </dgm:t>
    </dgm:pt>
    <dgm:pt modelId="{7C5EF63A-D4A2-456A-8F04-8A49DF36B9CE}" type="sibTrans" cxnId="{BCEE70B3-246E-4FB7-9E71-069E6D9C5376}">
      <dgm:prSet/>
      <dgm:spPr/>
      <dgm:t>
        <a:bodyPr/>
        <a:lstStyle/>
        <a:p>
          <a:endParaRPr lang="en-US"/>
        </a:p>
      </dgm:t>
    </dgm:pt>
    <dgm:pt modelId="{A3CA26F1-C5F8-4982-BE7E-7E0D98A07E75}">
      <dgm:prSet/>
      <dgm:spPr/>
      <dgm:t>
        <a:bodyPr/>
        <a:lstStyle/>
        <a:p>
          <a:r>
            <a:rPr lang="fi-FI"/>
            <a:t>Täydennystä ohjeistukseen suullisesti oppitunnilla</a:t>
          </a:r>
          <a:endParaRPr lang="en-US"/>
        </a:p>
      </dgm:t>
    </dgm:pt>
    <dgm:pt modelId="{C262F378-BAE5-4EF3-BAEE-F09540A7114F}" type="parTrans" cxnId="{B107F14E-D4C7-4A3C-A62E-642959494BD6}">
      <dgm:prSet/>
      <dgm:spPr/>
      <dgm:t>
        <a:bodyPr/>
        <a:lstStyle/>
        <a:p>
          <a:endParaRPr lang="en-US"/>
        </a:p>
      </dgm:t>
    </dgm:pt>
    <dgm:pt modelId="{DD1673B0-98CE-45C6-86E9-0E0E8F301131}" type="sibTrans" cxnId="{B107F14E-D4C7-4A3C-A62E-642959494BD6}">
      <dgm:prSet/>
      <dgm:spPr/>
      <dgm:t>
        <a:bodyPr/>
        <a:lstStyle/>
        <a:p>
          <a:endParaRPr lang="en-US"/>
        </a:p>
      </dgm:t>
    </dgm:pt>
    <dgm:pt modelId="{4F87AED9-E4ED-4AFF-AAC2-E2D38F003FF3}" type="pres">
      <dgm:prSet presAssocID="{0739FB3A-1020-4B34-AF18-1B163592C07D}" presName="root" presStyleCnt="0">
        <dgm:presLayoutVars>
          <dgm:dir/>
          <dgm:resizeHandles val="exact"/>
        </dgm:presLayoutVars>
      </dgm:prSet>
      <dgm:spPr/>
    </dgm:pt>
    <dgm:pt modelId="{F0219FBF-7350-4232-9F25-F7B06FDB500A}" type="pres">
      <dgm:prSet presAssocID="{C3269CF0-6681-4F39-A375-852CA336E07D}" presName="compNode" presStyleCnt="0"/>
      <dgm:spPr/>
    </dgm:pt>
    <dgm:pt modelId="{AFE5EEC5-30A1-451B-9459-94F1E71B9DC2}" type="pres">
      <dgm:prSet presAssocID="{C3269CF0-6681-4F39-A375-852CA336E07D}" presName="bgRect" presStyleLbl="bgShp" presStyleIdx="0" presStyleCnt="2"/>
      <dgm:spPr/>
    </dgm:pt>
    <dgm:pt modelId="{26A317CA-6F92-4B3D-9726-0FAD3FA239F6}" type="pres">
      <dgm:prSet presAssocID="{C3269CF0-6681-4F39-A375-852CA336E07D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e"/>
        </a:ext>
      </dgm:extLst>
    </dgm:pt>
    <dgm:pt modelId="{500D0389-38BA-4C8E-BBBD-2DE57381978E}" type="pres">
      <dgm:prSet presAssocID="{C3269CF0-6681-4F39-A375-852CA336E07D}" presName="spaceRect" presStyleCnt="0"/>
      <dgm:spPr/>
    </dgm:pt>
    <dgm:pt modelId="{B9902D81-C1C8-4744-8888-F1E3278E8C6A}" type="pres">
      <dgm:prSet presAssocID="{C3269CF0-6681-4F39-A375-852CA336E07D}" presName="parTx" presStyleLbl="revTx" presStyleIdx="0" presStyleCnt="3">
        <dgm:presLayoutVars>
          <dgm:chMax val="0"/>
          <dgm:chPref val="0"/>
        </dgm:presLayoutVars>
      </dgm:prSet>
      <dgm:spPr/>
    </dgm:pt>
    <dgm:pt modelId="{B595FA55-C2C1-42E7-9EA1-DCA2A9AD41E1}" type="pres">
      <dgm:prSet presAssocID="{3382F804-AE15-46A7-96AF-739DAC6154CE}" presName="sibTrans" presStyleCnt="0"/>
      <dgm:spPr/>
    </dgm:pt>
    <dgm:pt modelId="{195AE388-808D-4E5B-B057-AA845CD02C19}" type="pres">
      <dgm:prSet presAssocID="{C3829346-676F-4E81-B2A5-CD12075B621E}" presName="compNode" presStyleCnt="0"/>
      <dgm:spPr/>
    </dgm:pt>
    <dgm:pt modelId="{82271582-F8D6-4EB6-9816-02B59A35AE4D}" type="pres">
      <dgm:prSet presAssocID="{C3829346-676F-4E81-B2A5-CD12075B621E}" presName="bgRect" presStyleLbl="bgShp" presStyleIdx="1" presStyleCnt="2"/>
      <dgm:spPr/>
    </dgm:pt>
    <dgm:pt modelId="{9B68C775-515F-4DE7-B511-DAEBC8F155BA}" type="pres">
      <dgm:prSet presAssocID="{C3829346-676F-4E81-B2A5-CD12075B621E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0420650C-02D3-4256-A9EE-2BADC4CE7C36}" type="pres">
      <dgm:prSet presAssocID="{C3829346-676F-4E81-B2A5-CD12075B621E}" presName="spaceRect" presStyleCnt="0"/>
      <dgm:spPr/>
    </dgm:pt>
    <dgm:pt modelId="{542B754F-4858-4E84-A0C0-7402CD572CE1}" type="pres">
      <dgm:prSet presAssocID="{C3829346-676F-4E81-B2A5-CD12075B621E}" presName="parTx" presStyleLbl="revTx" presStyleIdx="1" presStyleCnt="3">
        <dgm:presLayoutVars>
          <dgm:chMax val="0"/>
          <dgm:chPref val="0"/>
        </dgm:presLayoutVars>
      </dgm:prSet>
      <dgm:spPr/>
    </dgm:pt>
    <dgm:pt modelId="{DB71DE50-DF6B-43B8-B22C-9DAC17AC7EA7}" type="pres">
      <dgm:prSet presAssocID="{C3829346-676F-4E81-B2A5-CD12075B621E}" presName="desTx" presStyleLbl="revTx" presStyleIdx="2" presStyleCnt="3">
        <dgm:presLayoutVars/>
      </dgm:prSet>
      <dgm:spPr/>
    </dgm:pt>
  </dgm:ptLst>
  <dgm:cxnLst>
    <dgm:cxn modelId="{DA853364-C35E-46DA-BF28-7157A0D14002}" type="presOf" srcId="{C3829346-676F-4E81-B2A5-CD12075B621E}" destId="{542B754F-4858-4E84-A0C0-7402CD572CE1}" srcOrd="0" destOrd="0" presId="urn:microsoft.com/office/officeart/2018/2/layout/IconVerticalSolidList"/>
    <dgm:cxn modelId="{B107F14E-D4C7-4A3C-A62E-642959494BD6}" srcId="{C3829346-676F-4E81-B2A5-CD12075B621E}" destId="{A3CA26F1-C5F8-4982-BE7E-7E0D98A07E75}" srcOrd="0" destOrd="0" parTransId="{C262F378-BAE5-4EF3-BAEE-F09540A7114F}" sibTransId="{DD1673B0-98CE-45C6-86E9-0E0E8F301131}"/>
    <dgm:cxn modelId="{B4EE3677-ACC7-4FAD-AC96-31FC53AD9E3F}" srcId="{0739FB3A-1020-4B34-AF18-1B163592C07D}" destId="{C3269CF0-6681-4F39-A375-852CA336E07D}" srcOrd="0" destOrd="0" parTransId="{448FB51C-5EA1-4F63-8ECE-B7D19EFC1679}" sibTransId="{3382F804-AE15-46A7-96AF-739DAC6154CE}"/>
    <dgm:cxn modelId="{C7211389-D191-4D7D-9E17-1C6487CBF4F0}" type="presOf" srcId="{A3CA26F1-C5F8-4982-BE7E-7E0D98A07E75}" destId="{DB71DE50-DF6B-43B8-B22C-9DAC17AC7EA7}" srcOrd="0" destOrd="0" presId="urn:microsoft.com/office/officeart/2018/2/layout/IconVerticalSolidList"/>
    <dgm:cxn modelId="{BFAE54A4-8BA7-4CDF-A3A4-68CD8C47FD3F}" type="presOf" srcId="{C3269CF0-6681-4F39-A375-852CA336E07D}" destId="{B9902D81-C1C8-4744-8888-F1E3278E8C6A}" srcOrd="0" destOrd="0" presId="urn:microsoft.com/office/officeart/2018/2/layout/IconVerticalSolidList"/>
    <dgm:cxn modelId="{BCEE70B3-246E-4FB7-9E71-069E6D9C5376}" srcId="{0739FB3A-1020-4B34-AF18-1B163592C07D}" destId="{C3829346-676F-4E81-B2A5-CD12075B621E}" srcOrd="1" destOrd="0" parTransId="{D8AFC8EA-BAB4-4131-81CA-439754C13E7E}" sibTransId="{7C5EF63A-D4A2-456A-8F04-8A49DF36B9CE}"/>
    <dgm:cxn modelId="{DE0F64E3-D37E-40B8-B21F-90D35A2E61BF}" type="presOf" srcId="{0739FB3A-1020-4B34-AF18-1B163592C07D}" destId="{4F87AED9-E4ED-4AFF-AAC2-E2D38F003FF3}" srcOrd="0" destOrd="0" presId="urn:microsoft.com/office/officeart/2018/2/layout/IconVerticalSolidList"/>
    <dgm:cxn modelId="{E3589299-2090-4E10-9595-AD8D2067AFE9}" type="presParOf" srcId="{4F87AED9-E4ED-4AFF-AAC2-E2D38F003FF3}" destId="{F0219FBF-7350-4232-9F25-F7B06FDB500A}" srcOrd="0" destOrd="0" presId="urn:microsoft.com/office/officeart/2018/2/layout/IconVerticalSolidList"/>
    <dgm:cxn modelId="{6EFC6217-3FD7-41BD-B19A-CF279BA2D826}" type="presParOf" srcId="{F0219FBF-7350-4232-9F25-F7B06FDB500A}" destId="{AFE5EEC5-30A1-451B-9459-94F1E71B9DC2}" srcOrd="0" destOrd="0" presId="urn:microsoft.com/office/officeart/2018/2/layout/IconVerticalSolidList"/>
    <dgm:cxn modelId="{5A557184-60AB-4392-84BC-AC9B4D10DCFC}" type="presParOf" srcId="{F0219FBF-7350-4232-9F25-F7B06FDB500A}" destId="{26A317CA-6F92-4B3D-9726-0FAD3FA239F6}" srcOrd="1" destOrd="0" presId="urn:microsoft.com/office/officeart/2018/2/layout/IconVerticalSolidList"/>
    <dgm:cxn modelId="{317C0F6A-6E05-48D6-9638-6CC903A0C883}" type="presParOf" srcId="{F0219FBF-7350-4232-9F25-F7B06FDB500A}" destId="{500D0389-38BA-4C8E-BBBD-2DE57381978E}" srcOrd="2" destOrd="0" presId="urn:microsoft.com/office/officeart/2018/2/layout/IconVerticalSolidList"/>
    <dgm:cxn modelId="{717074DE-DF6D-444B-96EC-1A6C9E32B21D}" type="presParOf" srcId="{F0219FBF-7350-4232-9F25-F7B06FDB500A}" destId="{B9902D81-C1C8-4744-8888-F1E3278E8C6A}" srcOrd="3" destOrd="0" presId="urn:microsoft.com/office/officeart/2018/2/layout/IconVerticalSolidList"/>
    <dgm:cxn modelId="{229A0FE8-52A4-40D4-A7F2-1ABB2E8FF2DA}" type="presParOf" srcId="{4F87AED9-E4ED-4AFF-AAC2-E2D38F003FF3}" destId="{B595FA55-C2C1-42E7-9EA1-DCA2A9AD41E1}" srcOrd="1" destOrd="0" presId="urn:microsoft.com/office/officeart/2018/2/layout/IconVerticalSolidList"/>
    <dgm:cxn modelId="{F77BC187-900F-4AFF-B2D0-E299C2255E78}" type="presParOf" srcId="{4F87AED9-E4ED-4AFF-AAC2-E2D38F003FF3}" destId="{195AE388-808D-4E5B-B057-AA845CD02C19}" srcOrd="2" destOrd="0" presId="urn:microsoft.com/office/officeart/2018/2/layout/IconVerticalSolidList"/>
    <dgm:cxn modelId="{ED5FA227-A0E9-4ABC-AD9F-CCD9E1D776E3}" type="presParOf" srcId="{195AE388-808D-4E5B-B057-AA845CD02C19}" destId="{82271582-F8D6-4EB6-9816-02B59A35AE4D}" srcOrd="0" destOrd="0" presId="urn:microsoft.com/office/officeart/2018/2/layout/IconVerticalSolidList"/>
    <dgm:cxn modelId="{D083AC28-56D4-4EA9-A475-868828DF6B93}" type="presParOf" srcId="{195AE388-808D-4E5B-B057-AA845CD02C19}" destId="{9B68C775-515F-4DE7-B511-DAEBC8F155BA}" srcOrd="1" destOrd="0" presId="urn:microsoft.com/office/officeart/2018/2/layout/IconVerticalSolidList"/>
    <dgm:cxn modelId="{3DB37B62-7203-474A-9E9F-C4713DC4CC53}" type="presParOf" srcId="{195AE388-808D-4E5B-B057-AA845CD02C19}" destId="{0420650C-02D3-4256-A9EE-2BADC4CE7C36}" srcOrd="2" destOrd="0" presId="urn:microsoft.com/office/officeart/2018/2/layout/IconVerticalSolidList"/>
    <dgm:cxn modelId="{6FEF255F-C768-442A-8A0D-983706C9343D}" type="presParOf" srcId="{195AE388-808D-4E5B-B057-AA845CD02C19}" destId="{542B754F-4858-4E84-A0C0-7402CD572CE1}" srcOrd="3" destOrd="0" presId="urn:microsoft.com/office/officeart/2018/2/layout/IconVerticalSolidList"/>
    <dgm:cxn modelId="{252EFD7C-7771-41C2-94F9-EBAD0C81C74D}" type="presParOf" srcId="{195AE388-808D-4E5B-B057-AA845CD02C19}" destId="{DB71DE50-DF6B-43B8-B22C-9DAC17AC7EA7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72AB91-D33B-4837-8345-9F65A58C018F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7AE19FC-F985-43EE-A9DE-35F6B5AEAD74}">
      <dgm:prSet/>
      <dgm:spPr/>
      <dgm:t>
        <a:bodyPr/>
        <a:lstStyle/>
        <a:p>
          <a:r>
            <a:rPr lang="fi-FI"/>
            <a:t>Oppitunnin loppuessa sinulla tulisi olla vastaavia nettisivuja kuin nettipelin kehittämisestä on muodostunut</a:t>
          </a:r>
          <a:endParaRPr lang="en-US"/>
        </a:p>
      </dgm:t>
    </dgm:pt>
    <dgm:pt modelId="{95EF8435-5E6C-4559-8247-0B8979A79225}" type="parTrans" cxnId="{DE8A052C-3FE0-413F-9F3F-B7B990CF5C98}">
      <dgm:prSet/>
      <dgm:spPr/>
      <dgm:t>
        <a:bodyPr/>
        <a:lstStyle/>
        <a:p>
          <a:endParaRPr lang="en-US"/>
        </a:p>
      </dgm:t>
    </dgm:pt>
    <dgm:pt modelId="{F0A780F9-7744-4E36-8D0E-EFF137CF93B9}" type="sibTrans" cxnId="{DE8A052C-3FE0-413F-9F3F-B7B990CF5C98}">
      <dgm:prSet/>
      <dgm:spPr/>
      <dgm:t>
        <a:bodyPr/>
        <a:lstStyle/>
        <a:p>
          <a:endParaRPr lang="en-US"/>
        </a:p>
      </dgm:t>
    </dgm:pt>
    <dgm:pt modelId="{98C245CA-E5B0-4CA2-8A1C-E95E1AA42749}">
      <dgm:prSet/>
      <dgm:spPr/>
      <dgm:t>
        <a:bodyPr/>
        <a:lstStyle/>
        <a:p>
          <a:r>
            <a:rPr lang="fi-FI"/>
            <a:t>Kun toimit tekoälyn kanssa, sinulla pitäisi olla tallennettuna O365-pilvessä Wordissä keskustelu, jonka mukaisesti olet toiminut saadaksesi harjoiteltua käsitteitä.</a:t>
          </a:r>
          <a:endParaRPr lang="en-US"/>
        </a:p>
      </dgm:t>
    </dgm:pt>
    <dgm:pt modelId="{16D82C9D-E03C-48DA-B094-BB9008BAEA20}" type="parTrans" cxnId="{2F402132-8C64-435C-B0BF-0A61797F2E4C}">
      <dgm:prSet/>
      <dgm:spPr/>
      <dgm:t>
        <a:bodyPr/>
        <a:lstStyle/>
        <a:p>
          <a:endParaRPr lang="en-US"/>
        </a:p>
      </dgm:t>
    </dgm:pt>
    <dgm:pt modelId="{EB1589EB-8E24-42BE-932E-0869F9E1855D}" type="sibTrans" cxnId="{2F402132-8C64-435C-B0BF-0A61797F2E4C}">
      <dgm:prSet/>
      <dgm:spPr/>
      <dgm:t>
        <a:bodyPr/>
        <a:lstStyle/>
        <a:p>
          <a:endParaRPr lang="en-US"/>
        </a:p>
      </dgm:t>
    </dgm:pt>
    <dgm:pt modelId="{8B3A33C7-E3A5-43F9-B85A-F649B66934DD}" type="pres">
      <dgm:prSet presAssocID="{3472AB91-D33B-4837-8345-9F65A58C018F}" presName="vert0" presStyleCnt="0">
        <dgm:presLayoutVars>
          <dgm:dir/>
          <dgm:animOne val="branch"/>
          <dgm:animLvl val="lvl"/>
        </dgm:presLayoutVars>
      </dgm:prSet>
      <dgm:spPr/>
    </dgm:pt>
    <dgm:pt modelId="{62689A51-641C-4537-9749-A78A9B0A8B7C}" type="pres">
      <dgm:prSet presAssocID="{37AE19FC-F985-43EE-A9DE-35F6B5AEAD74}" presName="thickLine" presStyleLbl="alignNode1" presStyleIdx="0" presStyleCnt="2"/>
      <dgm:spPr/>
    </dgm:pt>
    <dgm:pt modelId="{00FA243B-8FA7-4504-8635-4345942DB4E5}" type="pres">
      <dgm:prSet presAssocID="{37AE19FC-F985-43EE-A9DE-35F6B5AEAD74}" presName="horz1" presStyleCnt="0"/>
      <dgm:spPr/>
    </dgm:pt>
    <dgm:pt modelId="{EA7C5F99-4D6D-4E7B-A785-39D3AE130A49}" type="pres">
      <dgm:prSet presAssocID="{37AE19FC-F985-43EE-A9DE-35F6B5AEAD74}" presName="tx1" presStyleLbl="revTx" presStyleIdx="0" presStyleCnt="2"/>
      <dgm:spPr/>
    </dgm:pt>
    <dgm:pt modelId="{61537D85-E152-4D01-86E1-7731EB464F98}" type="pres">
      <dgm:prSet presAssocID="{37AE19FC-F985-43EE-A9DE-35F6B5AEAD74}" presName="vert1" presStyleCnt="0"/>
      <dgm:spPr/>
    </dgm:pt>
    <dgm:pt modelId="{610C2CAE-3CD9-4ECC-ABA6-D6AE0379D22B}" type="pres">
      <dgm:prSet presAssocID="{98C245CA-E5B0-4CA2-8A1C-E95E1AA42749}" presName="thickLine" presStyleLbl="alignNode1" presStyleIdx="1" presStyleCnt="2"/>
      <dgm:spPr/>
    </dgm:pt>
    <dgm:pt modelId="{AD527866-152F-423A-AF97-DFDE232EE851}" type="pres">
      <dgm:prSet presAssocID="{98C245CA-E5B0-4CA2-8A1C-E95E1AA42749}" presName="horz1" presStyleCnt="0"/>
      <dgm:spPr/>
    </dgm:pt>
    <dgm:pt modelId="{098C832B-82D1-441D-B745-B7E8081D228D}" type="pres">
      <dgm:prSet presAssocID="{98C245CA-E5B0-4CA2-8A1C-E95E1AA42749}" presName="tx1" presStyleLbl="revTx" presStyleIdx="1" presStyleCnt="2"/>
      <dgm:spPr/>
    </dgm:pt>
    <dgm:pt modelId="{75BEC0AE-4365-48BC-85CC-FDD802BDC2FA}" type="pres">
      <dgm:prSet presAssocID="{98C245CA-E5B0-4CA2-8A1C-E95E1AA42749}" presName="vert1" presStyleCnt="0"/>
      <dgm:spPr/>
    </dgm:pt>
  </dgm:ptLst>
  <dgm:cxnLst>
    <dgm:cxn modelId="{DE8A052C-3FE0-413F-9F3F-B7B990CF5C98}" srcId="{3472AB91-D33B-4837-8345-9F65A58C018F}" destId="{37AE19FC-F985-43EE-A9DE-35F6B5AEAD74}" srcOrd="0" destOrd="0" parTransId="{95EF8435-5E6C-4559-8247-0B8979A79225}" sibTransId="{F0A780F9-7744-4E36-8D0E-EFF137CF93B9}"/>
    <dgm:cxn modelId="{2F402132-8C64-435C-B0BF-0A61797F2E4C}" srcId="{3472AB91-D33B-4837-8345-9F65A58C018F}" destId="{98C245CA-E5B0-4CA2-8A1C-E95E1AA42749}" srcOrd="1" destOrd="0" parTransId="{16D82C9D-E03C-48DA-B094-BB9008BAEA20}" sibTransId="{EB1589EB-8E24-42BE-932E-0869F9E1855D}"/>
    <dgm:cxn modelId="{5822C434-B1DC-49E1-912A-6EDC92011208}" type="presOf" srcId="{37AE19FC-F985-43EE-A9DE-35F6B5AEAD74}" destId="{EA7C5F99-4D6D-4E7B-A785-39D3AE130A49}" srcOrd="0" destOrd="0" presId="urn:microsoft.com/office/officeart/2008/layout/LinedList"/>
    <dgm:cxn modelId="{A70A863D-38CB-43C0-860B-71EEFB10BFE9}" type="presOf" srcId="{3472AB91-D33B-4837-8345-9F65A58C018F}" destId="{8B3A33C7-E3A5-43F9-B85A-F649B66934DD}" srcOrd="0" destOrd="0" presId="urn:microsoft.com/office/officeart/2008/layout/LinedList"/>
    <dgm:cxn modelId="{D77FA6C4-BBDA-44F8-9D0C-DFDE308A5362}" type="presOf" srcId="{98C245CA-E5B0-4CA2-8A1C-E95E1AA42749}" destId="{098C832B-82D1-441D-B745-B7E8081D228D}" srcOrd="0" destOrd="0" presId="urn:microsoft.com/office/officeart/2008/layout/LinedList"/>
    <dgm:cxn modelId="{459249C6-4BE0-48CF-B25A-E11058634A55}" type="presParOf" srcId="{8B3A33C7-E3A5-43F9-B85A-F649B66934DD}" destId="{62689A51-641C-4537-9749-A78A9B0A8B7C}" srcOrd="0" destOrd="0" presId="urn:microsoft.com/office/officeart/2008/layout/LinedList"/>
    <dgm:cxn modelId="{C6AC9AB5-6FEB-4D17-B88A-D761D84F06D7}" type="presParOf" srcId="{8B3A33C7-E3A5-43F9-B85A-F649B66934DD}" destId="{00FA243B-8FA7-4504-8635-4345942DB4E5}" srcOrd="1" destOrd="0" presId="urn:microsoft.com/office/officeart/2008/layout/LinedList"/>
    <dgm:cxn modelId="{1C855BAB-B39E-41BD-8258-A73ECA3B69E7}" type="presParOf" srcId="{00FA243B-8FA7-4504-8635-4345942DB4E5}" destId="{EA7C5F99-4D6D-4E7B-A785-39D3AE130A49}" srcOrd="0" destOrd="0" presId="urn:microsoft.com/office/officeart/2008/layout/LinedList"/>
    <dgm:cxn modelId="{F639DC9A-DEFE-4C3A-9C63-6B0DE4433299}" type="presParOf" srcId="{00FA243B-8FA7-4504-8635-4345942DB4E5}" destId="{61537D85-E152-4D01-86E1-7731EB464F98}" srcOrd="1" destOrd="0" presId="urn:microsoft.com/office/officeart/2008/layout/LinedList"/>
    <dgm:cxn modelId="{7173EFF4-AB83-4CF0-91DA-E34C5D2395E2}" type="presParOf" srcId="{8B3A33C7-E3A5-43F9-B85A-F649B66934DD}" destId="{610C2CAE-3CD9-4ECC-ABA6-D6AE0379D22B}" srcOrd="2" destOrd="0" presId="urn:microsoft.com/office/officeart/2008/layout/LinedList"/>
    <dgm:cxn modelId="{0441D098-6310-4361-9744-70F8E5194D5C}" type="presParOf" srcId="{8B3A33C7-E3A5-43F9-B85A-F649B66934DD}" destId="{AD527866-152F-423A-AF97-DFDE232EE851}" srcOrd="3" destOrd="0" presId="urn:microsoft.com/office/officeart/2008/layout/LinedList"/>
    <dgm:cxn modelId="{34BB47CE-BB42-4215-A29A-AEA06D616C85}" type="presParOf" srcId="{AD527866-152F-423A-AF97-DFDE232EE851}" destId="{098C832B-82D1-441D-B745-B7E8081D228D}" srcOrd="0" destOrd="0" presId="urn:microsoft.com/office/officeart/2008/layout/LinedList"/>
    <dgm:cxn modelId="{F180BA8A-70E8-450B-BC94-AB352B36D0C5}" type="presParOf" srcId="{AD527866-152F-423A-AF97-DFDE232EE851}" destId="{75BEC0AE-4365-48BC-85CC-FDD802BDC2F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E5EEC5-30A1-451B-9459-94F1E71B9DC2}">
      <dsp:nvSpPr>
        <dsp:cNvPr id="0" name=""/>
        <dsp:cNvSpPr/>
      </dsp:nvSpPr>
      <dsp:spPr>
        <a:xfrm>
          <a:off x="0" y="908268"/>
          <a:ext cx="6245265" cy="16768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A317CA-6F92-4B3D-9726-0FAD3FA239F6}">
      <dsp:nvSpPr>
        <dsp:cNvPr id="0" name=""/>
        <dsp:cNvSpPr/>
      </dsp:nvSpPr>
      <dsp:spPr>
        <a:xfrm>
          <a:off x="507233" y="1285549"/>
          <a:ext cx="922242" cy="9222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902D81-C1C8-4744-8888-F1E3278E8C6A}">
      <dsp:nvSpPr>
        <dsp:cNvPr id="0" name=""/>
        <dsp:cNvSpPr/>
      </dsp:nvSpPr>
      <dsp:spPr>
        <a:xfrm>
          <a:off x="1936708" y="908268"/>
          <a:ext cx="4308556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Tee tekoälyn avulla ohjelma, jossa harjoitella annettuja asioita</a:t>
          </a:r>
          <a:endParaRPr lang="en-US" sz="2300" kern="1200"/>
        </a:p>
      </dsp:txBody>
      <dsp:txXfrm>
        <a:off x="1936708" y="908268"/>
        <a:ext cx="4308556" cy="1676804"/>
      </dsp:txXfrm>
    </dsp:sp>
    <dsp:sp modelId="{82271582-F8D6-4EB6-9816-02B59A35AE4D}">
      <dsp:nvSpPr>
        <dsp:cNvPr id="0" name=""/>
        <dsp:cNvSpPr/>
      </dsp:nvSpPr>
      <dsp:spPr>
        <a:xfrm>
          <a:off x="0" y="3004274"/>
          <a:ext cx="6245265" cy="16768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68C775-515F-4DE7-B511-DAEBC8F155BA}">
      <dsp:nvSpPr>
        <dsp:cNvPr id="0" name=""/>
        <dsp:cNvSpPr/>
      </dsp:nvSpPr>
      <dsp:spPr>
        <a:xfrm>
          <a:off x="507233" y="3381554"/>
          <a:ext cx="922242" cy="92224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2B754F-4858-4E84-A0C0-7402CD572CE1}">
      <dsp:nvSpPr>
        <dsp:cNvPr id="0" name=""/>
        <dsp:cNvSpPr/>
      </dsp:nvSpPr>
      <dsp:spPr>
        <a:xfrm>
          <a:off x="1936708" y="3004274"/>
          <a:ext cx="2810369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Harjoittele Office 365 Copilotin kanssa annettuja asioita</a:t>
          </a:r>
          <a:endParaRPr lang="en-US" sz="2300" kern="1200"/>
        </a:p>
      </dsp:txBody>
      <dsp:txXfrm>
        <a:off x="1936708" y="3004274"/>
        <a:ext cx="2810369" cy="1676804"/>
      </dsp:txXfrm>
    </dsp:sp>
    <dsp:sp modelId="{DB71DE50-DF6B-43B8-B22C-9DAC17AC7EA7}">
      <dsp:nvSpPr>
        <dsp:cNvPr id="0" name=""/>
        <dsp:cNvSpPr/>
      </dsp:nvSpPr>
      <dsp:spPr>
        <a:xfrm>
          <a:off x="4747077" y="3004274"/>
          <a:ext cx="1498187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Täydennystä ohjeistukseen suullisesti oppitunnilla</a:t>
          </a:r>
          <a:endParaRPr lang="en-US" sz="1400" kern="1200"/>
        </a:p>
      </dsp:txBody>
      <dsp:txXfrm>
        <a:off x="4747077" y="3004274"/>
        <a:ext cx="1498187" cy="16768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89A51-641C-4537-9749-A78A9B0A8B7C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7C5F99-4D6D-4E7B-A785-39D3AE130A49}">
      <dsp:nvSpPr>
        <dsp:cNvPr id="0" name=""/>
        <dsp:cNvSpPr/>
      </dsp:nvSpPr>
      <dsp:spPr>
        <a:xfrm>
          <a:off x="0" y="0"/>
          <a:ext cx="6900512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/>
            <a:t>Oppitunnin loppuessa sinulla tulisi olla vastaavia nettisivuja kuin nettipelin kehittämisestä on muodostunut</a:t>
          </a:r>
          <a:endParaRPr lang="en-US" sz="3500" kern="1200"/>
        </a:p>
      </dsp:txBody>
      <dsp:txXfrm>
        <a:off x="0" y="0"/>
        <a:ext cx="6900512" cy="2768070"/>
      </dsp:txXfrm>
    </dsp:sp>
    <dsp:sp modelId="{610C2CAE-3CD9-4ECC-ABA6-D6AE0379D22B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8C832B-82D1-441D-B745-B7E8081D228D}">
      <dsp:nvSpPr>
        <dsp:cNvPr id="0" name=""/>
        <dsp:cNvSpPr/>
      </dsp:nvSpPr>
      <dsp:spPr>
        <a:xfrm>
          <a:off x="0" y="2768070"/>
          <a:ext cx="6900512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/>
            <a:t>Kun toimit tekoälyn kanssa, sinulla pitäisi olla tallennettuna O365-pilvessä Wordissä keskustelu, jonka mukaisesti olet toiminut saadaksesi harjoiteltua käsitteitä.</a:t>
          </a:r>
          <a:endParaRPr lang="en-US" sz="3500" kern="1200"/>
        </a:p>
      </dsp:txBody>
      <dsp:txXfrm>
        <a:off x="0" y="2768070"/>
        <a:ext cx="6900512" cy="27680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38613-227E-32E7-2765-F13CFC526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4D92E78-5BB5-CAAD-AA64-40EAACE2F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E068B8-8693-1481-297A-8A36E6D46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D78E93-DA60-8790-ACB5-13308A9A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814D45-A69E-35DD-91E5-0852D0371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0513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2E4B40-EE58-9CE8-0103-A23FB7212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EA2C8D2-B4D5-AD8B-AA6C-2E2345CB5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FF7028-2EEF-4320-74A6-21438FD55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134ACA-B414-360C-B63D-5A7D46981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C9BC6E-E254-A548-A8CA-09AF2551C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6928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A3299D2-1199-9B8A-5E51-711DB6683F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B6AF9EC-F206-A979-40CB-DAC1F93A3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2F97F2-82F7-4EBD-D215-BA00FC470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486221-3528-6FB8-1409-A9826CF6E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5E7ACB6-F12D-D670-8D90-DAF9E79B3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955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BBB981-A8EC-59C6-3DB5-1D22FB675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A9E8FA-38F0-16F3-DF44-307CA79DD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6A1377-09EC-3052-353E-652B99825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CB84ED-48C9-F09A-F75D-0EE02961D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3D8C21-DDDA-6F3D-2DC4-F829985D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320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3470B4-6593-E6C1-E3B2-6A554008E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44B507C-95B6-5763-1425-AB936D5B0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8F31B5-68E9-D0D0-6295-3AB56D91F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E03852-9382-202A-1D00-E2819F01D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4B8E89-540A-DB46-F87B-89EF6AB10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299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3FECC6-41A3-5A7D-DF0B-4CFDED9B7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A7A5BC-8CCC-7B29-299A-744C1DFCB6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DBD4BC5-8E59-159F-9752-15D1FBB90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B01E4E4-DFEB-F740-056E-924F66412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29A00ED-F94C-02F8-C5DA-26F191F42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4554F0C-27A7-6046-BCDA-7BCA33A23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4339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B6DC67-8EBE-FC32-E63D-DE3AF24F7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89A6673-7DAF-B53F-273B-9655770F6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097AB2B-28B7-6249-1E20-16F90852D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C1D4A81-E8F0-1B8D-2719-523377296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7528397-B04D-E828-3A0F-490361240D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AB9009F-10E8-EA9D-603A-9A84DB08D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D34D39A-4F80-1EDD-5B48-5CEFE0AAC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8E1D236-79BB-151F-EE8E-48C93E4CE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826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752D62-0FE5-6116-132B-D7626310E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21F27C8-EE20-3AAC-166E-340D2A1D6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1471E94-AFC6-E85A-6651-E22B6E252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611A408-3D8A-C338-5699-D8B5E5431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067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C7B6C95-76D1-ED0E-15F4-3C71DDEE6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40A56C0-C60E-526F-D250-4FB2AEEE2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F02E824-A396-15B1-BD63-9900B64C0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80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B810E3-4B98-B071-E58C-3D92F4766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D373C8-0617-A5C4-5846-6CB8DCF03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81F4F2-063F-A0A6-DA31-A88F5236AE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5FE9886-B3A1-9EE7-EAAC-32496120D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0732538-E302-1821-2B91-34DAB1A59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DC32F2D-B96D-BE74-AB16-90E8780D9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604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0C9E48-7B98-8517-62A1-1D0EA0E9F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A062D3B-6CCD-ABAA-ED25-CFDCF47E6F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C2BDF9D-72C4-7C29-256F-FF83BA5C9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B505EED-0C97-3B52-15E7-BEBC5DBC3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845731F-C079-1DE9-2DA4-862C0DF02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62BADA0-9A6D-B734-D70F-A5538664D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3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9E1B16B-5B32-A034-4D80-6062F544D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94C939-64A0-2C08-AAFB-37D7E01F4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7B231C-14C2-6A45-CAB4-EEA938367C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0E10EA-2FB8-0B47-BE67-B30479DB6861}" type="datetimeFigureOut">
              <a:rPr lang="fi-FI"/>
              <a:t>23.4.2026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136865-1B51-EEA9-2669-80D8EF1573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A30B2E-98AB-2FE4-737F-AA0A6D523D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FF1B0B-1086-0B49-B418-5E7E399E4BE4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145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F894FBD-DC58-B613-28EB-A53F30C2DB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1" y="735283"/>
            <a:ext cx="4978399" cy="3165045"/>
          </a:xfrm>
        </p:spPr>
        <p:txBody>
          <a:bodyPr anchor="b">
            <a:normAutofit/>
          </a:bodyPr>
          <a:lstStyle/>
          <a:p>
            <a:pPr algn="l"/>
            <a:r>
              <a:rPr lang="fi-FI" sz="5200"/>
              <a:t>Oppiminen digiavusteisesti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681FFCD-B198-C32B-666D-424568E8DE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7101" y="4078423"/>
            <a:ext cx="4978399" cy="2058657"/>
          </a:xfrm>
        </p:spPr>
        <p:txBody>
          <a:bodyPr>
            <a:normAutofit/>
          </a:bodyPr>
          <a:lstStyle/>
          <a:p>
            <a:pPr algn="l"/>
            <a:r>
              <a:rPr lang="fi-FI"/>
              <a:t>Oppilas tekee itse itselleen (ja/tai kaverilleen) ympäristön, jossa harjoitella</a:t>
            </a:r>
          </a:p>
        </p:txBody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D2835E61-09FC-AD0B-6FCE-20B272CD647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9" name="Graphic 8" descr="Head with Gears">
            <a:extLst>
              <a:ext uri="{FF2B5EF4-FFF2-40B4-BE49-F238E27FC236}">
                <a16:creationId xmlns:a16="http://schemas.microsoft.com/office/drawing/2014/main" id="{D6D457BE-A8A5-4E58-9EA7-A60732C8C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461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8F058E8-EEA8-1761-33D0-6FC8B10EA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i-FI" sz="7400"/>
              <a:t>Tavoitteet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F486BD85-8423-2984-85B7-6A2C6CB19D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1121452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185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1B12302-BCDA-B51D-D39F-6FBE58049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Harjoiteltavia asioita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7899DA-8B95-1102-FADD-6CB6D94B4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Tuloperiaatteen opiskeleminen (matematiikan tunnilla opiskeltu asia)</a:t>
            </a:r>
          </a:p>
          <a:p>
            <a:r>
              <a:rPr lang="fi-FI"/>
              <a:t>Klassisen todennäköisyyden harjoitteleminen </a:t>
            </a:r>
          </a:p>
          <a:p>
            <a:r>
              <a:rPr lang="fi-FI"/>
              <a:t>Todennäköisyyslaskentaan liittyvien käsitteiden harjoitteleminen </a:t>
            </a:r>
          </a:p>
          <a:p>
            <a:endParaRPr lang="fi-FI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Kaikki edelliset toteutetaan peruskoulun sisältöjen mukaisesti. Voit siis kertoa tekoälylle tämän. </a:t>
            </a:r>
          </a:p>
        </p:txBody>
      </p:sp>
    </p:spTree>
    <p:extLst>
      <p:ext uri="{BB962C8B-B14F-4D97-AF65-F5344CB8AC3E}">
        <p14:creationId xmlns:p14="http://schemas.microsoft.com/office/powerpoint/2010/main" val="2475112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18E80A8-E140-49F9-F005-1F104E7F3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Mitä harjoitukset voivat olla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E925A2-1B86-A6B9-0468-EF6C27B6B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/>
              <a:t>Esimerkiksi erilaisia laskutehtäviä</a:t>
            </a:r>
          </a:p>
          <a:p>
            <a:r>
              <a:rPr lang="fi-FI"/>
              <a:t>Käsitteiden opiskelussa esim. monivalintakysymyksiä</a:t>
            </a:r>
          </a:p>
          <a:p>
            <a:r>
              <a:rPr lang="fi-FI"/>
              <a:t>Voit keksiä ja kokeilla omia ehdotuksiasi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183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D8D8D1-6A9F-6980-7CA6-094A2E952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8AC8B0C-9D28-6A4A-9554-0A311061E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Millaisia harjoitukset voivat olla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2D9B11-25B6-5E33-1978-BC159AE5B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Kenttiä, joihin vastataan lukuarvoja</a:t>
            </a:r>
            <a:endParaRPr lang="fi-FI" dirty="0"/>
          </a:p>
          <a:p>
            <a:r>
              <a:rPr lang="fi-FI"/>
              <a:t>Monivalintatehtäviä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Valintaruutuja / radiopainikkeita</a:t>
            </a:r>
            <a:endParaRPr lang="fi-FI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Raahattavia kohteita</a:t>
            </a:r>
            <a:endParaRPr lang="fi-FI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fi-FI"/>
              <a:t>...</a:t>
            </a:r>
            <a:endParaRPr lang="fi-FI" dirty="0"/>
          </a:p>
          <a:p>
            <a:pPr lvl="1">
              <a:buFont typeface="Courier New" panose="020B0604020202020204" pitchFamily="34" charset="0"/>
              <a:buChar char="o"/>
            </a:pPr>
            <a:endParaRPr lang="fi-FI" dirty="0"/>
          </a:p>
          <a:p>
            <a:r>
              <a:rPr lang="fi-FI"/>
              <a:t>Voit keksiä ja kokeilla omia ehdotuksiasi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4496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7F1EC1-00F2-DB17-194D-B51A41B87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fi-FI" sz="5400"/>
              <a:t>Tuotokset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A05BDA85-B523-142B-5542-7557DF8CCF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856079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8791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Office-teema</vt:lpstr>
      <vt:lpstr>Oppiminen digiavusteisesti</vt:lpstr>
      <vt:lpstr>Tavoitteet</vt:lpstr>
      <vt:lpstr>Harjoiteltavia asioita</vt:lpstr>
      <vt:lpstr>Mitä harjoitukset voivat olla</vt:lpstr>
      <vt:lpstr>Millaisia harjoitukset voivat olla</vt:lpstr>
      <vt:lpstr>Tuotokset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Oppiminen digiavusteisesti</dc:title>
  <dc:creator>Pasi Kiema</dc:creator>
  <cp:lastModifiedBy>Pasi Kiema</cp:lastModifiedBy>
  <cp:revision>44</cp:revision>
  <dcterms:created xsi:type="dcterms:W3CDTF">2026-04-23T14:02:49Z</dcterms:created>
  <dcterms:modified xsi:type="dcterms:W3CDTF">2026-04-23T14:49:16Z</dcterms:modified>
</cp:coreProperties>
</file>