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sldIdLst>
    <p:sldId id="256" r:id="rId5"/>
    <p:sldId id="261" r:id="rId6"/>
    <p:sldId id="264" r:id="rId7"/>
    <p:sldId id="258" r:id="rId8"/>
    <p:sldId id="265" r:id="rId9"/>
    <p:sldId id="266" r:id="rId10"/>
    <p:sldId id="267" r:id="rId11"/>
    <p:sldId id="259" r:id="rId12"/>
    <p:sldId id="260" r:id="rId13"/>
    <p:sldId id="257" r:id="rId14"/>
    <p:sldId id="262" r:id="rId15"/>
    <p:sldId id="263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8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B660F5-2D8B-2271-110E-A573568AC810}" v="92" dt="2020-03-05T10:33:01.941"/>
    <p1510:client id="{4A0FC6BE-4E79-1864-E80F-7384450059A9}" v="15" dt="2020-02-19T14:45:30.924"/>
    <p1510:client id="{58AAE881-7BB0-4D5F-8637-5B53A6B06039}" v="213" dt="2020-02-20T11:19:15.200"/>
    <p1510:client id="{89113DD9-9504-4115-AE95-142E8E74043B}" v="176" dt="2020-03-02T15:21:34.778"/>
    <p1510:client id="{92E62A42-7B89-EFA7-2A19-B1B842F0B869}" v="372" dt="2020-03-04T13:30:53.269"/>
    <p1510:client id="{BDF92AD3-6080-FA1E-4C92-5B871A1C93BC}" v="587" dt="2020-02-19T16:34:24.179"/>
    <p1510:client id="{C7E5EFD8-6B1F-7046-1383-447FF7389673}" v="11" dt="2020-02-20T11:27:11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i Argielyn Colot" userId="S::argielyn.rossi@edu.kotka.fi::80fc95f2-6f2a-46c4-b350-4362880c4ae7" providerId="AD" clId="Web-{92E62A42-7B89-EFA7-2A19-B1B842F0B869}"/>
    <pc:docChg chg="addSld modSld sldOrd">
      <pc:chgData name="Rossi Argielyn Colot" userId="S::argielyn.rossi@edu.kotka.fi::80fc95f2-6f2a-46c4-b350-4362880c4ae7" providerId="AD" clId="Web-{92E62A42-7B89-EFA7-2A19-B1B842F0B869}" dt="2020-03-04T13:30:53.269" v="367" actId="1076"/>
      <pc:docMkLst>
        <pc:docMk/>
      </pc:docMkLst>
      <pc:sldChg chg="ord">
        <pc:chgData name="Rossi Argielyn Colot" userId="S::argielyn.rossi@edu.kotka.fi::80fc95f2-6f2a-46c4-b350-4362880c4ae7" providerId="AD" clId="Web-{92E62A42-7B89-EFA7-2A19-B1B842F0B869}" dt="2020-03-04T12:02:33.501" v="1"/>
        <pc:sldMkLst>
          <pc:docMk/>
          <pc:sldMk cId="3053768874" sldId="258"/>
        </pc:sldMkLst>
      </pc:sldChg>
      <pc:sldChg chg="ord">
        <pc:chgData name="Rossi Argielyn Colot" userId="S::argielyn.rossi@edu.kotka.fi::80fc95f2-6f2a-46c4-b350-4362880c4ae7" providerId="AD" clId="Web-{92E62A42-7B89-EFA7-2A19-B1B842F0B869}" dt="2020-03-04T12:02:26.954" v="0"/>
        <pc:sldMkLst>
          <pc:docMk/>
          <pc:sldMk cId="3219848141" sldId="264"/>
        </pc:sldMkLst>
      </pc:sldChg>
      <pc:sldChg chg="ord">
        <pc:chgData name="Rossi Argielyn Colot" userId="S::argielyn.rossi@edu.kotka.fi::80fc95f2-6f2a-46c4-b350-4362880c4ae7" providerId="AD" clId="Web-{92E62A42-7B89-EFA7-2A19-B1B842F0B869}" dt="2020-03-04T12:02:36.705" v="2"/>
        <pc:sldMkLst>
          <pc:docMk/>
          <pc:sldMk cId="3459067018" sldId="265"/>
        </pc:sldMkLst>
      </pc:sldChg>
      <pc:sldChg chg="ord">
        <pc:chgData name="Rossi Argielyn Colot" userId="S::argielyn.rossi@edu.kotka.fi::80fc95f2-6f2a-46c4-b350-4362880c4ae7" providerId="AD" clId="Web-{92E62A42-7B89-EFA7-2A19-B1B842F0B869}" dt="2020-03-04T12:08:07.308" v="3"/>
        <pc:sldMkLst>
          <pc:docMk/>
          <pc:sldMk cId="3732055531" sldId="266"/>
        </pc:sldMkLst>
      </pc:sldChg>
      <pc:sldChg chg="addSp delSp modSp ord">
        <pc:chgData name="Rossi Argielyn Colot" userId="S::argielyn.rossi@edu.kotka.fi::80fc95f2-6f2a-46c4-b350-4362880c4ae7" providerId="AD" clId="Web-{92E62A42-7B89-EFA7-2A19-B1B842F0B869}" dt="2020-03-04T12:20:01.438" v="9"/>
        <pc:sldMkLst>
          <pc:docMk/>
          <pc:sldMk cId="2435921384" sldId="267"/>
        </pc:sldMkLst>
        <pc:picChg chg="add del mod">
          <ac:chgData name="Rossi Argielyn Colot" userId="S::argielyn.rossi@edu.kotka.fi::80fc95f2-6f2a-46c4-b350-4362880c4ae7" providerId="AD" clId="Web-{92E62A42-7B89-EFA7-2A19-B1B842F0B869}" dt="2020-03-04T12:20:01.438" v="9"/>
          <ac:picMkLst>
            <pc:docMk/>
            <pc:sldMk cId="2435921384" sldId="267"/>
            <ac:picMk id="3" creationId="{CBAA14CD-5B37-44DA-BA4C-49741525C8AD}"/>
          </ac:picMkLst>
        </pc:picChg>
      </pc:sldChg>
      <pc:sldChg chg="addSp delSp modSp">
        <pc:chgData name="Rossi Argielyn Colot" userId="S::argielyn.rossi@edu.kotka.fi::80fc95f2-6f2a-46c4-b350-4362880c4ae7" providerId="AD" clId="Web-{92E62A42-7B89-EFA7-2A19-B1B842F0B869}" dt="2020-03-04T12:55:48.787" v="140" actId="1076"/>
        <pc:sldMkLst>
          <pc:docMk/>
          <pc:sldMk cId="2485740864" sldId="268"/>
        </pc:sldMkLst>
        <pc:spChg chg="mod">
          <ac:chgData name="Rossi Argielyn Colot" userId="S::argielyn.rossi@edu.kotka.fi::80fc95f2-6f2a-46c4-b350-4362880c4ae7" providerId="AD" clId="Web-{92E62A42-7B89-EFA7-2A19-B1B842F0B869}" dt="2020-03-04T12:44:13.464" v="34" actId="14100"/>
          <ac:spMkLst>
            <pc:docMk/>
            <pc:sldMk cId="2485740864" sldId="268"/>
            <ac:spMk id="2" creationId="{2BA2B8BA-9F95-4A7C-BA7B-56833120D768}"/>
          </ac:spMkLst>
        </pc:spChg>
        <pc:spChg chg="del">
          <ac:chgData name="Rossi Argielyn Colot" userId="S::argielyn.rossi@edu.kotka.fi::80fc95f2-6f2a-46c4-b350-4362880c4ae7" providerId="AD" clId="Web-{92E62A42-7B89-EFA7-2A19-B1B842F0B869}" dt="2020-03-04T12:41:48.700" v="10"/>
          <ac:spMkLst>
            <pc:docMk/>
            <pc:sldMk cId="2485740864" sldId="268"/>
            <ac:spMk id="3" creationId="{B5461D03-2FFC-4A0D-A400-42DB6CE02120}"/>
          </ac:spMkLst>
        </pc:spChg>
        <pc:spChg chg="del">
          <ac:chgData name="Rossi Argielyn Colot" userId="S::argielyn.rossi@edu.kotka.fi::80fc95f2-6f2a-46c4-b350-4362880c4ae7" providerId="AD" clId="Web-{92E62A42-7B89-EFA7-2A19-B1B842F0B869}" dt="2020-03-04T12:42:10.934" v="13"/>
          <ac:spMkLst>
            <pc:docMk/>
            <pc:sldMk cId="2485740864" sldId="268"/>
            <ac:spMk id="4" creationId="{45DB8262-0C49-497D-BC7B-FC44C5A737F1}"/>
          </ac:spMkLst>
        </pc:spChg>
        <pc:spChg chg="add del mod">
          <ac:chgData name="Rossi Argielyn Colot" userId="S::argielyn.rossi@edu.kotka.fi::80fc95f2-6f2a-46c4-b350-4362880c4ae7" providerId="AD" clId="Web-{92E62A42-7B89-EFA7-2A19-B1B842F0B869}" dt="2020-03-04T12:42:09.996" v="12"/>
          <ac:spMkLst>
            <pc:docMk/>
            <pc:sldMk cId="2485740864" sldId="268"/>
            <ac:spMk id="8" creationId="{F93577C9-A38C-4B70-BC3C-8EA3A8ABCE8D}"/>
          </ac:spMkLst>
        </pc:spChg>
        <pc:spChg chg="add mod">
          <ac:chgData name="Rossi Argielyn Colot" userId="S::argielyn.rossi@edu.kotka.fi::80fc95f2-6f2a-46c4-b350-4362880c4ae7" providerId="AD" clId="Web-{92E62A42-7B89-EFA7-2A19-B1B842F0B869}" dt="2020-03-04T12:44:36.292" v="38" actId="20577"/>
          <ac:spMkLst>
            <pc:docMk/>
            <pc:sldMk cId="2485740864" sldId="268"/>
            <ac:spMk id="11" creationId="{88AE29A8-DBEF-4EF1-A45D-2C2774EDDBC8}"/>
          </ac:spMkLst>
        </pc:spChg>
        <pc:spChg chg="add mod">
          <ac:chgData name="Rossi Argielyn Colot" userId="S::argielyn.rossi@edu.kotka.fi::80fc95f2-6f2a-46c4-b350-4362880c4ae7" providerId="AD" clId="Web-{92E62A42-7B89-EFA7-2A19-B1B842F0B869}" dt="2020-03-04T12:55:48.787" v="140" actId="1076"/>
          <ac:spMkLst>
            <pc:docMk/>
            <pc:sldMk cId="2485740864" sldId="268"/>
            <ac:spMk id="16" creationId="{26B2E515-D7D7-48EF-A71E-323123515916}"/>
          </ac:spMkLst>
        </pc:spChg>
        <pc:picChg chg="add del mod ord">
          <ac:chgData name="Rossi Argielyn Colot" userId="S::argielyn.rossi@edu.kotka.fi::80fc95f2-6f2a-46c4-b350-4362880c4ae7" providerId="AD" clId="Web-{92E62A42-7B89-EFA7-2A19-B1B842F0B869}" dt="2020-03-04T12:42:06.871" v="11"/>
          <ac:picMkLst>
            <pc:docMk/>
            <pc:sldMk cId="2485740864" sldId="268"/>
            <ac:picMk id="5" creationId="{4C42D72B-6656-41ED-ADFA-F56A2315AEC9}"/>
          </ac:picMkLst>
        </pc:picChg>
        <pc:picChg chg="add mod">
          <ac:chgData name="Rossi Argielyn Colot" userId="S::argielyn.rossi@edu.kotka.fi::80fc95f2-6f2a-46c4-b350-4362880c4ae7" providerId="AD" clId="Web-{92E62A42-7B89-EFA7-2A19-B1B842F0B869}" dt="2020-03-04T12:44:10.511" v="33" actId="1076"/>
          <ac:picMkLst>
            <pc:docMk/>
            <pc:sldMk cId="2485740864" sldId="268"/>
            <ac:picMk id="9" creationId="{F2D326F4-56C9-4962-92D6-B2B702A23A5E}"/>
          </ac:picMkLst>
        </pc:picChg>
        <pc:picChg chg="add del mod">
          <ac:chgData name="Rossi Argielyn Colot" userId="S::argielyn.rossi@edu.kotka.fi::80fc95f2-6f2a-46c4-b350-4362880c4ae7" providerId="AD" clId="Web-{92E62A42-7B89-EFA7-2A19-B1B842F0B869}" dt="2020-03-04T12:43:36.324" v="21"/>
          <ac:picMkLst>
            <pc:docMk/>
            <pc:sldMk cId="2485740864" sldId="268"/>
            <ac:picMk id="12" creationId="{41717703-2F71-404F-92B3-3A34F7A2F26B}"/>
          </ac:picMkLst>
        </pc:picChg>
        <pc:picChg chg="add mod">
          <ac:chgData name="Rossi Argielyn Colot" userId="S::argielyn.rossi@edu.kotka.fi::80fc95f2-6f2a-46c4-b350-4362880c4ae7" providerId="AD" clId="Web-{92E62A42-7B89-EFA7-2A19-B1B842F0B869}" dt="2020-03-04T12:53:45.881" v="45" actId="1076"/>
          <ac:picMkLst>
            <pc:docMk/>
            <pc:sldMk cId="2485740864" sldId="268"/>
            <ac:picMk id="14" creationId="{79456F65-1601-4DA7-8791-0108347F45B9}"/>
          </ac:picMkLst>
        </pc:picChg>
      </pc:sldChg>
      <pc:sldChg chg="addSp modSp new">
        <pc:chgData name="Rossi Argielyn Colot" userId="S::argielyn.rossi@edu.kotka.fi::80fc95f2-6f2a-46c4-b350-4362880c4ae7" providerId="AD" clId="Web-{92E62A42-7B89-EFA7-2A19-B1B842F0B869}" dt="2020-03-04T13:05:29.938" v="218" actId="1076"/>
        <pc:sldMkLst>
          <pc:docMk/>
          <pc:sldMk cId="4195416587" sldId="269"/>
        </pc:sldMkLst>
        <pc:spChg chg="add mod">
          <ac:chgData name="Rossi Argielyn Colot" userId="S::argielyn.rossi@edu.kotka.fi::80fc95f2-6f2a-46c4-b350-4362880c4ae7" providerId="AD" clId="Web-{92E62A42-7B89-EFA7-2A19-B1B842F0B869}" dt="2020-03-04T13:05:29.938" v="218" actId="1076"/>
          <ac:spMkLst>
            <pc:docMk/>
            <pc:sldMk cId="4195416587" sldId="269"/>
            <ac:spMk id="4" creationId="{2BD3CEAE-CE0D-4D8E-AA73-26313328D9B6}"/>
          </ac:spMkLst>
        </pc:spChg>
        <pc:picChg chg="add mod">
          <ac:chgData name="Rossi Argielyn Colot" userId="S::argielyn.rossi@edu.kotka.fi::80fc95f2-6f2a-46c4-b350-4362880c4ae7" providerId="AD" clId="Web-{92E62A42-7B89-EFA7-2A19-B1B842F0B869}" dt="2020-03-04T13:04:14.407" v="147" actId="1076"/>
          <ac:picMkLst>
            <pc:docMk/>
            <pc:sldMk cId="4195416587" sldId="269"/>
            <ac:picMk id="2" creationId="{5EFBB3EA-1784-43AC-820A-DC9368916B6D}"/>
          </ac:picMkLst>
        </pc:picChg>
      </pc:sldChg>
      <pc:sldChg chg="addSp delSp modSp new">
        <pc:chgData name="Rossi Argielyn Colot" userId="S::argielyn.rossi@edu.kotka.fi::80fc95f2-6f2a-46c4-b350-4362880c4ae7" providerId="AD" clId="Web-{92E62A42-7B89-EFA7-2A19-B1B842F0B869}" dt="2020-03-04T13:30:53.269" v="367" actId="1076"/>
        <pc:sldMkLst>
          <pc:docMk/>
          <pc:sldMk cId="3439406427" sldId="270"/>
        </pc:sldMkLst>
        <pc:spChg chg="add mod">
          <ac:chgData name="Rossi Argielyn Colot" userId="S::argielyn.rossi@edu.kotka.fi::80fc95f2-6f2a-46c4-b350-4362880c4ae7" providerId="AD" clId="Web-{92E62A42-7B89-EFA7-2A19-B1B842F0B869}" dt="2020-03-04T13:27:53.630" v="334" actId="20577"/>
          <ac:spMkLst>
            <pc:docMk/>
            <pc:sldMk cId="3439406427" sldId="270"/>
            <ac:spMk id="2" creationId="{EA67162E-858D-47FD-908F-81DA66DBFAEA}"/>
          </ac:spMkLst>
        </pc:spChg>
        <pc:spChg chg="add del mod">
          <ac:chgData name="Rossi Argielyn Colot" userId="S::argielyn.rossi@edu.kotka.fi::80fc95f2-6f2a-46c4-b350-4362880c4ae7" providerId="AD" clId="Web-{92E62A42-7B89-EFA7-2A19-B1B842F0B869}" dt="2020-03-04T13:16:58.042" v="263"/>
          <ac:spMkLst>
            <pc:docMk/>
            <pc:sldMk cId="3439406427" sldId="270"/>
            <ac:spMk id="3" creationId="{DD37FC1B-DDF8-4548-BC54-A2A39DBC7B35}"/>
          </ac:spMkLst>
        </pc:spChg>
        <pc:spChg chg="add del mod">
          <ac:chgData name="Rossi Argielyn Colot" userId="S::argielyn.rossi@edu.kotka.fi::80fc95f2-6f2a-46c4-b350-4362880c4ae7" providerId="AD" clId="Web-{92E62A42-7B89-EFA7-2A19-B1B842F0B869}" dt="2020-03-04T13:22:08.648" v="275"/>
          <ac:spMkLst>
            <pc:docMk/>
            <pc:sldMk cId="3439406427" sldId="270"/>
            <ac:spMk id="4" creationId="{24F982E8-85FC-4226-BD42-F79F7CCBB63A}"/>
          </ac:spMkLst>
        </pc:spChg>
        <pc:spChg chg="add mod">
          <ac:chgData name="Rossi Argielyn Colot" userId="S::argielyn.rossi@edu.kotka.fi::80fc95f2-6f2a-46c4-b350-4362880c4ae7" providerId="AD" clId="Web-{92E62A42-7B89-EFA7-2A19-B1B842F0B869}" dt="2020-03-04T13:23:39.335" v="299" actId="1076"/>
          <ac:spMkLst>
            <pc:docMk/>
            <pc:sldMk cId="3439406427" sldId="270"/>
            <ac:spMk id="5" creationId="{ACEF2D84-61BD-4837-A43A-8FB23D438A31}"/>
          </ac:spMkLst>
        </pc:spChg>
        <pc:spChg chg="add mod">
          <ac:chgData name="Rossi Argielyn Colot" userId="S::argielyn.rossi@edu.kotka.fi::80fc95f2-6f2a-46c4-b350-4362880c4ae7" providerId="AD" clId="Web-{92E62A42-7B89-EFA7-2A19-B1B842F0B869}" dt="2020-03-04T13:26:32.318" v="328" actId="1076"/>
          <ac:spMkLst>
            <pc:docMk/>
            <pc:sldMk cId="3439406427" sldId="270"/>
            <ac:spMk id="6" creationId="{61033291-A43E-4B13-91DC-11D3A89A1150}"/>
          </ac:spMkLst>
        </pc:spChg>
        <pc:spChg chg="add mod">
          <ac:chgData name="Rossi Argielyn Colot" userId="S::argielyn.rossi@edu.kotka.fi::80fc95f2-6f2a-46c4-b350-4362880c4ae7" providerId="AD" clId="Web-{92E62A42-7B89-EFA7-2A19-B1B842F0B869}" dt="2020-03-04T13:30:53.269" v="367" actId="1076"/>
          <ac:spMkLst>
            <pc:docMk/>
            <pc:sldMk cId="3439406427" sldId="270"/>
            <ac:spMk id="7" creationId="{6136DA32-CC84-4A17-9AFE-173E67F7FF09}"/>
          </ac:spMkLst>
        </pc:spChg>
      </pc:sldChg>
    </pc:docChg>
  </pc:docChgLst>
  <pc:docChgLst>
    <pc:chgData name="Rossi Argielyn Colot" userId="S::argielyn.rossi@edu.kotka.fi::80fc95f2-6f2a-46c4-b350-4362880c4ae7" providerId="AD" clId="Web-{C7E5EFD8-6B1F-7046-1383-447FF7389673}"/>
    <pc:docChg chg="modSld sldOrd">
      <pc:chgData name="Rossi Argielyn Colot" userId="S::argielyn.rossi@edu.kotka.fi::80fc95f2-6f2a-46c4-b350-4362880c4ae7" providerId="AD" clId="Web-{C7E5EFD8-6B1F-7046-1383-447FF7389673}" dt="2020-02-20T11:27:11.076" v="10" actId="20577"/>
      <pc:docMkLst>
        <pc:docMk/>
      </pc:docMkLst>
      <pc:sldChg chg="modSp ord">
        <pc:chgData name="Rossi Argielyn Colot" userId="S::argielyn.rossi@edu.kotka.fi::80fc95f2-6f2a-46c4-b350-4362880c4ae7" providerId="AD" clId="Web-{C7E5EFD8-6B1F-7046-1383-447FF7389673}" dt="2020-02-20T11:25:49.748" v="3" actId="20577"/>
        <pc:sldMkLst>
          <pc:docMk/>
          <pc:sldMk cId="2683978558" sldId="262"/>
        </pc:sldMkLst>
        <pc:spChg chg="mod">
          <ac:chgData name="Rossi Argielyn Colot" userId="S::argielyn.rossi@edu.kotka.fi::80fc95f2-6f2a-46c4-b350-4362880c4ae7" providerId="AD" clId="Web-{C7E5EFD8-6B1F-7046-1383-447FF7389673}" dt="2020-02-20T11:25:49.748" v="3" actId="20577"/>
          <ac:spMkLst>
            <pc:docMk/>
            <pc:sldMk cId="2683978558" sldId="262"/>
            <ac:spMk id="4" creationId="{970EA112-146B-45F6-A888-F154D301A92D}"/>
          </ac:spMkLst>
        </pc:spChg>
      </pc:sldChg>
      <pc:sldChg chg="modSp">
        <pc:chgData name="Rossi Argielyn Colot" userId="S::argielyn.rossi@edu.kotka.fi::80fc95f2-6f2a-46c4-b350-4362880c4ae7" providerId="AD" clId="Web-{C7E5EFD8-6B1F-7046-1383-447FF7389673}" dt="2020-02-20T11:27:11.076" v="9" actId="20577"/>
        <pc:sldMkLst>
          <pc:docMk/>
          <pc:sldMk cId="3459067018" sldId="265"/>
        </pc:sldMkLst>
        <pc:spChg chg="mod">
          <ac:chgData name="Rossi Argielyn Colot" userId="S::argielyn.rossi@edu.kotka.fi::80fc95f2-6f2a-46c4-b350-4362880c4ae7" providerId="AD" clId="Web-{C7E5EFD8-6B1F-7046-1383-447FF7389673}" dt="2020-02-20T11:27:11.076" v="9" actId="20577"/>
          <ac:spMkLst>
            <pc:docMk/>
            <pc:sldMk cId="3459067018" sldId="265"/>
            <ac:spMk id="3" creationId="{9BCAC02F-522A-4B22-8988-CCD45A990C11}"/>
          </ac:spMkLst>
        </pc:spChg>
      </pc:sldChg>
    </pc:docChg>
  </pc:docChgLst>
  <pc:docChgLst>
    <pc:chgData name="Rossi Argielyn Colot" userId="S::argielyn.rossi@edu.kotka.fi::80fc95f2-6f2a-46c4-b350-4362880c4ae7" providerId="AD" clId="Web-{58AAE881-7BB0-4D5F-8637-5B53A6B06039}"/>
    <pc:docChg chg="addSld modSld sldOrd">
      <pc:chgData name="Rossi Argielyn Colot" userId="S::argielyn.rossi@edu.kotka.fi::80fc95f2-6f2a-46c4-b350-4362880c4ae7" providerId="AD" clId="Web-{58AAE881-7BB0-4D5F-8637-5B53A6B06039}" dt="2020-02-20T11:19:15.200" v="210" actId="20577"/>
      <pc:docMkLst>
        <pc:docMk/>
      </pc:docMkLst>
      <pc:sldChg chg="addSp delSp modSp ord">
        <pc:chgData name="Rossi Argielyn Colot" userId="S::argielyn.rossi@edu.kotka.fi::80fc95f2-6f2a-46c4-b350-4362880c4ae7" providerId="AD" clId="Web-{58AAE881-7BB0-4D5F-8637-5B53A6B06039}" dt="2020-02-20T11:02:03.350" v="131" actId="1076"/>
        <pc:sldMkLst>
          <pc:docMk/>
          <pc:sldMk cId="3053768874" sldId="258"/>
        </pc:sldMkLst>
        <pc:spChg chg="add mod">
          <ac:chgData name="Rossi Argielyn Colot" userId="S::argielyn.rossi@edu.kotka.fi::80fc95f2-6f2a-46c4-b350-4362880c4ae7" providerId="AD" clId="Web-{58AAE881-7BB0-4D5F-8637-5B53A6B06039}" dt="2020-02-20T10:37:28.082" v="31" actId="1076"/>
          <ac:spMkLst>
            <pc:docMk/>
            <pc:sldMk cId="3053768874" sldId="258"/>
            <ac:spMk id="3" creationId="{18E9E17B-B92C-4436-82D7-22F6BF3C8F46}"/>
          </ac:spMkLst>
        </pc:spChg>
        <pc:spChg chg="add mod">
          <ac:chgData name="Rossi Argielyn Colot" userId="S::argielyn.rossi@edu.kotka.fi::80fc95f2-6f2a-46c4-b350-4362880c4ae7" providerId="AD" clId="Web-{58AAE881-7BB0-4D5F-8637-5B53A6B06039}" dt="2020-02-20T10:38:05.441" v="43" actId="14100"/>
          <ac:spMkLst>
            <pc:docMk/>
            <pc:sldMk cId="3053768874" sldId="258"/>
            <ac:spMk id="7" creationId="{186A4DD3-8534-4564-8487-A95735A2A5BA}"/>
          </ac:spMkLst>
        </pc:spChg>
        <pc:spChg chg="add mod">
          <ac:chgData name="Rossi Argielyn Colot" userId="S::argielyn.rossi@edu.kotka.fi::80fc95f2-6f2a-46c4-b350-4362880c4ae7" providerId="AD" clId="Web-{58AAE881-7BB0-4D5F-8637-5B53A6B06039}" dt="2020-02-20T10:43:14.985" v="54" actId="1076"/>
          <ac:spMkLst>
            <pc:docMk/>
            <pc:sldMk cId="3053768874" sldId="258"/>
            <ac:spMk id="8" creationId="{2D28362B-964B-4C87-BA6F-435BF5346F40}"/>
          </ac:spMkLst>
        </pc:spChg>
        <pc:spChg chg="add del">
          <ac:chgData name="Rossi Argielyn Colot" userId="S::argielyn.rossi@edu.kotka.fi::80fc95f2-6f2a-46c4-b350-4362880c4ae7" providerId="AD" clId="Web-{58AAE881-7BB0-4D5F-8637-5B53A6B06039}" dt="2020-02-20T10:42:41.251" v="46"/>
          <ac:spMkLst>
            <pc:docMk/>
            <pc:sldMk cId="3053768874" sldId="258"/>
            <ac:spMk id="9" creationId="{17CE1E75-6C57-4704-AF70-A77309BED040}"/>
          </ac:spMkLst>
        </pc:spChg>
        <pc:spChg chg="add mod">
          <ac:chgData name="Rossi Argielyn Colot" userId="S::argielyn.rossi@edu.kotka.fi::80fc95f2-6f2a-46c4-b350-4362880c4ae7" providerId="AD" clId="Web-{58AAE881-7BB0-4D5F-8637-5B53A6B06039}" dt="2020-02-20T11:02:03.350" v="131" actId="1076"/>
          <ac:spMkLst>
            <pc:docMk/>
            <pc:sldMk cId="3053768874" sldId="258"/>
            <ac:spMk id="19" creationId="{EF254355-9000-4275-A301-530A39BAA5D1}"/>
          </ac:spMkLst>
        </pc:spChg>
      </pc:sldChg>
      <pc:sldChg chg="addSp delSp modSp">
        <pc:chgData name="Rossi Argielyn Colot" userId="S::argielyn.rossi@edu.kotka.fi::80fc95f2-6f2a-46c4-b350-4362880c4ae7" providerId="AD" clId="Web-{58AAE881-7BB0-4D5F-8637-5B53A6B06039}" dt="2020-02-20T10:19:11.436" v="8"/>
        <pc:sldMkLst>
          <pc:docMk/>
          <pc:sldMk cId="4223449497" sldId="263"/>
        </pc:sldMkLst>
        <pc:spChg chg="add del mod">
          <ac:chgData name="Rossi Argielyn Colot" userId="S::argielyn.rossi@edu.kotka.fi::80fc95f2-6f2a-46c4-b350-4362880c4ae7" providerId="AD" clId="Web-{58AAE881-7BB0-4D5F-8637-5B53A6B06039}" dt="2020-02-20T10:19:11.436" v="8"/>
          <ac:spMkLst>
            <pc:docMk/>
            <pc:sldMk cId="4223449497" sldId="263"/>
            <ac:spMk id="3" creationId="{26FE8990-478B-4413-870A-0E8EE5B6B50B}"/>
          </ac:spMkLst>
        </pc:spChg>
      </pc:sldChg>
      <pc:sldChg chg="addSp delSp modSp new mod ord setBg">
        <pc:chgData name="Rossi Argielyn Colot" userId="S::argielyn.rossi@edu.kotka.fi::80fc95f2-6f2a-46c4-b350-4362880c4ae7" providerId="AD" clId="Web-{58AAE881-7BB0-4D5F-8637-5B53A6B06039}" dt="2020-02-20T10:46:17.233" v="55"/>
        <pc:sldMkLst>
          <pc:docMk/>
          <pc:sldMk cId="3219848141" sldId="264"/>
        </pc:sldMkLst>
        <pc:spChg chg="add">
          <ac:chgData name="Rossi Argielyn Colot" userId="S::argielyn.rossi@edu.kotka.fi::80fc95f2-6f2a-46c4-b350-4362880c4ae7" providerId="AD" clId="Web-{58AAE881-7BB0-4D5F-8637-5B53A6B06039}" dt="2020-02-20T10:29:01.164" v="14"/>
          <ac:spMkLst>
            <pc:docMk/>
            <pc:sldMk cId="3219848141" sldId="264"/>
            <ac:spMk id="5" creationId="{03E8462A-FEBA-4848-81CC-3F8DA3E477BE}"/>
          </ac:spMkLst>
        </pc:spChg>
        <pc:spChg chg="add">
          <ac:chgData name="Rossi Argielyn Colot" userId="S::argielyn.rossi@edu.kotka.fi::80fc95f2-6f2a-46c4-b350-4362880c4ae7" providerId="AD" clId="Web-{58AAE881-7BB0-4D5F-8637-5B53A6B06039}" dt="2020-02-20T10:29:01.164" v="14"/>
          <ac:spMkLst>
            <pc:docMk/>
            <pc:sldMk cId="3219848141" sldId="264"/>
            <ac:spMk id="7" creationId="{7941F9B1-B01B-4A84-89D9-B169AEB4E456}"/>
          </ac:spMkLst>
        </pc:spChg>
        <pc:spChg chg="add del">
          <ac:chgData name="Rossi Argielyn Colot" userId="S::argielyn.rossi@edu.kotka.fi::80fc95f2-6f2a-46c4-b350-4362880c4ae7" providerId="AD" clId="Web-{58AAE881-7BB0-4D5F-8637-5B53A6B06039}" dt="2020-02-20T10:29:01.149" v="13"/>
          <ac:spMkLst>
            <pc:docMk/>
            <pc:sldMk cId="3219848141" sldId="264"/>
            <ac:spMk id="8" creationId="{21029ED5-F105-4DD2-99C8-1E4422817978}"/>
          </ac:spMkLst>
        </pc:spChg>
        <pc:spChg chg="add del">
          <ac:chgData name="Rossi Argielyn Colot" userId="S::argielyn.rossi@edu.kotka.fi::80fc95f2-6f2a-46c4-b350-4362880c4ae7" providerId="AD" clId="Web-{58AAE881-7BB0-4D5F-8637-5B53A6B06039}" dt="2020-02-20T10:29:01.149" v="13"/>
          <ac:spMkLst>
            <pc:docMk/>
            <pc:sldMk cId="3219848141" sldId="264"/>
            <ac:spMk id="21" creationId="{5C9652B3-A450-4ED6-8FBF-F536BA60B4D8}"/>
          </ac:spMkLst>
        </pc:spChg>
        <pc:grpChg chg="add">
          <ac:chgData name="Rossi Argielyn Colot" userId="S::argielyn.rossi@edu.kotka.fi::80fc95f2-6f2a-46c4-b350-4362880c4ae7" providerId="AD" clId="Web-{58AAE881-7BB0-4D5F-8637-5B53A6B06039}" dt="2020-02-20T10:29:01.164" v="14"/>
          <ac:grpSpMkLst>
            <pc:docMk/>
            <pc:sldMk cId="3219848141" sldId="264"/>
            <ac:grpSpMk id="6" creationId="{2109F83F-40FE-4DB3-84CC-09FB3340D06D}"/>
          </ac:grpSpMkLst>
        </pc:grpChg>
        <pc:grpChg chg="add del">
          <ac:chgData name="Rossi Argielyn Colot" userId="S::argielyn.rossi@edu.kotka.fi::80fc95f2-6f2a-46c4-b350-4362880c4ae7" providerId="AD" clId="Web-{58AAE881-7BB0-4D5F-8637-5B53A6B06039}" dt="2020-02-20T10:29:01.149" v="13"/>
          <ac:grpSpMkLst>
            <pc:docMk/>
            <pc:sldMk cId="3219848141" sldId="264"/>
            <ac:grpSpMk id="10" creationId="{2D621E68-BF28-4A1C-B1A2-4E55E139E79A}"/>
          </ac:grpSpMkLst>
        </pc:grpChg>
        <pc:picChg chg="add mod">
          <ac:chgData name="Rossi Argielyn Colot" userId="S::argielyn.rossi@edu.kotka.fi::80fc95f2-6f2a-46c4-b350-4362880c4ae7" providerId="AD" clId="Web-{58AAE881-7BB0-4D5F-8637-5B53A6B06039}" dt="2020-02-20T10:29:39.914" v="20" actId="14100"/>
          <ac:picMkLst>
            <pc:docMk/>
            <pc:sldMk cId="3219848141" sldId="264"/>
            <ac:picMk id="3" creationId="{94946708-A8A4-484B-971C-CD672D258A56}"/>
          </ac:picMkLst>
        </pc:picChg>
      </pc:sldChg>
      <pc:sldChg chg="modSp new">
        <pc:chgData name="Rossi Argielyn Colot" userId="S::argielyn.rossi@edu.kotka.fi::80fc95f2-6f2a-46c4-b350-4362880c4ae7" providerId="AD" clId="Web-{58AAE881-7BB0-4D5F-8637-5B53A6B06039}" dt="2020-02-20T11:19:15.200" v="209" actId="20577"/>
        <pc:sldMkLst>
          <pc:docMk/>
          <pc:sldMk cId="3459067018" sldId="265"/>
        </pc:sldMkLst>
        <pc:spChg chg="mod">
          <ac:chgData name="Rossi Argielyn Colot" userId="S::argielyn.rossi@edu.kotka.fi::80fc95f2-6f2a-46c4-b350-4362880c4ae7" providerId="AD" clId="Web-{58AAE881-7BB0-4D5F-8637-5B53A6B06039}" dt="2020-02-20T10:46:58.108" v="78" actId="20577"/>
          <ac:spMkLst>
            <pc:docMk/>
            <pc:sldMk cId="3459067018" sldId="265"/>
            <ac:spMk id="2" creationId="{E0277B40-A092-4C86-B85B-7CA48B6CC13D}"/>
          </ac:spMkLst>
        </pc:spChg>
        <pc:spChg chg="mod">
          <ac:chgData name="Rossi Argielyn Colot" userId="S::argielyn.rossi@edu.kotka.fi::80fc95f2-6f2a-46c4-b350-4362880c4ae7" providerId="AD" clId="Web-{58AAE881-7BB0-4D5F-8637-5B53A6B06039}" dt="2020-02-20T11:19:15.200" v="209" actId="20577"/>
          <ac:spMkLst>
            <pc:docMk/>
            <pc:sldMk cId="3459067018" sldId="265"/>
            <ac:spMk id="3" creationId="{9BCAC02F-522A-4B22-8988-CCD45A990C11}"/>
          </ac:spMkLst>
        </pc:spChg>
      </pc:sldChg>
    </pc:docChg>
  </pc:docChgLst>
  <pc:docChgLst>
    <pc:chgData name="Rossi Argielyn Colot" userId="S::argielyn.rossi@edu.kotka.fi::80fc95f2-6f2a-46c4-b350-4362880c4ae7" providerId="AD" clId="Web-{89113DD9-9504-4115-AE95-142E8E74043B}"/>
    <pc:docChg chg="addSld delSld modSld">
      <pc:chgData name="Rossi Argielyn Colot" userId="S::argielyn.rossi@edu.kotka.fi::80fc95f2-6f2a-46c4-b350-4362880c4ae7" providerId="AD" clId="Web-{89113DD9-9504-4115-AE95-142E8E74043B}" dt="2020-03-02T15:21:34.778" v="166" actId="20577"/>
      <pc:docMkLst>
        <pc:docMk/>
      </pc:docMkLst>
      <pc:sldChg chg="addSp delSp modSp new">
        <pc:chgData name="Rossi Argielyn Colot" userId="S::argielyn.rossi@edu.kotka.fi::80fc95f2-6f2a-46c4-b350-4362880c4ae7" providerId="AD" clId="Web-{89113DD9-9504-4115-AE95-142E8E74043B}" dt="2020-03-02T14:47:08.930" v="62" actId="20577"/>
        <pc:sldMkLst>
          <pc:docMk/>
          <pc:sldMk cId="3732055531" sldId="266"/>
        </pc:sldMkLst>
        <pc:spChg chg="mod">
          <ac:chgData name="Rossi Argielyn Colot" userId="S::argielyn.rossi@edu.kotka.fi::80fc95f2-6f2a-46c4-b350-4362880c4ae7" providerId="AD" clId="Web-{89113DD9-9504-4115-AE95-142E8E74043B}" dt="2020-03-02T14:35:45.382" v="25" actId="14100"/>
          <ac:spMkLst>
            <pc:docMk/>
            <pc:sldMk cId="3732055531" sldId="266"/>
            <ac:spMk id="2" creationId="{6B7FBEBF-4270-4038-8E50-70F921C38647}"/>
          </ac:spMkLst>
        </pc:spChg>
        <pc:spChg chg="mod">
          <ac:chgData name="Rossi Argielyn Colot" userId="S::argielyn.rossi@edu.kotka.fi::80fc95f2-6f2a-46c4-b350-4362880c4ae7" providerId="AD" clId="Web-{89113DD9-9504-4115-AE95-142E8E74043B}" dt="2020-03-02T14:42:40.539" v="39" actId="20577"/>
          <ac:spMkLst>
            <pc:docMk/>
            <pc:sldMk cId="3732055531" sldId="266"/>
            <ac:spMk id="3" creationId="{793D1BA0-92CC-4E26-AB84-A0CEB3811F1B}"/>
          </ac:spMkLst>
        </pc:spChg>
        <pc:spChg chg="del">
          <ac:chgData name="Rossi Argielyn Colot" userId="S::argielyn.rossi@edu.kotka.fi::80fc95f2-6f2a-46c4-b350-4362880c4ae7" providerId="AD" clId="Web-{89113DD9-9504-4115-AE95-142E8E74043B}" dt="2020-03-02T14:36:24.351" v="30"/>
          <ac:spMkLst>
            <pc:docMk/>
            <pc:sldMk cId="3732055531" sldId="266"/>
            <ac:spMk id="4" creationId="{9882C6FB-7B34-4918-A05A-9D19165BB2F6}"/>
          </ac:spMkLst>
        </pc:spChg>
        <pc:spChg chg="mod">
          <ac:chgData name="Rossi Argielyn Colot" userId="S::argielyn.rossi@edu.kotka.fi::80fc95f2-6f2a-46c4-b350-4362880c4ae7" providerId="AD" clId="Web-{89113DD9-9504-4115-AE95-142E8E74043B}" dt="2020-03-02T14:47:08.930" v="62" actId="20577"/>
          <ac:spMkLst>
            <pc:docMk/>
            <pc:sldMk cId="3732055531" sldId="266"/>
            <ac:spMk id="5" creationId="{3D0E7AC1-DC77-44B8-9ABE-53C0A555A23E}"/>
          </ac:spMkLst>
        </pc:spChg>
        <pc:spChg chg="del">
          <ac:chgData name="Rossi Argielyn Colot" userId="S::argielyn.rossi@edu.kotka.fi::80fc95f2-6f2a-46c4-b350-4362880c4ae7" providerId="AD" clId="Web-{89113DD9-9504-4115-AE95-142E8E74043B}" dt="2020-03-02T14:42:13.727" v="31"/>
          <ac:spMkLst>
            <pc:docMk/>
            <pc:sldMk cId="3732055531" sldId="266"/>
            <ac:spMk id="6" creationId="{6389251F-1394-4603-BB1A-B2F5277AC54D}"/>
          </ac:spMkLst>
        </pc:spChg>
        <pc:picChg chg="add mod ord">
          <ac:chgData name="Rossi Argielyn Colot" userId="S::argielyn.rossi@edu.kotka.fi::80fc95f2-6f2a-46c4-b350-4362880c4ae7" providerId="AD" clId="Web-{89113DD9-9504-4115-AE95-142E8E74043B}" dt="2020-03-02T14:36:24.351" v="30"/>
          <ac:picMkLst>
            <pc:docMk/>
            <pc:sldMk cId="3732055531" sldId="266"/>
            <ac:picMk id="7" creationId="{B51EBB93-B6FD-4D16-AAA3-1EA58A244AC5}"/>
          </ac:picMkLst>
        </pc:picChg>
        <pc:picChg chg="add mod ord">
          <ac:chgData name="Rossi Argielyn Colot" userId="S::argielyn.rossi@edu.kotka.fi::80fc95f2-6f2a-46c4-b350-4362880c4ae7" providerId="AD" clId="Web-{89113DD9-9504-4115-AE95-142E8E74043B}" dt="2020-03-02T14:42:13.727" v="31"/>
          <ac:picMkLst>
            <pc:docMk/>
            <pc:sldMk cId="3732055531" sldId="266"/>
            <ac:picMk id="9" creationId="{3C406CAA-DB48-442A-9EBF-7FF7D94F569C}"/>
          </ac:picMkLst>
        </pc:picChg>
      </pc:sldChg>
      <pc:sldChg chg="addSp modSp new">
        <pc:chgData name="Rossi Argielyn Colot" userId="S::argielyn.rossi@edu.kotka.fi::80fc95f2-6f2a-46c4-b350-4362880c4ae7" providerId="AD" clId="Web-{89113DD9-9504-4115-AE95-142E8E74043B}" dt="2020-03-02T14:58:12.416" v="130" actId="20577"/>
        <pc:sldMkLst>
          <pc:docMk/>
          <pc:sldMk cId="2435921384" sldId="267"/>
        </pc:sldMkLst>
        <pc:spChg chg="add mod">
          <ac:chgData name="Rossi Argielyn Colot" userId="S::argielyn.rossi@edu.kotka.fi::80fc95f2-6f2a-46c4-b350-4362880c4ae7" providerId="AD" clId="Web-{89113DD9-9504-4115-AE95-142E8E74043B}" dt="2020-03-02T14:58:12.416" v="130" actId="20577"/>
          <ac:spMkLst>
            <pc:docMk/>
            <pc:sldMk cId="2435921384" sldId="267"/>
            <ac:spMk id="2" creationId="{C2E7FDCA-F4E6-4DD6-B1A6-603593F44448}"/>
          </ac:spMkLst>
        </pc:spChg>
        <pc:picChg chg="add mod">
          <ac:chgData name="Rossi Argielyn Colot" userId="S::argielyn.rossi@edu.kotka.fi::80fc95f2-6f2a-46c4-b350-4362880c4ae7" providerId="AD" clId="Web-{89113DD9-9504-4115-AE95-142E8E74043B}" dt="2020-03-02T14:57:59.463" v="127" actId="14100"/>
          <ac:picMkLst>
            <pc:docMk/>
            <pc:sldMk cId="2435921384" sldId="267"/>
            <ac:picMk id="3" creationId="{CBAA14CD-5B37-44DA-BA4C-49741525C8AD}"/>
          </ac:picMkLst>
        </pc:picChg>
      </pc:sldChg>
      <pc:sldChg chg="addSp delSp modSp new del">
        <pc:chgData name="Rossi Argielyn Colot" userId="S::argielyn.rossi@edu.kotka.fi::80fc95f2-6f2a-46c4-b350-4362880c4ae7" providerId="AD" clId="Web-{89113DD9-9504-4115-AE95-142E8E74043B}" dt="2020-03-02T15:21:09.372" v="154"/>
        <pc:sldMkLst>
          <pc:docMk/>
          <pc:sldMk cId="2361565944" sldId="268"/>
        </pc:sldMkLst>
        <pc:spChg chg="add del mod">
          <ac:chgData name="Rossi Argielyn Colot" userId="S::argielyn.rossi@edu.kotka.fi::80fc95f2-6f2a-46c4-b350-4362880c4ae7" providerId="AD" clId="Web-{89113DD9-9504-4115-AE95-142E8E74043B}" dt="2020-03-02T15:21:04.497" v="153"/>
          <ac:spMkLst>
            <pc:docMk/>
            <pc:sldMk cId="2361565944" sldId="268"/>
            <ac:spMk id="2" creationId="{1C562F61-66E1-438B-8157-56FB27968CE2}"/>
          </ac:spMkLst>
        </pc:spChg>
      </pc:sldChg>
      <pc:sldChg chg="modSp new">
        <pc:chgData name="Rossi Argielyn Colot" userId="S::argielyn.rossi@edu.kotka.fi::80fc95f2-6f2a-46c4-b350-4362880c4ae7" providerId="AD" clId="Web-{89113DD9-9504-4115-AE95-142E8E74043B}" dt="2020-03-02T15:21:33.762" v="164" actId="20577"/>
        <pc:sldMkLst>
          <pc:docMk/>
          <pc:sldMk cId="2485740864" sldId="268"/>
        </pc:sldMkLst>
        <pc:spChg chg="mod">
          <ac:chgData name="Rossi Argielyn Colot" userId="S::argielyn.rossi@edu.kotka.fi::80fc95f2-6f2a-46c4-b350-4362880c4ae7" providerId="AD" clId="Web-{89113DD9-9504-4115-AE95-142E8E74043B}" dt="2020-03-02T15:21:33.762" v="164" actId="20577"/>
          <ac:spMkLst>
            <pc:docMk/>
            <pc:sldMk cId="2485740864" sldId="268"/>
            <ac:spMk id="2" creationId="{2BA2B8BA-9F95-4A7C-BA7B-56833120D768}"/>
          </ac:spMkLst>
        </pc:spChg>
      </pc:sldChg>
    </pc:docChg>
  </pc:docChgLst>
  <pc:docChgLst>
    <pc:chgData name="Rossi Argielyn Colot" userId="S::argielyn.rossi@edu.kotka.fi::80fc95f2-6f2a-46c4-b350-4362880c4ae7" providerId="AD" clId="Web-{4A0FC6BE-4E79-1864-E80F-7384450059A9}"/>
    <pc:docChg chg="addSld modSld sldOrd addMainMaster delMainMaster">
      <pc:chgData name="Rossi Argielyn Colot" userId="S::argielyn.rossi@edu.kotka.fi::80fc95f2-6f2a-46c4-b350-4362880c4ae7" providerId="AD" clId="Web-{4A0FC6BE-4E79-1864-E80F-7384450059A9}" dt="2020-02-19T14:45:30.924" v="17" actId="1076"/>
      <pc:docMkLst>
        <pc:docMk/>
      </pc:docMkLst>
      <pc:sldChg chg="addSp delSp modSp mod setBg modClrScheme setClrOvrMap delDesignElem chgLayout">
        <pc:chgData name="Rossi Argielyn Colot" userId="S::argielyn.rossi@edu.kotka.fi::80fc95f2-6f2a-46c4-b350-4362880c4ae7" providerId="AD" clId="Web-{4A0FC6BE-4E79-1864-E80F-7384450059A9}" dt="2020-02-19T14:39:30.459" v="6"/>
        <pc:sldMkLst>
          <pc:docMk/>
          <pc:sldMk cId="3491384309" sldId="256"/>
        </pc:sldMkLst>
        <pc:spChg chg="mod ord">
          <ac:chgData name="Rossi Argielyn Colot" userId="S::argielyn.rossi@edu.kotka.fi::80fc95f2-6f2a-46c4-b350-4362880c4ae7" providerId="AD" clId="Web-{4A0FC6BE-4E79-1864-E80F-7384450059A9}" dt="2020-02-19T14:39:30.459" v="6"/>
          <ac:spMkLst>
            <pc:docMk/>
            <pc:sldMk cId="3491384309" sldId="256"/>
            <ac:spMk id="2" creationId="{00000000-0000-0000-0000-000000000000}"/>
          </ac:spMkLst>
        </pc:spChg>
        <pc:spChg chg="mod ord">
          <ac:chgData name="Rossi Argielyn Colot" userId="S::argielyn.rossi@edu.kotka.fi::80fc95f2-6f2a-46c4-b350-4362880c4ae7" providerId="AD" clId="Web-{4A0FC6BE-4E79-1864-E80F-7384450059A9}" dt="2020-02-19T14:39:30.459" v="6"/>
          <ac:spMkLst>
            <pc:docMk/>
            <pc:sldMk cId="3491384309" sldId="256"/>
            <ac:spMk id="3" creationId="{00000000-0000-0000-0000-000000000000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26.709" v="5"/>
          <ac:spMkLst>
            <pc:docMk/>
            <pc:sldMk cId="3491384309" sldId="256"/>
            <ac:spMk id="5" creationId="{CE3D4922-3D1C-4679-9A86-15BFC1A252F0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26.709" v="5"/>
          <ac:spMkLst>
            <pc:docMk/>
            <pc:sldMk cId="3491384309" sldId="256"/>
            <ac:spMk id="6" creationId="{93667F4D-F2CD-4E50-BACC-24766910F77C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26.709" v="5"/>
          <ac:spMkLst>
            <pc:docMk/>
            <pc:sldMk cId="3491384309" sldId="256"/>
            <ac:spMk id="7" creationId="{20CAAE25-D2F2-493F-9569-EC552C1ADD70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11.537" v="3"/>
          <ac:spMkLst>
            <pc:docMk/>
            <pc:sldMk cId="3491384309" sldId="256"/>
            <ac:spMk id="8" creationId="{9CD9ACDE-8038-488C-AB0C-5FD1A373C8CD}"/>
          </ac:spMkLst>
        </pc:spChg>
        <pc:spChg chg="add">
          <ac:chgData name="Rossi Argielyn Colot" userId="S::argielyn.rossi@edu.kotka.fi::80fc95f2-6f2a-46c4-b350-4362880c4ae7" providerId="AD" clId="Web-{4A0FC6BE-4E79-1864-E80F-7384450059A9}" dt="2020-02-19T14:39:30.459" v="6"/>
          <ac:spMkLst>
            <pc:docMk/>
            <pc:sldMk cId="3491384309" sldId="256"/>
            <ac:spMk id="9" creationId="{2783C067-F8BF-4755-B516-8A0CD74CF60C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11.537" v="3"/>
          <ac:spMkLst>
            <pc:docMk/>
            <pc:sldMk cId="3491384309" sldId="256"/>
            <ac:spMk id="10" creationId="{DA6C2449-5F66-4753-AAA3-4AD81E57A0E5}"/>
          </ac:spMkLst>
        </pc:spChg>
        <pc:spChg chg="add">
          <ac:chgData name="Rossi Argielyn Colot" userId="S::argielyn.rossi@edu.kotka.fi::80fc95f2-6f2a-46c4-b350-4362880c4ae7" providerId="AD" clId="Web-{4A0FC6BE-4E79-1864-E80F-7384450059A9}" dt="2020-02-19T14:39:30.459" v="6"/>
          <ac:spMkLst>
            <pc:docMk/>
            <pc:sldMk cId="3491384309" sldId="256"/>
            <ac:spMk id="11" creationId="{2ED796EC-E7FF-46DB-B912-FB08BF12AA6E}"/>
          </ac:spMkLst>
        </pc:spChg>
        <pc:spChg chg="add">
          <ac:chgData name="Rossi Argielyn Colot" userId="S::argielyn.rossi@edu.kotka.fi::80fc95f2-6f2a-46c4-b350-4362880c4ae7" providerId="AD" clId="Web-{4A0FC6BE-4E79-1864-E80F-7384450059A9}" dt="2020-02-19T14:39:30.459" v="6"/>
          <ac:spMkLst>
            <pc:docMk/>
            <pc:sldMk cId="3491384309" sldId="256"/>
            <ac:spMk id="13" creationId="{549A2DAB-B431-487D-95AD-BB0FECB49E57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26.709" v="5"/>
          <ac:spMkLst>
            <pc:docMk/>
            <pc:sldMk cId="3491384309" sldId="256"/>
            <ac:spMk id="14" creationId="{92FDEA97-0861-44C0-9B26-4BB5F777AE11}"/>
          </ac:spMkLst>
        </pc:spChg>
        <pc:spChg chg="add">
          <ac:chgData name="Rossi Argielyn Colot" userId="S::argielyn.rossi@edu.kotka.fi::80fc95f2-6f2a-46c4-b350-4362880c4ae7" providerId="AD" clId="Web-{4A0FC6BE-4E79-1864-E80F-7384450059A9}" dt="2020-02-19T14:39:30.459" v="6"/>
          <ac:spMkLst>
            <pc:docMk/>
            <pc:sldMk cId="3491384309" sldId="256"/>
            <ac:spMk id="15" creationId="{0819F787-32B4-46A8-BC57-C6571BCEE243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26.709" v="5"/>
          <ac:spMkLst>
            <pc:docMk/>
            <pc:sldMk cId="3491384309" sldId="256"/>
            <ac:spMk id="16" creationId="{0FC953F9-A744-406B-9DCA-1E7B5D4713AE}"/>
          </ac:spMkLst>
        </pc:spChg>
        <pc:spChg chg="add del">
          <ac:chgData name="Rossi Argielyn Colot" userId="S::argielyn.rossi@edu.kotka.fi::80fc95f2-6f2a-46c4-b350-4362880c4ae7" providerId="AD" clId="Web-{4A0FC6BE-4E79-1864-E80F-7384450059A9}" dt="2020-02-19T14:39:26.709" v="5"/>
          <ac:spMkLst>
            <pc:docMk/>
            <pc:sldMk cId="3491384309" sldId="256"/>
            <ac:spMk id="18" creationId="{859003D2-E7D2-4253-9EF1-1F513027A894}"/>
          </ac:spMkLst>
        </pc:spChg>
        <pc:grpChg chg="add del">
          <ac:chgData name="Rossi Argielyn Colot" userId="S::argielyn.rossi@edu.kotka.fi::80fc95f2-6f2a-46c4-b350-4362880c4ae7" providerId="AD" clId="Web-{4A0FC6BE-4E79-1864-E80F-7384450059A9}" dt="2020-02-19T14:39:11.537" v="3"/>
          <ac:grpSpMkLst>
            <pc:docMk/>
            <pc:sldMk cId="3491384309" sldId="256"/>
            <ac:grpSpMk id="12" creationId="{329F7DAB-18F4-436A-A0D8-61013DEB6F50}"/>
          </ac:grpSpMkLst>
        </pc:grpChg>
        <pc:cxnChg chg="add">
          <ac:chgData name="Rossi Argielyn Colot" userId="S::argielyn.rossi@edu.kotka.fi::80fc95f2-6f2a-46c4-b350-4362880c4ae7" providerId="AD" clId="Web-{4A0FC6BE-4E79-1864-E80F-7384450059A9}" dt="2020-02-19T14:39:30.459" v="6"/>
          <ac:cxnSpMkLst>
            <pc:docMk/>
            <pc:sldMk cId="3491384309" sldId="256"/>
            <ac:cxnSpMk id="17" creationId="{C5ECDEE1-7093-418F-9CF5-24EEB115C1C1}"/>
          </ac:cxnSpMkLst>
        </pc:cxnChg>
        <pc:cxnChg chg="add">
          <ac:chgData name="Rossi Argielyn Colot" userId="S::argielyn.rossi@edu.kotka.fi::80fc95f2-6f2a-46c4-b350-4362880c4ae7" providerId="AD" clId="Web-{4A0FC6BE-4E79-1864-E80F-7384450059A9}" dt="2020-02-19T14:39:30.459" v="6"/>
          <ac:cxnSpMkLst>
            <pc:docMk/>
            <pc:sldMk cId="3491384309" sldId="256"/>
            <ac:cxnSpMk id="19" creationId="{045062AF-EB11-4651-BC4A-4DA21768DE8E}"/>
          </ac:cxnSpMkLst>
        </pc:cxnChg>
      </pc:sldChg>
      <pc:sldChg chg="modSp mod ord modClrScheme chgLayout">
        <pc:chgData name="Rossi Argielyn Colot" userId="S::argielyn.rossi@edu.kotka.fi::80fc95f2-6f2a-46c4-b350-4362880c4ae7" providerId="AD" clId="Web-{4A0FC6BE-4E79-1864-E80F-7384450059A9}" dt="2020-02-19T14:43:54.128" v="8"/>
        <pc:sldMkLst>
          <pc:docMk/>
          <pc:sldMk cId="3277904718" sldId="257"/>
        </pc:sldMkLst>
        <pc:spChg chg="mod ord">
          <ac:chgData name="Rossi Argielyn Colot" userId="S::argielyn.rossi@edu.kotka.fi::80fc95f2-6f2a-46c4-b350-4362880c4ae7" providerId="AD" clId="Web-{4A0FC6BE-4E79-1864-E80F-7384450059A9}" dt="2020-02-19T14:39:26.709" v="5"/>
          <ac:spMkLst>
            <pc:docMk/>
            <pc:sldMk cId="3277904718" sldId="257"/>
            <ac:spMk id="2" creationId="{00000000-0000-0000-0000-000000000000}"/>
          </ac:spMkLst>
        </pc:spChg>
        <pc:picChg chg="mod ord">
          <ac:chgData name="Rossi Argielyn Colot" userId="S::argielyn.rossi@edu.kotka.fi::80fc95f2-6f2a-46c4-b350-4362880c4ae7" providerId="AD" clId="Web-{4A0FC6BE-4E79-1864-E80F-7384450059A9}" dt="2020-02-19T14:39:26.709" v="5"/>
          <ac:picMkLst>
            <pc:docMk/>
            <pc:sldMk cId="3277904718" sldId="257"/>
            <ac:picMk id="1026" creationId="{00000000-0000-0000-0000-000000000000}"/>
          </ac:picMkLst>
        </pc:picChg>
      </pc:sldChg>
      <pc:sldChg chg="addSp modSp new">
        <pc:chgData name="Rossi Argielyn Colot" userId="S::argielyn.rossi@edu.kotka.fi::80fc95f2-6f2a-46c4-b350-4362880c4ae7" providerId="AD" clId="Web-{4A0FC6BE-4E79-1864-E80F-7384450059A9}" dt="2020-02-19T14:45:30.924" v="17" actId="1076"/>
        <pc:sldMkLst>
          <pc:docMk/>
          <pc:sldMk cId="3053768874" sldId="258"/>
        </pc:sldMkLst>
        <pc:picChg chg="add mod">
          <ac:chgData name="Rossi Argielyn Colot" userId="S::argielyn.rossi@edu.kotka.fi::80fc95f2-6f2a-46c4-b350-4362880c4ae7" providerId="AD" clId="Web-{4A0FC6BE-4E79-1864-E80F-7384450059A9}" dt="2020-02-19T14:45:30.924" v="17" actId="1076"/>
          <ac:picMkLst>
            <pc:docMk/>
            <pc:sldMk cId="3053768874" sldId="258"/>
            <ac:picMk id="2" creationId="{4FEA6F7B-20AA-4F39-9C1C-61F2A8D85AA4}"/>
          </ac:picMkLst>
        </pc:picChg>
      </pc:sldChg>
      <pc:sldMasterChg chg="del delSldLayout">
        <pc:chgData name="Rossi Argielyn Colot" userId="S::argielyn.rossi@edu.kotka.fi::80fc95f2-6f2a-46c4-b350-4362880c4ae7" providerId="AD" clId="Web-{4A0FC6BE-4E79-1864-E80F-7384450059A9}" dt="2020-02-19T14:38:45.600" v="0"/>
        <pc:sldMasterMkLst>
          <pc:docMk/>
          <pc:sldMasterMk cId="113750437" sldId="2147483648"/>
        </pc:sldMasterMkLst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1910199183" sldId="2147483649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1744475997" sldId="2147483650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3351257730" sldId="2147483651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3308623268" sldId="2147483652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1814920689" sldId="2147483653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728653675" sldId="2147483654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4164380336" sldId="2147483655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3539678076" sldId="2147483656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1455900122" sldId="2147483657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107882840" sldId="2147483658"/>
          </pc:sldLayoutMkLst>
        </pc:sldLayoutChg>
        <pc:sldLayoutChg chg="del">
          <pc:chgData name="Rossi Argielyn Colot" userId="S::argielyn.rossi@edu.kotka.fi::80fc95f2-6f2a-46c4-b350-4362880c4ae7" providerId="AD" clId="Web-{4A0FC6BE-4E79-1864-E80F-7384450059A9}" dt="2020-02-19T14:38:45.600" v="0"/>
          <pc:sldLayoutMkLst>
            <pc:docMk/>
            <pc:sldMasterMk cId="113750437" sldId="2147483648"/>
            <pc:sldLayoutMk cId="2822807855" sldId="2147483659"/>
          </pc:sldLayoutMkLst>
        </pc:sldLayoutChg>
      </pc:sldMasterChg>
      <pc:sldMasterChg chg="add del addSldLayout delSldLayout modSldLayout">
        <pc:chgData name="Rossi Argielyn Colot" userId="S::argielyn.rossi@edu.kotka.fi::80fc95f2-6f2a-46c4-b350-4362880c4ae7" providerId="AD" clId="Web-{4A0FC6BE-4E79-1864-E80F-7384450059A9}" dt="2020-02-19T14:39:01.100" v="1"/>
        <pc:sldMasterMkLst>
          <pc:docMk/>
          <pc:sldMasterMk cId="1090388411" sldId="2147483660"/>
        </pc:sldMasterMkLst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2710720934" sldId="2147483661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413439966" sldId="2147483662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2279654258" sldId="2147483663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2554135514" sldId="2147483664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3783016971" sldId="2147483665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3560609376" sldId="2147483666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1791874698" sldId="2147483667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1423263819" sldId="2147483668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2269145312" sldId="2147483669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4078041562" sldId="2147483670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2578372454" sldId="2147483671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1823648345" sldId="2147483672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3089337714" sldId="2147483673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24870725" sldId="2147483674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1528515067" sldId="2147483675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1302666531" sldId="2147483676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01.100" v="1"/>
          <pc:sldLayoutMkLst>
            <pc:docMk/>
            <pc:sldMasterMk cId="1090388411" sldId="2147483660"/>
            <pc:sldLayoutMk cId="1657982038" sldId="2147483677"/>
          </pc:sldLayoutMkLst>
        </pc:sldLayoutChg>
      </pc:sldMasterChg>
      <pc:sldMasterChg chg="add del addSldLayout delSldLayout modSldLayout">
        <pc:chgData name="Rossi Argielyn Colot" userId="S::argielyn.rossi@edu.kotka.fi::80fc95f2-6f2a-46c4-b350-4362880c4ae7" providerId="AD" clId="Web-{4A0FC6BE-4E79-1864-E80F-7384450059A9}" dt="2020-02-19T14:39:26.709" v="5"/>
        <pc:sldMasterMkLst>
          <pc:docMk/>
          <pc:sldMasterMk cId="3948592014" sldId="2147483678"/>
        </pc:sldMasterMkLst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1615292421" sldId="2147483679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1915690151" sldId="2147483680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2154668015" sldId="2147483681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3501629076" sldId="2147483682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3929841993" sldId="2147483683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2151838753" sldId="2147483684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951642599" sldId="2147483685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3690383961" sldId="2147483686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1573162763" sldId="2147483687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1297243708" sldId="2147483688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2116697801" sldId="2147483689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1058363032" sldId="2147483690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1993583831" sldId="2147483691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871349902" sldId="2147483692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580520315" sldId="2147483693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2146136540" sldId="2147483694"/>
          </pc:sldLayoutMkLst>
        </pc:sldLayoutChg>
        <pc:sldLayoutChg chg="add del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3948592014" sldId="2147483678"/>
            <pc:sldLayoutMk cId="2232243213" sldId="2147483695"/>
          </pc:sldLayoutMkLst>
        </pc:sldLayoutChg>
      </pc:sldMasterChg>
      <pc:sldMasterChg chg="add addSldLayout modSldLayout">
        <pc:chgData name="Rossi Argielyn Colot" userId="S::argielyn.rossi@edu.kotka.fi::80fc95f2-6f2a-46c4-b350-4362880c4ae7" providerId="AD" clId="Web-{4A0FC6BE-4E79-1864-E80F-7384450059A9}" dt="2020-02-19T14:39:26.709" v="5"/>
        <pc:sldMasterMkLst>
          <pc:docMk/>
          <pc:sldMasterMk cId="41367739" sldId="2147483696"/>
        </pc:sldMasterMkLst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1470740499" sldId="2147483697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3414598471" sldId="2147483698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4119274162" sldId="2147483699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2103475089" sldId="2147483700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3339826360" sldId="2147483701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2764157340" sldId="2147483702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2543472899" sldId="2147483703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1660605838" sldId="2147483704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734323371" sldId="2147483705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795215774" sldId="2147483706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179731837" sldId="2147483707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2716260712" sldId="2147483708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2090608026" sldId="2147483709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4067147095" sldId="2147483710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1218434436" sldId="2147483711"/>
          </pc:sldLayoutMkLst>
        </pc:sldLayoutChg>
        <pc:sldLayoutChg chg="add mod replId">
          <pc:chgData name="Rossi Argielyn Colot" userId="S::argielyn.rossi@edu.kotka.fi::80fc95f2-6f2a-46c4-b350-4362880c4ae7" providerId="AD" clId="Web-{4A0FC6BE-4E79-1864-E80F-7384450059A9}" dt="2020-02-19T14:39:26.709" v="5"/>
          <pc:sldLayoutMkLst>
            <pc:docMk/>
            <pc:sldMasterMk cId="41367739" sldId="2147483696"/>
            <pc:sldLayoutMk cId="1693623685" sldId="2147483712"/>
          </pc:sldLayoutMkLst>
        </pc:sldLayoutChg>
      </pc:sldMasterChg>
    </pc:docChg>
  </pc:docChgLst>
  <pc:docChgLst>
    <pc:chgData name="Varis Klára Maria" userId="S::klara.varis@edu.kotka.fi::1f527626-a5be-4fb5-906f-3a7010abaa44" providerId="AD" clId="Web-{21B660F5-2D8B-2271-110E-A573568AC810}"/>
    <pc:docChg chg="modSld">
      <pc:chgData name="Varis Klára Maria" userId="S::klara.varis@edu.kotka.fi::1f527626-a5be-4fb5-906f-3a7010abaa44" providerId="AD" clId="Web-{21B660F5-2D8B-2271-110E-A573568AC810}" dt="2020-03-05T10:33:01.941" v="91" actId="20577"/>
      <pc:docMkLst>
        <pc:docMk/>
      </pc:docMkLst>
      <pc:sldChg chg="modSp">
        <pc:chgData name="Varis Klára Maria" userId="S::klara.varis@edu.kotka.fi::1f527626-a5be-4fb5-906f-3a7010abaa44" providerId="AD" clId="Web-{21B660F5-2D8B-2271-110E-A573568AC810}" dt="2020-03-05T10:30:12.659" v="74" actId="20577"/>
        <pc:sldMkLst>
          <pc:docMk/>
          <pc:sldMk cId="2332210756" sldId="259"/>
        </pc:sldMkLst>
        <pc:spChg chg="mod">
          <ac:chgData name="Varis Klára Maria" userId="S::klara.varis@edu.kotka.fi::1f527626-a5be-4fb5-906f-3a7010abaa44" providerId="AD" clId="Web-{21B660F5-2D8B-2271-110E-A573568AC810}" dt="2020-03-05T10:29:30.534" v="62" actId="20577"/>
          <ac:spMkLst>
            <pc:docMk/>
            <pc:sldMk cId="2332210756" sldId="259"/>
            <ac:spMk id="4" creationId="{2EEAFE6D-0CC6-45D1-A8A0-1BBA54FA8BD7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9:57.769" v="70" actId="20577"/>
          <ac:spMkLst>
            <pc:docMk/>
            <pc:sldMk cId="2332210756" sldId="259"/>
            <ac:spMk id="5" creationId="{00C20324-D8CC-4138-9EC9-EBCFD468DF55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30:12.659" v="74" actId="20577"/>
          <ac:spMkLst>
            <pc:docMk/>
            <pc:sldMk cId="2332210756" sldId="259"/>
            <ac:spMk id="6" creationId="{8F99805B-4666-4CAA-B9B2-6EAA96694B96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9:45.144" v="66" actId="20577"/>
          <ac:spMkLst>
            <pc:docMk/>
            <pc:sldMk cId="2332210756" sldId="259"/>
            <ac:spMk id="8" creationId="{2F47C250-5565-4E55-B4B3-0C09864BBB8A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29:08.644" v="60" actId="20577"/>
        <pc:sldMkLst>
          <pc:docMk/>
          <pc:sldMk cId="1695078676" sldId="260"/>
        </pc:sldMkLst>
        <pc:spChg chg="mod">
          <ac:chgData name="Varis Klára Maria" userId="S::klara.varis@edu.kotka.fi::1f527626-a5be-4fb5-906f-3a7010abaa44" providerId="AD" clId="Web-{21B660F5-2D8B-2271-110E-A573568AC810}" dt="2020-03-05T10:29:08.644" v="60" actId="20577"/>
          <ac:spMkLst>
            <pc:docMk/>
            <pc:sldMk cId="1695078676" sldId="260"/>
            <ac:spMk id="6" creationId="{DD4983FC-2742-4104-AA53-5C1BD2F5C780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7:45.706" v="32" actId="20577"/>
          <ac:spMkLst>
            <pc:docMk/>
            <pc:sldMk cId="1695078676" sldId="260"/>
            <ac:spMk id="8" creationId="{8E2881BE-039C-4535-BF88-3D421F5ABAD5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8:56.988" v="56" actId="20577"/>
          <ac:spMkLst>
            <pc:docMk/>
            <pc:sldMk cId="1695078676" sldId="260"/>
            <ac:spMk id="19" creationId="{0461CA0F-D854-42C2-992F-3C0DE57C8797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8:33.331" v="48" actId="20577"/>
          <ac:spMkLst>
            <pc:docMk/>
            <pc:sldMk cId="1695078676" sldId="260"/>
            <ac:spMk id="22" creationId="{F37DE9AC-0D4B-48B5-8374-2005A37D081F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8:45.644" v="52" actId="20577"/>
          <ac:spMkLst>
            <pc:docMk/>
            <pc:sldMk cId="1695078676" sldId="260"/>
            <ac:spMk id="23" creationId="{4864D96B-0279-4F55-B578-C507E97F3901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8:05.254" v="40" actId="20577"/>
          <ac:spMkLst>
            <pc:docMk/>
            <pc:sldMk cId="1695078676" sldId="260"/>
            <ac:spMk id="25" creationId="{8943BBB6-D315-4856-9319-9585BEEEC816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7:54.722" v="36" actId="20577"/>
          <ac:spMkLst>
            <pc:docMk/>
            <pc:sldMk cId="1695078676" sldId="260"/>
            <ac:spMk id="26" creationId="{B4E5E241-A93A-4BC2-89BC-BFA8F00B42CA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8:19.159" v="44" actId="20577"/>
          <ac:spMkLst>
            <pc:docMk/>
            <pc:sldMk cId="1695078676" sldId="260"/>
            <ac:spMk id="27" creationId="{B7ADE779-828F-4974-A0C3-F00676BF1A53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27:28.222" v="28" actId="20577"/>
        <pc:sldMkLst>
          <pc:docMk/>
          <pc:sldMk cId="2683978558" sldId="262"/>
        </pc:sldMkLst>
        <pc:spChg chg="mod">
          <ac:chgData name="Varis Klára Maria" userId="S::klara.varis@edu.kotka.fi::1f527626-a5be-4fb5-906f-3a7010abaa44" providerId="AD" clId="Web-{21B660F5-2D8B-2271-110E-A573568AC810}" dt="2020-03-05T10:27:28.222" v="28" actId="20577"/>
          <ac:spMkLst>
            <pc:docMk/>
            <pc:sldMk cId="2683978558" sldId="262"/>
            <ac:spMk id="4" creationId="{970EA112-146B-45F6-A888-F154D301A92D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27:14.800" v="24" actId="20577"/>
        <pc:sldMkLst>
          <pc:docMk/>
          <pc:sldMk cId="4223449497" sldId="263"/>
        </pc:sldMkLst>
        <pc:spChg chg="mod">
          <ac:chgData name="Varis Klára Maria" userId="S::klara.varis@edu.kotka.fi::1f527626-a5be-4fb5-906f-3a7010abaa44" providerId="AD" clId="Web-{21B660F5-2D8B-2271-110E-A573568AC810}" dt="2020-03-05T10:27:14.800" v="24" actId="20577"/>
          <ac:spMkLst>
            <pc:docMk/>
            <pc:sldMk cId="4223449497" sldId="263"/>
            <ac:spMk id="4" creationId="{032228D9-BC9B-4362-A78B-4EBED1F94A2F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7:02.050" v="20" actId="20577"/>
          <ac:spMkLst>
            <pc:docMk/>
            <pc:sldMk cId="4223449497" sldId="263"/>
            <ac:spMk id="5" creationId="{55EFF783-9FF1-43C1-88D4-3CEE2138D48A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31:23.067" v="86" actId="20577"/>
        <pc:sldMkLst>
          <pc:docMk/>
          <pc:sldMk cId="3459067018" sldId="265"/>
        </pc:sldMkLst>
        <pc:spChg chg="mod">
          <ac:chgData name="Varis Klára Maria" userId="S::klara.varis@edu.kotka.fi::1f527626-a5be-4fb5-906f-3a7010abaa44" providerId="AD" clId="Web-{21B660F5-2D8B-2271-110E-A573568AC810}" dt="2020-03-05T10:31:23.067" v="86" actId="20577"/>
          <ac:spMkLst>
            <pc:docMk/>
            <pc:sldMk cId="3459067018" sldId="265"/>
            <ac:spMk id="3" creationId="{9BCAC02F-522A-4B22-8988-CCD45A990C11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30:58.253" v="83" actId="20577"/>
        <pc:sldMkLst>
          <pc:docMk/>
          <pc:sldMk cId="3732055531" sldId="266"/>
        </pc:sldMkLst>
        <pc:spChg chg="mod">
          <ac:chgData name="Varis Klára Maria" userId="S::klara.varis@edu.kotka.fi::1f527626-a5be-4fb5-906f-3a7010abaa44" providerId="AD" clId="Web-{21B660F5-2D8B-2271-110E-A573568AC810}" dt="2020-03-05T10:30:45.034" v="81" actId="20577"/>
          <ac:spMkLst>
            <pc:docMk/>
            <pc:sldMk cId="3732055531" sldId="266"/>
            <ac:spMk id="3" creationId="{793D1BA0-92CC-4E26-AB84-A0CEB3811F1B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30:58.253" v="83" actId="20577"/>
          <ac:spMkLst>
            <pc:docMk/>
            <pc:sldMk cId="3732055531" sldId="266"/>
            <ac:spMk id="5" creationId="{3D0E7AC1-DC77-44B8-9ABE-53C0A555A23E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30:25.362" v="78" actId="20577"/>
        <pc:sldMkLst>
          <pc:docMk/>
          <pc:sldMk cId="2435921384" sldId="267"/>
        </pc:sldMkLst>
        <pc:spChg chg="mod">
          <ac:chgData name="Varis Klára Maria" userId="S::klara.varis@edu.kotka.fi::1f527626-a5be-4fb5-906f-3a7010abaa44" providerId="AD" clId="Web-{21B660F5-2D8B-2271-110E-A573568AC810}" dt="2020-03-05T10:30:25.362" v="78" actId="20577"/>
          <ac:spMkLst>
            <pc:docMk/>
            <pc:sldMk cId="2435921384" sldId="267"/>
            <ac:spMk id="2" creationId="{C2E7FDCA-F4E6-4DD6-B1A6-603593F44448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26:41.722" v="16" actId="20577"/>
        <pc:sldMkLst>
          <pc:docMk/>
          <pc:sldMk cId="2485740864" sldId="268"/>
        </pc:sldMkLst>
        <pc:spChg chg="mod">
          <ac:chgData name="Varis Klára Maria" userId="S::klara.varis@edu.kotka.fi::1f527626-a5be-4fb5-906f-3a7010abaa44" providerId="AD" clId="Web-{21B660F5-2D8B-2271-110E-A573568AC810}" dt="2020-03-05T10:26:41.722" v="16" actId="20577"/>
          <ac:spMkLst>
            <pc:docMk/>
            <pc:sldMk cId="2485740864" sldId="268"/>
            <ac:spMk id="2" creationId="{2BA2B8BA-9F95-4A7C-BA7B-56833120D768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6:10.737" v="8" actId="20577"/>
          <ac:spMkLst>
            <pc:docMk/>
            <pc:sldMk cId="2485740864" sldId="268"/>
            <ac:spMk id="11" creationId="{88AE29A8-DBEF-4EF1-A45D-2C2774EDDBC8}"/>
          </ac:spMkLst>
        </pc:spChg>
        <pc:spChg chg="mod">
          <ac:chgData name="Varis Klára Maria" userId="S::klara.varis@edu.kotka.fi::1f527626-a5be-4fb5-906f-3a7010abaa44" providerId="AD" clId="Web-{21B660F5-2D8B-2271-110E-A573568AC810}" dt="2020-03-05T10:26:30.987" v="12" actId="20577"/>
          <ac:spMkLst>
            <pc:docMk/>
            <pc:sldMk cId="2485740864" sldId="268"/>
            <ac:spMk id="16" creationId="{26B2E515-D7D7-48EF-A71E-323123515916}"/>
          </ac:spMkLst>
        </pc:spChg>
      </pc:sldChg>
      <pc:sldChg chg="modSp">
        <pc:chgData name="Varis Klára Maria" userId="S::klara.varis@edu.kotka.fi::1f527626-a5be-4fb5-906f-3a7010abaa44" providerId="AD" clId="Web-{21B660F5-2D8B-2271-110E-A573568AC810}" dt="2020-03-05T10:33:01.941" v="90" actId="20577"/>
        <pc:sldMkLst>
          <pc:docMk/>
          <pc:sldMk cId="4195416587" sldId="269"/>
        </pc:sldMkLst>
        <pc:spChg chg="mod">
          <ac:chgData name="Varis Klára Maria" userId="S::klara.varis@edu.kotka.fi::1f527626-a5be-4fb5-906f-3a7010abaa44" providerId="AD" clId="Web-{21B660F5-2D8B-2271-110E-A573568AC810}" dt="2020-03-05T10:33:01.941" v="90" actId="20577"/>
          <ac:spMkLst>
            <pc:docMk/>
            <pc:sldMk cId="4195416587" sldId="269"/>
            <ac:spMk id="4" creationId="{2BD3CEAE-CE0D-4D8E-AA73-26313328D9B6}"/>
          </ac:spMkLst>
        </pc:spChg>
      </pc:sldChg>
    </pc:docChg>
  </pc:docChgLst>
  <pc:docChgLst>
    <pc:chgData name="Rossi Argielyn Colot" userId="S::argielyn.rossi@edu.kotka.fi::80fc95f2-6f2a-46c4-b350-4362880c4ae7" providerId="AD" clId="Web-{BDF92AD3-6080-FA1E-4C92-5B871A1C93BC}"/>
    <pc:docChg chg="addSld modSld sldOrd">
      <pc:chgData name="Rossi Argielyn Colot" userId="S::argielyn.rossi@edu.kotka.fi::80fc95f2-6f2a-46c4-b350-4362880c4ae7" providerId="AD" clId="Web-{BDF92AD3-6080-FA1E-4C92-5B871A1C93BC}" dt="2020-02-19T16:34:24.179" v="577"/>
      <pc:docMkLst>
        <pc:docMk/>
      </pc:docMkLst>
      <pc:sldChg chg="addSp delSp modSp mod setBg">
        <pc:chgData name="Rossi Argielyn Colot" userId="S::argielyn.rossi@edu.kotka.fi::80fc95f2-6f2a-46c4-b350-4362880c4ae7" providerId="AD" clId="Web-{BDF92AD3-6080-FA1E-4C92-5B871A1C93BC}" dt="2020-02-19T14:51:22.486" v="8" actId="1076"/>
        <pc:sldMkLst>
          <pc:docMk/>
          <pc:sldMk cId="3053768874" sldId="258"/>
        </pc:sldMkLst>
        <pc:spChg chg="add">
          <ac:chgData name="Rossi Argielyn Colot" userId="S::argielyn.rossi@edu.kotka.fi::80fc95f2-6f2a-46c4-b350-4362880c4ae7" providerId="AD" clId="Web-{BDF92AD3-6080-FA1E-4C92-5B871A1C93BC}" dt="2020-02-19T14:51:13.641" v="6"/>
          <ac:spMkLst>
            <pc:docMk/>
            <pc:sldMk cId="3053768874" sldId="258"/>
            <ac:spMk id="4" creationId="{03E8462A-FEBA-4848-81CC-3F8DA3E477BE}"/>
          </ac:spMkLst>
        </pc:spChg>
        <pc:spChg chg="add">
          <ac:chgData name="Rossi Argielyn Colot" userId="S::argielyn.rossi@edu.kotka.fi::80fc95f2-6f2a-46c4-b350-4362880c4ae7" providerId="AD" clId="Web-{BDF92AD3-6080-FA1E-4C92-5B871A1C93BC}" dt="2020-02-19T14:51:13.641" v="6"/>
          <ac:spMkLst>
            <pc:docMk/>
            <pc:sldMk cId="3053768874" sldId="258"/>
            <ac:spMk id="6" creationId="{7941F9B1-B01B-4A84-89D9-B169AEB4E456}"/>
          </ac:spMkLst>
        </pc:spChg>
        <pc:spChg chg="add del">
          <ac:chgData name="Rossi Argielyn Colot" userId="S::argielyn.rossi@edu.kotka.fi::80fc95f2-6f2a-46c4-b350-4362880c4ae7" providerId="AD" clId="Web-{BDF92AD3-6080-FA1E-4C92-5B871A1C93BC}" dt="2020-02-19T14:51:13.641" v="5"/>
          <ac:spMkLst>
            <pc:docMk/>
            <pc:sldMk cId="3053768874" sldId="258"/>
            <ac:spMk id="7" creationId="{03E8462A-FEBA-4848-81CC-3F8DA3E477BE}"/>
          </ac:spMkLst>
        </pc:spChg>
        <pc:spChg chg="add del">
          <ac:chgData name="Rossi Argielyn Colot" userId="S::argielyn.rossi@edu.kotka.fi::80fc95f2-6f2a-46c4-b350-4362880c4ae7" providerId="AD" clId="Web-{BDF92AD3-6080-FA1E-4C92-5B871A1C93BC}" dt="2020-02-19T14:51:13.641" v="5"/>
          <ac:spMkLst>
            <pc:docMk/>
            <pc:sldMk cId="3053768874" sldId="258"/>
            <ac:spMk id="20" creationId="{7941F9B1-B01B-4A84-89D9-B169AEB4E456}"/>
          </ac:spMkLst>
        </pc:spChg>
        <pc:grpChg chg="add">
          <ac:chgData name="Rossi Argielyn Colot" userId="S::argielyn.rossi@edu.kotka.fi::80fc95f2-6f2a-46c4-b350-4362880c4ae7" providerId="AD" clId="Web-{BDF92AD3-6080-FA1E-4C92-5B871A1C93BC}" dt="2020-02-19T14:51:13.641" v="6"/>
          <ac:grpSpMkLst>
            <pc:docMk/>
            <pc:sldMk cId="3053768874" sldId="258"/>
            <ac:grpSpMk id="5" creationId="{2109F83F-40FE-4DB3-84CC-09FB3340D06D}"/>
          </ac:grpSpMkLst>
        </pc:grpChg>
        <pc:grpChg chg="add del">
          <ac:chgData name="Rossi Argielyn Colot" userId="S::argielyn.rossi@edu.kotka.fi::80fc95f2-6f2a-46c4-b350-4362880c4ae7" providerId="AD" clId="Web-{BDF92AD3-6080-FA1E-4C92-5B871A1C93BC}" dt="2020-02-19T14:51:13.641" v="5"/>
          <ac:grpSpMkLst>
            <pc:docMk/>
            <pc:sldMk cId="3053768874" sldId="258"/>
            <ac:grpSpMk id="9" creationId="{2109F83F-40FE-4DB3-84CC-09FB3340D06D}"/>
          </ac:grpSpMkLst>
        </pc:grpChg>
        <pc:picChg chg="mod">
          <ac:chgData name="Rossi Argielyn Colot" userId="S::argielyn.rossi@edu.kotka.fi::80fc95f2-6f2a-46c4-b350-4362880c4ae7" providerId="AD" clId="Web-{BDF92AD3-6080-FA1E-4C92-5B871A1C93BC}" dt="2020-02-19T14:51:22.486" v="8" actId="1076"/>
          <ac:picMkLst>
            <pc:docMk/>
            <pc:sldMk cId="3053768874" sldId="258"/>
            <ac:picMk id="2" creationId="{4FEA6F7B-20AA-4F39-9C1C-61F2A8D85AA4}"/>
          </ac:picMkLst>
        </pc:picChg>
      </pc:sldChg>
      <pc:sldChg chg="addSp modSp new mod ord setBg">
        <pc:chgData name="Rossi Argielyn Colot" userId="S::argielyn.rossi@edu.kotka.fi::80fc95f2-6f2a-46c4-b350-4362880c4ae7" providerId="AD" clId="Web-{BDF92AD3-6080-FA1E-4C92-5B871A1C93BC}" dt="2020-02-19T15:16:54.015" v="342"/>
        <pc:sldMkLst>
          <pc:docMk/>
          <pc:sldMk cId="2332210756" sldId="259"/>
        </pc:sldMkLst>
        <pc:spChg chg="add mod">
          <ac:chgData name="Rossi Argielyn Colot" userId="S::argielyn.rossi@edu.kotka.fi::80fc95f2-6f2a-46c4-b350-4362880c4ae7" providerId="AD" clId="Web-{BDF92AD3-6080-FA1E-4C92-5B871A1C93BC}" dt="2020-02-19T15:13:10.136" v="337" actId="20577"/>
          <ac:spMkLst>
            <pc:docMk/>
            <pc:sldMk cId="2332210756" sldId="259"/>
            <ac:spMk id="4" creationId="{2EEAFE6D-0CC6-45D1-A8A0-1BBA54FA8BD7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11:16.219" v="294" actId="1076"/>
          <ac:spMkLst>
            <pc:docMk/>
            <pc:sldMk cId="2332210756" sldId="259"/>
            <ac:spMk id="5" creationId="{00C20324-D8CC-4138-9EC9-EBCFD468DF55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13:05.213" v="333" actId="20577"/>
          <ac:spMkLst>
            <pc:docMk/>
            <pc:sldMk cId="2332210756" sldId="259"/>
            <ac:spMk id="6" creationId="{8F99805B-4666-4CAA-B9B2-6EAA96694B96}"/>
          </ac:spMkLst>
        </pc:spChg>
        <pc:spChg chg="add">
          <ac:chgData name="Rossi Argielyn Colot" userId="S::argielyn.rossi@edu.kotka.fi::80fc95f2-6f2a-46c4-b350-4362880c4ae7" providerId="AD" clId="Web-{BDF92AD3-6080-FA1E-4C92-5B871A1C93BC}" dt="2020-02-19T14:51:28.877" v="9"/>
          <ac:spMkLst>
            <pc:docMk/>
            <pc:sldMk cId="2332210756" sldId="259"/>
            <ac:spMk id="7" creationId="{03E8462A-FEBA-4848-81CC-3F8DA3E477BE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12:33.773" v="321" actId="1076"/>
          <ac:spMkLst>
            <pc:docMk/>
            <pc:sldMk cId="2332210756" sldId="259"/>
            <ac:spMk id="8" creationId="{2F47C250-5565-4E55-B4B3-0C09864BBB8A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13:30.481" v="341" actId="1076"/>
          <ac:spMkLst>
            <pc:docMk/>
            <pc:sldMk cId="2332210756" sldId="259"/>
            <ac:spMk id="19" creationId="{0A280A84-B0BB-4CD4-829C-9DF1DBCC5CD9}"/>
          </ac:spMkLst>
        </pc:spChg>
        <pc:spChg chg="add">
          <ac:chgData name="Rossi Argielyn Colot" userId="S::argielyn.rossi@edu.kotka.fi::80fc95f2-6f2a-46c4-b350-4362880c4ae7" providerId="AD" clId="Web-{BDF92AD3-6080-FA1E-4C92-5B871A1C93BC}" dt="2020-02-19T14:51:28.877" v="9"/>
          <ac:spMkLst>
            <pc:docMk/>
            <pc:sldMk cId="2332210756" sldId="259"/>
            <ac:spMk id="20" creationId="{7941F9B1-B01B-4A84-89D9-B169AEB4E456}"/>
          </ac:spMkLst>
        </pc:spChg>
        <pc:grpChg chg="add">
          <ac:chgData name="Rossi Argielyn Colot" userId="S::argielyn.rossi@edu.kotka.fi::80fc95f2-6f2a-46c4-b350-4362880c4ae7" providerId="AD" clId="Web-{BDF92AD3-6080-FA1E-4C92-5B871A1C93BC}" dt="2020-02-19T14:51:28.877" v="9"/>
          <ac:grpSpMkLst>
            <pc:docMk/>
            <pc:sldMk cId="2332210756" sldId="259"/>
            <ac:grpSpMk id="9" creationId="{2109F83F-40FE-4DB3-84CC-09FB3340D06D}"/>
          </ac:grpSpMkLst>
        </pc:grpChg>
        <pc:picChg chg="add mod">
          <ac:chgData name="Rossi Argielyn Colot" userId="S::argielyn.rossi@edu.kotka.fi::80fc95f2-6f2a-46c4-b350-4362880c4ae7" providerId="AD" clId="Web-{BDF92AD3-6080-FA1E-4C92-5B871A1C93BC}" dt="2020-02-19T15:10:53.327" v="291" actId="1076"/>
          <ac:picMkLst>
            <pc:docMk/>
            <pc:sldMk cId="2332210756" sldId="259"/>
            <ac:picMk id="2" creationId="{586A68B5-3CCB-4C33-9FAE-632AC044DC3F}"/>
          </ac:picMkLst>
        </pc:picChg>
      </pc:sldChg>
      <pc:sldChg chg="addSp delSp modSp new mod ord setBg">
        <pc:chgData name="Rossi Argielyn Colot" userId="S::argielyn.rossi@edu.kotka.fi::80fc95f2-6f2a-46c4-b350-4362880c4ae7" providerId="AD" clId="Web-{BDF92AD3-6080-FA1E-4C92-5B871A1C93BC}" dt="2020-02-19T15:16:57.922" v="343"/>
        <pc:sldMkLst>
          <pc:docMk/>
          <pc:sldMk cId="1695078676" sldId="260"/>
        </pc:sldMkLst>
        <pc:spChg chg="add mod">
          <ac:chgData name="Rossi Argielyn Colot" userId="S::argielyn.rossi@edu.kotka.fi::80fc95f2-6f2a-46c4-b350-4362880c4ae7" providerId="AD" clId="Web-{BDF92AD3-6080-FA1E-4C92-5B871A1C93BC}" dt="2020-02-19T15:00:06.877" v="150" actId="20577"/>
          <ac:spMkLst>
            <pc:docMk/>
            <pc:sldMk cId="1695078676" sldId="260"/>
            <ac:spMk id="6" creationId="{DD4983FC-2742-4104-AA53-5C1BD2F5C780}"/>
          </ac:spMkLst>
        </pc:spChg>
        <pc:spChg chg="add del">
          <ac:chgData name="Rossi Argielyn Colot" userId="S::argielyn.rossi@edu.kotka.fi::80fc95f2-6f2a-46c4-b350-4362880c4ae7" providerId="AD" clId="Web-{BDF92AD3-6080-FA1E-4C92-5B871A1C93BC}" dt="2020-02-19T14:53:15.840" v="20"/>
          <ac:spMkLst>
            <pc:docMk/>
            <pc:sldMk cId="1695078676" sldId="260"/>
            <ac:spMk id="7" creationId="{21029ED5-F105-4DD2-99C8-1E4422817978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00:12.472" v="153" actId="20577"/>
          <ac:spMkLst>
            <pc:docMk/>
            <pc:sldMk cId="1695078676" sldId="260"/>
            <ac:spMk id="8" creationId="{8E2881BE-039C-4535-BF88-3D421F5ABAD5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4:58:24.493" v="109" actId="20577"/>
          <ac:spMkLst>
            <pc:docMk/>
            <pc:sldMk cId="1695078676" sldId="260"/>
            <ac:spMk id="19" creationId="{0461CA0F-D854-42C2-992F-3C0DE57C8797}"/>
          </ac:spMkLst>
        </pc:spChg>
        <pc:spChg chg="add del">
          <ac:chgData name="Rossi Argielyn Colot" userId="S::argielyn.rossi@edu.kotka.fi::80fc95f2-6f2a-46c4-b350-4362880c4ae7" providerId="AD" clId="Web-{BDF92AD3-6080-FA1E-4C92-5B871A1C93BC}" dt="2020-02-19T14:53:15.840" v="20"/>
          <ac:spMkLst>
            <pc:docMk/>
            <pc:sldMk cId="1695078676" sldId="260"/>
            <ac:spMk id="20" creationId="{5C9652B3-A450-4ED6-8FBF-F536BA60B4D8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00:33.489" v="162" actId="1076"/>
          <ac:spMkLst>
            <pc:docMk/>
            <pc:sldMk cId="1695078676" sldId="260"/>
            <ac:spMk id="21" creationId="{3DCDCFD6-7365-48DF-A046-33636581C25D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4:59:57.142" v="146" actId="20577"/>
          <ac:spMkLst>
            <pc:docMk/>
            <pc:sldMk cId="1695078676" sldId="260"/>
            <ac:spMk id="22" creationId="{F37DE9AC-0D4B-48B5-8374-2005A37D081F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4:59:25.686" v="134" actId="20577"/>
          <ac:spMkLst>
            <pc:docMk/>
            <pc:sldMk cId="1695078676" sldId="260"/>
            <ac:spMk id="23" creationId="{4864D96B-0279-4F55-B578-C507E97F3901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03:00.143" v="217" actId="1076"/>
          <ac:spMkLst>
            <pc:docMk/>
            <pc:sldMk cId="1695078676" sldId="260"/>
            <ac:spMk id="24" creationId="{9140836E-7773-4931-92B6-1D15437966DB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02:19.608" v="199" actId="1076"/>
          <ac:spMkLst>
            <pc:docMk/>
            <pc:sldMk cId="1695078676" sldId="260"/>
            <ac:spMk id="25" creationId="{8943BBB6-D315-4856-9319-9585BEEEC816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01:43.808" v="183" actId="1076"/>
          <ac:spMkLst>
            <pc:docMk/>
            <pc:sldMk cId="1695078676" sldId="260"/>
            <ac:spMk id="26" creationId="{B4E5E241-A93A-4BC2-89BC-BFA8F00B42CA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03:33.130" v="236" actId="1076"/>
          <ac:spMkLst>
            <pc:docMk/>
            <pc:sldMk cId="1695078676" sldId="260"/>
            <ac:spMk id="27" creationId="{B7ADE779-828F-4974-A0C3-F00676BF1A53}"/>
          </ac:spMkLst>
        </pc:spChg>
        <pc:grpChg chg="add del">
          <ac:chgData name="Rossi Argielyn Colot" userId="S::argielyn.rossi@edu.kotka.fi::80fc95f2-6f2a-46c4-b350-4362880c4ae7" providerId="AD" clId="Web-{BDF92AD3-6080-FA1E-4C92-5B871A1C93BC}" dt="2020-02-19T14:53:15.840" v="20"/>
          <ac:grpSpMkLst>
            <pc:docMk/>
            <pc:sldMk cId="1695078676" sldId="260"/>
            <ac:grpSpMk id="9" creationId="{2D621E68-BF28-4A1C-B1A2-4E55E139E79A}"/>
          </ac:grpSpMkLst>
        </pc:grpChg>
        <pc:picChg chg="add del mod">
          <ac:chgData name="Rossi Argielyn Colot" userId="S::argielyn.rossi@edu.kotka.fi::80fc95f2-6f2a-46c4-b350-4362880c4ae7" providerId="AD" clId="Web-{BDF92AD3-6080-FA1E-4C92-5B871A1C93BC}" dt="2020-02-19T14:53:29.185" v="21"/>
          <ac:picMkLst>
            <pc:docMk/>
            <pc:sldMk cId="1695078676" sldId="260"/>
            <ac:picMk id="2" creationId="{9B82DEF2-CF82-4B70-AD7E-83B62B01BAE7}"/>
          </ac:picMkLst>
        </pc:picChg>
        <pc:picChg chg="add mod">
          <ac:chgData name="Rossi Argielyn Colot" userId="S::argielyn.rossi@edu.kotka.fi::80fc95f2-6f2a-46c4-b350-4362880c4ae7" providerId="AD" clId="Web-{BDF92AD3-6080-FA1E-4C92-5B871A1C93BC}" dt="2020-02-19T14:53:52.390" v="27" actId="1076"/>
          <ac:picMkLst>
            <pc:docMk/>
            <pc:sldMk cId="1695078676" sldId="260"/>
            <ac:picMk id="4" creationId="{0C1D9B4B-478D-43AE-A6A7-5B9A3CB7DFFC}"/>
          </ac:picMkLst>
        </pc:picChg>
      </pc:sldChg>
      <pc:sldChg chg="addSp delSp modSp new ord">
        <pc:chgData name="Rossi Argielyn Colot" userId="S::argielyn.rossi@edu.kotka.fi::80fc95f2-6f2a-46c4-b350-4362880c4ae7" providerId="AD" clId="Web-{BDF92AD3-6080-FA1E-4C92-5B871A1C93BC}" dt="2020-02-19T15:41:34.868" v="427"/>
        <pc:sldMkLst>
          <pc:docMk/>
          <pc:sldMk cId="3757827926" sldId="261"/>
        </pc:sldMkLst>
        <pc:spChg chg="add mod">
          <ac:chgData name="Rossi Argielyn Colot" userId="S::argielyn.rossi@edu.kotka.fi::80fc95f2-6f2a-46c4-b350-4362880c4ae7" providerId="AD" clId="Web-{BDF92AD3-6080-FA1E-4C92-5B871A1C93BC}" dt="2020-02-19T15:29:34.553" v="376" actId="1076"/>
          <ac:spMkLst>
            <pc:docMk/>
            <pc:sldMk cId="3757827926" sldId="261"/>
            <ac:spMk id="6" creationId="{7C0B4F62-C04E-4ECD-9A89-543A46B2FA97}"/>
          </ac:spMkLst>
        </pc:spChg>
        <pc:spChg chg="add del mod">
          <ac:chgData name="Rossi Argielyn Colot" userId="S::argielyn.rossi@edu.kotka.fi::80fc95f2-6f2a-46c4-b350-4362880c4ae7" providerId="AD" clId="Web-{BDF92AD3-6080-FA1E-4C92-5B871A1C93BC}" dt="2020-02-19T15:31:10.468" v="380"/>
          <ac:spMkLst>
            <pc:docMk/>
            <pc:sldMk cId="3757827926" sldId="261"/>
            <ac:spMk id="7" creationId="{C9758B20-744A-47DF-8302-46EE0DA7C228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5:40:51.443" v="426" actId="1076"/>
          <ac:spMkLst>
            <pc:docMk/>
            <pc:sldMk cId="3757827926" sldId="261"/>
            <ac:spMk id="10" creationId="{05055981-0E8D-4799-90E2-C37D8CEDAE5C}"/>
          </ac:spMkLst>
        </pc:spChg>
        <pc:picChg chg="add del mod modCrop">
          <ac:chgData name="Rossi Argielyn Colot" userId="S::argielyn.rossi@edu.kotka.fi::80fc95f2-6f2a-46c4-b350-4362880c4ae7" providerId="AD" clId="Web-{BDF92AD3-6080-FA1E-4C92-5B871A1C93BC}" dt="2020-02-19T15:23:10.065" v="353"/>
          <ac:picMkLst>
            <pc:docMk/>
            <pc:sldMk cId="3757827926" sldId="261"/>
            <ac:picMk id="2" creationId="{5EFD436A-4E65-4078-8F5B-091B4566FA35}"/>
          </ac:picMkLst>
        </pc:picChg>
        <pc:picChg chg="add del mod modCrop">
          <ac:chgData name="Rossi Argielyn Colot" userId="S::argielyn.rossi@edu.kotka.fi::80fc95f2-6f2a-46c4-b350-4362880c4ae7" providerId="AD" clId="Web-{BDF92AD3-6080-FA1E-4C92-5B871A1C93BC}" dt="2020-02-19T15:39:04.261" v="381"/>
          <ac:picMkLst>
            <pc:docMk/>
            <pc:sldMk cId="3757827926" sldId="261"/>
            <ac:picMk id="4" creationId="{FF44CB88-1DDD-4417-87BD-DE4A63A2B510}"/>
          </ac:picMkLst>
        </pc:picChg>
        <pc:picChg chg="add mod">
          <ac:chgData name="Rossi Argielyn Colot" userId="S::argielyn.rossi@edu.kotka.fi::80fc95f2-6f2a-46c4-b350-4362880c4ae7" providerId="AD" clId="Web-{BDF92AD3-6080-FA1E-4C92-5B871A1C93BC}" dt="2020-02-19T15:39:34.451" v="387" actId="1076"/>
          <ac:picMkLst>
            <pc:docMk/>
            <pc:sldMk cId="3757827926" sldId="261"/>
            <ac:picMk id="8" creationId="{65DF1D98-D204-4A06-96EA-42F3C7B4A5CA}"/>
          </ac:picMkLst>
        </pc:picChg>
      </pc:sldChg>
      <pc:sldChg chg="addSp modSp new">
        <pc:chgData name="Rossi Argielyn Colot" userId="S::argielyn.rossi@edu.kotka.fi::80fc95f2-6f2a-46c4-b350-4362880c4ae7" providerId="AD" clId="Web-{BDF92AD3-6080-FA1E-4C92-5B871A1C93BC}" dt="2020-02-19T15:52:51.055" v="536" actId="20577"/>
        <pc:sldMkLst>
          <pc:docMk/>
          <pc:sldMk cId="2683978558" sldId="262"/>
        </pc:sldMkLst>
        <pc:spChg chg="add mod">
          <ac:chgData name="Rossi Argielyn Colot" userId="S::argielyn.rossi@edu.kotka.fi::80fc95f2-6f2a-46c4-b350-4362880c4ae7" providerId="AD" clId="Web-{BDF92AD3-6080-FA1E-4C92-5B871A1C93BC}" dt="2020-02-19T15:52:51.055" v="536" actId="20577"/>
          <ac:spMkLst>
            <pc:docMk/>
            <pc:sldMk cId="2683978558" sldId="262"/>
            <ac:spMk id="4" creationId="{970EA112-146B-45F6-A888-F154D301A92D}"/>
          </ac:spMkLst>
        </pc:spChg>
        <pc:picChg chg="add mod">
          <ac:chgData name="Rossi Argielyn Colot" userId="S::argielyn.rossi@edu.kotka.fi::80fc95f2-6f2a-46c4-b350-4362880c4ae7" providerId="AD" clId="Web-{BDF92AD3-6080-FA1E-4C92-5B871A1C93BC}" dt="2020-02-19T15:49:55.508" v="432" actId="14100"/>
          <ac:picMkLst>
            <pc:docMk/>
            <pc:sldMk cId="2683978558" sldId="262"/>
            <ac:picMk id="2" creationId="{CE3AF48A-4832-455E-AE6E-22456B1923AC}"/>
          </ac:picMkLst>
        </pc:picChg>
      </pc:sldChg>
      <pc:sldChg chg="addSp modSp new ord">
        <pc:chgData name="Rossi Argielyn Colot" userId="S::argielyn.rossi@edu.kotka.fi::80fc95f2-6f2a-46c4-b350-4362880c4ae7" providerId="AD" clId="Web-{BDF92AD3-6080-FA1E-4C92-5B871A1C93BC}" dt="2020-02-19T16:34:24.179" v="577"/>
        <pc:sldMkLst>
          <pc:docMk/>
          <pc:sldMk cId="4223449497" sldId="263"/>
        </pc:sldMkLst>
        <pc:spChg chg="add mod">
          <ac:chgData name="Rossi Argielyn Colot" userId="S::argielyn.rossi@edu.kotka.fi::80fc95f2-6f2a-46c4-b350-4362880c4ae7" providerId="AD" clId="Web-{BDF92AD3-6080-FA1E-4C92-5B871A1C93BC}" dt="2020-02-19T16:32:11.851" v="564" actId="1076"/>
          <ac:spMkLst>
            <pc:docMk/>
            <pc:sldMk cId="4223449497" sldId="263"/>
            <ac:spMk id="4" creationId="{032228D9-BC9B-4362-A78B-4EBED1F94A2F}"/>
          </ac:spMkLst>
        </pc:spChg>
        <pc:spChg chg="add mod">
          <ac:chgData name="Rossi Argielyn Colot" userId="S::argielyn.rossi@edu.kotka.fi::80fc95f2-6f2a-46c4-b350-4362880c4ae7" providerId="AD" clId="Web-{BDF92AD3-6080-FA1E-4C92-5B871A1C93BC}" dt="2020-02-19T16:33:47.101" v="576" actId="1076"/>
          <ac:spMkLst>
            <pc:docMk/>
            <pc:sldMk cId="4223449497" sldId="263"/>
            <ac:spMk id="5" creationId="{55EFF783-9FF1-43C1-88D4-3CEE2138D48A}"/>
          </ac:spMkLst>
        </pc:spChg>
        <pc:picChg chg="add mod">
          <ac:chgData name="Rossi Argielyn Colot" userId="S::argielyn.rossi@edu.kotka.fi::80fc95f2-6f2a-46c4-b350-4362880c4ae7" providerId="AD" clId="Web-{BDF92AD3-6080-FA1E-4C92-5B871A1C93BC}" dt="2020-02-19T16:31:34.897" v="542" actId="1076"/>
          <ac:picMkLst>
            <pc:docMk/>
            <pc:sldMk cId="4223449497" sldId="263"/>
            <ac:picMk id="2" creationId="{ECC08F14-308E-4681-8F91-BCB4DA51CC2C}"/>
          </ac:picMkLst>
        </pc:picChg>
        <pc:picChg chg="add mod">
          <ac:chgData name="Rossi Argielyn Colot" userId="S::argielyn.rossi@edu.kotka.fi::80fc95f2-6f2a-46c4-b350-4362880c4ae7" providerId="AD" clId="Web-{BDF92AD3-6080-FA1E-4C92-5B871A1C93BC}" dt="2020-02-19T16:33:36.242" v="570" actId="1076"/>
          <ac:picMkLst>
            <pc:docMk/>
            <pc:sldMk cId="4223449497" sldId="263"/>
            <ac:picMk id="6" creationId="{9477FFE1-CC09-492B-8748-13A73365FC3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40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15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31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60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0608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147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34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23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9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7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75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2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5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47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0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2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originals/c8/f6/e1/c8f6e156a43fc4101ca4297090b64a50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KxSJPokyfc" TargetMode="External"/><Relationship Id="rId2" Type="http://schemas.openxmlformats.org/officeDocument/2006/relationships/hyperlink" Target="https://www.youtube.com/watch?v=86YUKpuUr0k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fVS_d4VCiz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7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9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1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7" name="Straight Connector 15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7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>
            <a:normAutofit/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7067" y="1397000"/>
            <a:ext cx="7766936" cy="2653836"/>
          </a:xfrm>
        </p:spPr>
        <p:txBody>
          <a:bodyPr>
            <a:normAutofit/>
          </a:bodyPr>
          <a:lstStyle/>
          <a:p>
            <a:r>
              <a:rPr lang="fi-FI">
                <a:latin typeface="Algerian" panose="04020705040A02060702" pitchFamily="82" charset="0"/>
              </a:rPr>
              <a:t>VAARA-SUOMI</a:t>
            </a:r>
          </a:p>
        </p:txBody>
      </p:sp>
    </p:spTree>
    <p:extLst>
      <p:ext uri="{BB962C8B-B14F-4D97-AF65-F5344CB8AC3E}">
        <p14:creationId xmlns:p14="http://schemas.microsoft.com/office/powerpoint/2010/main" val="349138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Algerian" panose="04020705040A02060702" pitchFamily="82" charset="0"/>
              </a:rPr>
              <a:t>Vaara-Suomen maisema Kajaanista</a:t>
            </a:r>
          </a:p>
        </p:txBody>
      </p:sp>
      <p:pic>
        <p:nvPicPr>
          <p:cNvPr id="1026" name="Picture 2" descr="Kuvahaun tulos: kajaan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9" y="1583332"/>
            <a:ext cx="652700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iruutu 3"/>
          <p:cNvSpPr txBox="1"/>
          <p:nvPr/>
        </p:nvSpPr>
        <p:spPr>
          <a:xfrm flipH="1">
            <a:off x="633547" y="5725664"/>
            <a:ext cx="3298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>
                <a:hlinkClick r:id="rId3"/>
              </a:rPr>
              <a:t>https://i.pinimg.com/originals/c8/f6/e1/c8f6e156a43fc4101ca4297090b64a50.jpg</a:t>
            </a:r>
            <a:endParaRPr lang="fi-FI"/>
          </a:p>
        </p:txBody>
      </p:sp>
      <p:pic>
        <p:nvPicPr>
          <p:cNvPr id="1028" name="Picture 4" descr="https://peda.net/kotka/lukiokoulutus/aikuislukio/koulutustarjonta/mp/opetus-2019-2020/maantieto/ge1/sm/nimet%C3%B6n-b01a/v:file/download/891358c67ed358abd0287f335e3d4042e416f9c2/Vaara-Suomi_poh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5" y="1845271"/>
            <a:ext cx="2319750" cy="35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iisto 4"/>
          <p:cNvSpPr/>
          <p:nvPr/>
        </p:nvSpPr>
        <p:spPr>
          <a:xfrm>
            <a:off x="1060269" y="3691010"/>
            <a:ext cx="219892" cy="214784"/>
          </a:xfrm>
          <a:prstGeom prst="bevel">
            <a:avLst/>
          </a:prstGeom>
          <a:solidFill>
            <a:srgbClr val="C481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7904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view of a city&#10;&#10;Description generated with high confidence">
            <a:extLst>
              <a:ext uri="{FF2B5EF4-FFF2-40B4-BE49-F238E27FC236}">
                <a16:creationId xmlns:a16="http://schemas.microsoft.com/office/drawing/2014/main" id="{CE3AF48A-4832-455E-AE6E-22456B19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1" y="375884"/>
            <a:ext cx="7214558" cy="48554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EA112-146B-45F6-A888-F154D301A92D}"/>
              </a:ext>
            </a:extLst>
          </p:cNvPr>
          <p:cNvSpPr txBox="1"/>
          <p:nvPr/>
        </p:nvSpPr>
        <p:spPr>
          <a:xfrm>
            <a:off x="727494" y="5342626"/>
            <a:ext cx="4641010" cy="11541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300" noProof="1">
                <a:latin typeface="Aharoni"/>
                <a:cs typeface="Aharoni"/>
              </a:rPr>
              <a:t>Vaara-Suomen suurin kaupunki </a:t>
            </a:r>
            <a:r>
              <a:rPr lang="en-US" sz="2300" u="sng" noProof="1">
                <a:latin typeface="Aharoni"/>
                <a:cs typeface="Aharoni"/>
              </a:rPr>
              <a:t>Kajaani </a:t>
            </a:r>
            <a:r>
              <a:rPr lang="en-US" sz="2300" noProof="1">
                <a:latin typeface="Aharoni"/>
                <a:cs typeface="Aharoni"/>
              </a:rPr>
              <a:t>sijaitsee suuren Oulujärven rannalla.</a:t>
            </a:r>
          </a:p>
        </p:txBody>
      </p:sp>
    </p:spTree>
    <p:extLst>
      <p:ext uri="{BB962C8B-B14F-4D97-AF65-F5344CB8AC3E}">
        <p14:creationId xmlns:p14="http://schemas.microsoft.com/office/powerpoint/2010/main" val="2683978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view of 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ECC08F14-308E-4681-8F91-BCB4DA51C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1" y="257002"/>
            <a:ext cx="5733690" cy="3224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2228D9-BC9B-4362-A78B-4EBED1F94A2F}"/>
              </a:ext>
            </a:extLst>
          </p:cNvPr>
          <p:cNvSpPr txBox="1"/>
          <p:nvPr/>
        </p:nvSpPr>
        <p:spPr>
          <a:xfrm>
            <a:off x="6176513" y="1906437"/>
            <a:ext cx="2743200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500" noProof="1">
                <a:latin typeface="Aharoni"/>
                <a:cs typeface="Aharoni"/>
              </a:rPr>
              <a:t>Kuusamo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EFF783-9FF1-43C1-88D4-3CEE2138D48A}"/>
              </a:ext>
            </a:extLst>
          </p:cNvPr>
          <p:cNvSpPr txBox="1"/>
          <p:nvPr/>
        </p:nvSpPr>
        <p:spPr>
          <a:xfrm>
            <a:off x="4996671" y="5945578"/>
            <a:ext cx="2743200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500" noProof="1">
                <a:latin typeface="Aharoni"/>
                <a:cs typeface="Aharoni"/>
              </a:rPr>
              <a:t>Kuhmo</a:t>
            </a:r>
          </a:p>
        </p:txBody>
      </p:sp>
      <p:pic>
        <p:nvPicPr>
          <p:cNvPr id="6" name="Picture 6" descr="A large body of water with a city in the background&#10;&#10;Description generated with very high confidence">
            <a:extLst>
              <a:ext uri="{FF2B5EF4-FFF2-40B4-BE49-F238E27FC236}">
                <a16:creationId xmlns:a16="http://schemas.microsoft.com/office/drawing/2014/main" id="{9477FFE1-CC09-492B-8748-13A73365F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70" y="3150861"/>
            <a:ext cx="5460520" cy="363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4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2B8BA-9F95-4A7C-BA7B-56833120D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0771"/>
            <a:ext cx="7345838" cy="731328"/>
          </a:xfrm>
        </p:spPr>
        <p:txBody>
          <a:bodyPr>
            <a:normAutofit/>
          </a:bodyPr>
          <a:lstStyle/>
          <a:p>
            <a:r>
              <a:rPr lang="en-US" b="1" noProof="1">
                <a:solidFill>
                  <a:schemeClr val="tx1"/>
                </a:solidFill>
                <a:latin typeface="Aharoni"/>
                <a:ea typeface="+mj-lt"/>
                <a:cs typeface="+mj-lt"/>
              </a:rPr>
              <a:t>Maiseman tunnuspiirteet</a:t>
            </a:r>
            <a:endParaRPr lang="en-US" noProof="1">
              <a:solidFill>
                <a:schemeClr val="tx1"/>
              </a:solidFill>
              <a:latin typeface="Aharoni"/>
            </a:endParaRPr>
          </a:p>
        </p:txBody>
      </p:sp>
      <p:pic>
        <p:nvPicPr>
          <p:cNvPr id="9" name="Picture 9" descr="A close up of a hillside next to a tree&#10;&#10;Description generated with very high confidence">
            <a:extLst>
              <a:ext uri="{FF2B5EF4-FFF2-40B4-BE49-F238E27FC236}">
                <a16:creationId xmlns:a16="http://schemas.microsoft.com/office/drawing/2014/main" id="{F2D326F4-56C9-4962-92D6-B2B702A23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06" y="992670"/>
            <a:ext cx="5115463" cy="41537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AE29A8-DBEF-4EF1-A45D-2C2774EDDBC8}"/>
              </a:ext>
            </a:extLst>
          </p:cNvPr>
          <p:cNvSpPr txBox="1"/>
          <p:nvPr/>
        </p:nvSpPr>
        <p:spPr>
          <a:xfrm>
            <a:off x="483080" y="5285117"/>
            <a:ext cx="274320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noProof="1">
                <a:latin typeface="Aharoni"/>
                <a:ea typeface="+mn-lt"/>
                <a:cs typeface="+mn-lt"/>
              </a:rPr>
              <a:t>Vaarat ovat havumetsien peittämiä.</a:t>
            </a:r>
            <a:endParaRPr lang="en-US" sz="3000" noProof="1">
              <a:latin typeface="Aharoni"/>
            </a:endParaRPr>
          </a:p>
        </p:txBody>
      </p:sp>
      <p:pic>
        <p:nvPicPr>
          <p:cNvPr id="14" name="Picture 14" descr="A tree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79456F65-1601-4DA7-8791-0108347F4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041" y="991550"/>
            <a:ext cx="6323162" cy="36815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B2E515-D7D7-48EF-A71E-323123515916}"/>
              </a:ext>
            </a:extLst>
          </p:cNvPr>
          <p:cNvSpPr txBox="1"/>
          <p:nvPr/>
        </p:nvSpPr>
        <p:spPr>
          <a:xfrm>
            <a:off x="5758671" y="4953539"/>
            <a:ext cx="570493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noProof="1">
                <a:latin typeface="Aharoni"/>
                <a:cs typeface="Aharoni"/>
              </a:rPr>
              <a:t>Metsäisten vaarojen välissä siintävät järvenselät, ja monin paikoin on upottavia soita.</a:t>
            </a:r>
          </a:p>
        </p:txBody>
      </p:sp>
    </p:spTree>
    <p:extLst>
      <p:ext uri="{BB962C8B-B14F-4D97-AF65-F5344CB8AC3E}">
        <p14:creationId xmlns:p14="http://schemas.microsoft.com/office/powerpoint/2010/main" val="248574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ush green field&#10;&#10;Description generated with very high confidence">
            <a:extLst>
              <a:ext uri="{FF2B5EF4-FFF2-40B4-BE49-F238E27FC236}">
                <a16:creationId xmlns:a16="http://schemas.microsoft.com/office/drawing/2014/main" id="{5EFBB3EA-1784-43AC-820A-DC9368916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1048828"/>
            <a:ext cx="6337539" cy="47603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3CEAE-CE0D-4D8E-AA73-26313328D9B6}"/>
              </a:ext>
            </a:extLst>
          </p:cNvPr>
          <p:cNvSpPr txBox="1"/>
          <p:nvPr/>
        </p:nvSpPr>
        <p:spPr>
          <a:xfrm>
            <a:off x="6837872" y="2107721"/>
            <a:ext cx="603561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noProof="1">
                <a:latin typeface="Aharoni"/>
                <a:cs typeface="Aharoni"/>
              </a:rPr>
              <a:t>Vaarojen laet ovat hyviä asuinpaikkoja, koska niiden maaperä on hyväkasvuista. </a:t>
            </a:r>
            <a:endParaRPr lang="en-US" noProof="1"/>
          </a:p>
        </p:txBody>
      </p:sp>
    </p:spTree>
    <p:extLst>
      <p:ext uri="{BB962C8B-B14F-4D97-AF65-F5344CB8AC3E}">
        <p14:creationId xmlns:p14="http://schemas.microsoft.com/office/powerpoint/2010/main" val="4195416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67162E-858D-47FD-908F-81DA66DBFAEA}"/>
              </a:ext>
            </a:extLst>
          </p:cNvPr>
          <p:cNvSpPr txBox="1"/>
          <p:nvPr/>
        </p:nvSpPr>
        <p:spPr>
          <a:xfrm>
            <a:off x="785004" y="785004"/>
            <a:ext cx="392214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hlinkClick r:id="rId2"/>
              </a:rPr>
              <a:t>https://www.youtube.com/watch?v=86YUKpuUr0k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3"/>
              </a:rPr>
              <a:t>https://www.youtube.com/watch?v=uKxSJPokyfc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  <a:hlinkClick r:id="rId4"/>
              </a:rPr>
              <a:t>https://www.youtube.com/watch?v=fVS_d4VCiz0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F2D84-61BD-4837-A43A-8FB23D438A31}"/>
              </a:ext>
            </a:extLst>
          </p:cNvPr>
          <p:cNvSpPr txBox="1"/>
          <p:nvPr/>
        </p:nvSpPr>
        <p:spPr>
          <a:xfrm>
            <a:off x="5227608" y="785004"/>
            <a:ext cx="2743200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b="1"/>
              <a:t>KOSKENLASKU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33291-A43E-4B13-91DC-11D3A89A1150}"/>
              </a:ext>
            </a:extLst>
          </p:cNvPr>
          <p:cNvSpPr txBox="1"/>
          <p:nvPr/>
        </p:nvSpPr>
        <p:spPr>
          <a:xfrm>
            <a:off x="5370483" y="1603615"/>
            <a:ext cx="2743200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500" b="1"/>
              <a:t>MATKAILU</a:t>
            </a:r>
            <a:endParaRPr lang="en-US" sz="25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6DA32-CC84-4A17-9AFE-173E67F7FF09}"/>
              </a:ext>
            </a:extLst>
          </p:cNvPr>
          <p:cNvSpPr txBox="1"/>
          <p:nvPr/>
        </p:nvSpPr>
        <p:spPr>
          <a:xfrm>
            <a:off x="5225810" y="2465358"/>
            <a:ext cx="2743200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500" b="1"/>
              <a:t>KARHUNKIERROS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3940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0B4F62-C04E-4ECD-9A89-543A46B2FA97}"/>
              </a:ext>
            </a:extLst>
          </p:cNvPr>
          <p:cNvSpPr/>
          <p:nvPr/>
        </p:nvSpPr>
        <p:spPr>
          <a:xfrm>
            <a:off x="736121" y="53196"/>
            <a:ext cx="920150" cy="920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A close up of a map&#10;&#10;Description generated with high confidence">
            <a:extLst>
              <a:ext uri="{FF2B5EF4-FFF2-40B4-BE49-F238E27FC236}">
                <a16:creationId xmlns:a16="http://schemas.microsoft.com/office/drawing/2014/main" id="{65DF1D98-D204-4A06-96EA-42F3C7B4A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37" y="5751"/>
            <a:ext cx="3625004" cy="67889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055981-0E8D-4799-90E2-C37D8CEDAE5C}"/>
              </a:ext>
            </a:extLst>
          </p:cNvPr>
          <p:cNvSpPr txBox="1"/>
          <p:nvPr/>
        </p:nvSpPr>
        <p:spPr>
          <a:xfrm>
            <a:off x="3816829" y="1933395"/>
            <a:ext cx="303074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Aharoni"/>
                <a:cs typeface="Aharoni"/>
              </a:rPr>
              <a:t>VAARA-SUOMI </a:t>
            </a:r>
          </a:p>
        </p:txBody>
      </p:sp>
    </p:spTree>
    <p:extLst>
      <p:ext uri="{BB962C8B-B14F-4D97-AF65-F5344CB8AC3E}">
        <p14:creationId xmlns:p14="http://schemas.microsoft.com/office/powerpoint/2010/main" val="37578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7" name="Rectangle 20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94946708-A8A4-484B-971C-CD672D258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05086" y="-600467"/>
            <a:ext cx="5754950" cy="809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84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4FEA6F7B-20AA-4F39-9C1C-61F2A8D85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21466" y="-727859"/>
            <a:ext cx="5869970" cy="829972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18E9E17B-B92C-4436-82D7-22F6BF3C8F46}"/>
              </a:ext>
            </a:extLst>
          </p:cNvPr>
          <p:cNvSpPr txBox="1"/>
          <p:nvPr/>
        </p:nvSpPr>
        <p:spPr>
          <a:xfrm>
            <a:off x="4853796" y="3257909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400">
                <a:latin typeface="Aharoni"/>
                <a:cs typeface="Aharoni"/>
              </a:rPr>
              <a:t>1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186A4DD3-8534-4564-8487-A95735A2A5BA}"/>
              </a:ext>
            </a:extLst>
          </p:cNvPr>
          <p:cNvSpPr txBox="1"/>
          <p:nvPr/>
        </p:nvSpPr>
        <p:spPr>
          <a:xfrm>
            <a:off x="3314520" y="2624407"/>
            <a:ext cx="32780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400">
                <a:latin typeface="Aharoni"/>
                <a:cs typeface="Aharoni"/>
              </a:rPr>
              <a:t>2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D28362B-964B-4C87-BA6F-435BF5346F40}"/>
              </a:ext>
            </a:extLst>
          </p:cNvPr>
          <p:cNvSpPr txBox="1"/>
          <p:nvPr/>
        </p:nvSpPr>
        <p:spPr>
          <a:xfrm>
            <a:off x="6217848" y="1085131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400">
                <a:latin typeface="Aharoni"/>
                <a:cs typeface="Aharoni"/>
              </a:rPr>
              <a:t>3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EF254355-9000-4275-A301-530A39BAA5D1}"/>
              </a:ext>
            </a:extLst>
          </p:cNvPr>
          <p:cNvSpPr txBox="1"/>
          <p:nvPr/>
        </p:nvSpPr>
        <p:spPr>
          <a:xfrm>
            <a:off x="2366513" y="312851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i-FI" sz="2400">
                <a:latin typeface="Aharoni"/>
                <a:cs typeface="Aharon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376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0277B40-A092-4C86-B85B-7CA48B6C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MAISEMAN ELEMENTIT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CAC02F-522A-4B22-8988-CCD45A99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400" dirty="0">
                <a:latin typeface="Aharoni"/>
                <a:cs typeface="Aharoni"/>
              </a:rPr>
              <a:t>1. Linna - </a:t>
            </a:r>
            <a:r>
              <a:rPr lang="fi-FI" sz="2400" dirty="0">
                <a:latin typeface="Aharoni"/>
                <a:ea typeface="+mn-lt"/>
                <a:cs typeface="+mn-lt"/>
              </a:rPr>
              <a:t>Linna rakennettiin valtakunnan koillisosien turvaksi ja hallinnolliseksi keskukseksi. </a:t>
            </a:r>
          </a:p>
          <a:p>
            <a:r>
              <a:rPr lang="fi-FI" sz="2400" dirty="0">
                <a:latin typeface="Aharoni"/>
              </a:rPr>
              <a:t>2. Joki -</a:t>
            </a:r>
            <a:r>
              <a:rPr lang="fi-FI" sz="2400" noProof="1">
                <a:latin typeface="Aharoni"/>
              </a:rPr>
              <a:t> </a:t>
            </a:r>
            <a:r>
              <a:rPr lang="fi-FI" sz="2400" b="1" noProof="1">
                <a:latin typeface="Aharoni"/>
                <a:ea typeface="+mn-lt"/>
                <a:cs typeface="+mn-lt"/>
              </a:rPr>
              <a:t>Kajaaninjoki</a:t>
            </a:r>
            <a:r>
              <a:rPr lang="fi-FI" sz="2400" noProof="1">
                <a:latin typeface="Aharoni"/>
                <a:ea typeface="+mn-lt"/>
                <a:cs typeface="+mn-lt"/>
              </a:rPr>
              <a:t> laskee Nuasjärvestä</a:t>
            </a:r>
            <a:r>
              <a:rPr lang="fi-FI" sz="2400" dirty="0">
                <a:latin typeface="Aharoni"/>
                <a:ea typeface="+mn-lt"/>
                <a:cs typeface="+mn-lt"/>
              </a:rPr>
              <a:t> Oulujärveen</a:t>
            </a:r>
          </a:p>
          <a:p>
            <a:r>
              <a:rPr lang="fi-FI" sz="2400" dirty="0">
                <a:latin typeface="Aharoni"/>
                <a:cs typeface="Aharoni"/>
              </a:rPr>
              <a:t>3. Puu - </a:t>
            </a:r>
            <a:r>
              <a:rPr lang="fi-FI" sz="2400" dirty="0">
                <a:latin typeface="Aharoni"/>
                <a:ea typeface="+mn-lt"/>
                <a:cs typeface="+mn-lt"/>
              </a:rPr>
              <a:t>Koivut on kasvisuku.</a:t>
            </a:r>
          </a:p>
          <a:p>
            <a:r>
              <a:rPr lang="fi-FI" sz="2400" dirty="0">
                <a:latin typeface="Aharoni"/>
                <a:ea typeface="+mn-lt"/>
                <a:cs typeface="+mn-lt"/>
              </a:rPr>
              <a:t>4. Linnanvirta - </a:t>
            </a:r>
            <a:r>
              <a:rPr lang="fi" sz="2400" dirty="0">
                <a:latin typeface="Aharoni"/>
                <a:ea typeface="+mn-lt"/>
                <a:cs typeface="+mn-lt"/>
              </a:rPr>
              <a:t>Linnanvirta on myös urheilukalastusperinteeseen täytetty kalastuspaikka.</a:t>
            </a:r>
          </a:p>
        </p:txBody>
      </p:sp>
    </p:spTree>
    <p:extLst>
      <p:ext uri="{BB962C8B-B14F-4D97-AF65-F5344CB8AC3E}">
        <p14:creationId xmlns:p14="http://schemas.microsoft.com/office/powerpoint/2010/main" val="345906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FBEBF-4270-4038-8E50-70F921C38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043914" cy="71695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haroni"/>
                <a:cs typeface="Aharoni"/>
              </a:rPr>
              <a:t>AVAINSANAT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1BA0-92CC-4E26-AB84-A0CEB3811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887814"/>
            <a:ext cx="4300641" cy="849431"/>
          </a:xfrm>
        </p:spPr>
        <p:txBody>
          <a:bodyPr/>
          <a:lstStyle/>
          <a:p>
            <a:r>
              <a:rPr lang="en-US" sz="2700" noProof="1">
                <a:solidFill>
                  <a:schemeClr val="tx1"/>
                </a:solidFill>
                <a:latin typeface="Aharoni"/>
                <a:cs typeface="Aharoni"/>
              </a:rPr>
              <a:t>Erämaa</a:t>
            </a:r>
            <a:r>
              <a:rPr lang="en-US" noProof="1">
                <a:solidFill>
                  <a:schemeClr val="tx1"/>
                </a:solidFill>
                <a:latin typeface="Aharoni"/>
                <a:cs typeface="Aharoni"/>
              </a:rPr>
              <a:t> - </a:t>
            </a:r>
            <a:r>
              <a:rPr lang="en-US" noProof="1">
                <a:solidFill>
                  <a:schemeClr val="tx1"/>
                </a:solidFill>
                <a:ea typeface="+mn-lt"/>
                <a:cs typeface="+mn-lt"/>
              </a:rPr>
              <a:t>se tarkoittaa viljelemätöntä, asumattomia</a:t>
            </a:r>
            <a:endParaRPr lang="en-US" noProof="1">
              <a:solidFill>
                <a:schemeClr val="tx1"/>
              </a:solidFill>
              <a:latin typeface="Aharoni"/>
              <a:cs typeface="Aharoni"/>
            </a:endParaRPr>
          </a:p>
        </p:txBody>
      </p:sp>
      <p:pic>
        <p:nvPicPr>
          <p:cNvPr id="7" name="Picture 7" descr="A field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B51EBB93-B6FD-4D16-AAA3-1EA58A244A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745" y="2994096"/>
            <a:ext cx="4185623" cy="279041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E7AC1-DC77-44B8-9ABE-53C0A555A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2362266"/>
            <a:ext cx="4746334" cy="374979"/>
          </a:xfrm>
        </p:spPr>
        <p:txBody>
          <a:bodyPr/>
          <a:lstStyle/>
          <a:p>
            <a:r>
              <a:rPr lang="en-US" sz="2700" noProof="1">
                <a:solidFill>
                  <a:schemeClr val="tx1"/>
                </a:solidFill>
                <a:latin typeface="Aharoni"/>
                <a:ea typeface="+mn-lt"/>
                <a:cs typeface="+mn-lt"/>
              </a:rPr>
              <a:t>Koskenlasku -</a:t>
            </a:r>
            <a:r>
              <a:rPr lang="en-US" noProof="1">
                <a:solidFill>
                  <a:schemeClr val="tx1">
                    <a:lumMod val="50000"/>
                    <a:lumOff val="50000"/>
                  </a:schemeClr>
                </a:solidFill>
                <a:latin typeface="Aharoni"/>
                <a:ea typeface="+mn-lt"/>
                <a:cs typeface="+mn-lt"/>
              </a:rPr>
              <a:t> </a:t>
            </a:r>
            <a:r>
              <a:rPr lang="en-US" noProof="1">
                <a:solidFill>
                  <a:schemeClr val="tx1">
                    <a:lumMod val="95000"/>
                    <a:lumOff val="5000"/>
                  </a:schemeClr>
                </a:solidFill>
                <a:ea typeface="+mn-lt"/>
                <a:cs typeface="+mn-lt"/>
              </a:rPr>
              <a:t>liikkuminen nopeasti lautalla (nopeasti virtaavassa joessa)</a:t>
            </a:r>
            <a:endParaRPr lang="en-US" noProof="1">
              <a:solidFill>
                <a:schemeClr val="tx1">
                  <a:lumMod val="95000"/>
                  <a:lumOff val="5000"/>
                </a:schemeClr>
              </a:solidFill>
              <a:latin typeface="Aharoni"/>
            </a:endParaRPr>
          </a:p>
        </p:txBody>
      </p:sp>
      <p:pic>
        <p:nvPicPr>
          <p:cNvPr id="9" name="Picture 9" descr="A person riding a wave on a surfboard in the water&#10;&#10;Description generated with very high confidence">
            <a:extLst>
              <a:ext uri="{FF2B5EF4-FFF2-40B4-BE49-F238E27FC236}">
                <a16:creationId xmlns:a16="http://schemas.microsoft.com/office/drawing/2014/main" id="{3C406CAA-DB48-442A-9EBF-7FF7D94F56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088384" y="2993008"/>
            <a:ext cx="4185617" cy="2792591"/>
          </a:xfrm>
        </p:spPr>
      </p:pic>
    </p:spTree>
    <p:extLst>
      <p:ext uri="{BB962C8B-B14F-4D97-AF65-F5344CB8AC3E}">
        <p14:creationId xmlns:p14="http://schemas.microsoft.com/office/powerpoint/2010/main" val="373205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E7FDCA-F4E6-4DD6-B1A6-603593F44448}"/>
              </a:ext>
            </a:extLst>
          </p:cNvPr>
          <p:cNvSpPr txBox="1"/>
          <p:nvPr/>
        </p:nvSpPr>
        <p:spPr>
          <a:xfrm>
            <a:off x="353683" y="943155"/>
            <a:ext cx="4166557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700" noProof="1">
                <a:latin typeface="Aharoni"/>
                <a:ea typeface="+mn-lt"/>
                <a:cs typeface="+mn-lt"/>
              </a:rPr>
              <a:t>Talviurheilukeskus - </a:t>
            </a:r>
            <a:r>
              <a:rPr lang="en-US" sz="2400" noProof="1">
                <a:ea typeface="+mn-lt"/>
                <a:cs typeface="+mn-lt"/>
              </a:rPr>
              <a:t>on urheilukeskus, jossa voi harrastaa talviurheilulajit.</a:t>
            </a:r>
            <a:endParaRPr lang="en-US" sz="2400" noProof="1">
              <a:latin typeface="Aharoni"/>
              <a:ea typeface="+mn-lt"/>
              <a:cs typeface="+mn-lt"/>
            </a:endParaRPr>
          </a:p>
        </p:txBody>
      </p:sp>
      <p:pic>
        <p:nvPicPr>
          <p:cNvPr id="3" name="Picture 3" descr="A person skiing down a snow covered slope&#10;&#10;Description generated with high confidence">
            <a:extLst>
              <a:ext uri="{FF2B5EF4-FFF2-40B4-BE49-F238E27FC236}">
                <a16:creationId xmlns:a16="http://schemas.microsoft.com/office/drawing/2014/main" id="{CBAA14CD-5B37-44DA-BA4C-49741525C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5" y="2279559"/>
            <a:ext cx="7228934" cy="432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2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586A68B5-3CCB-4C33-9FAE-632AC044D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075" y="485013"/>
            <a:ext cx="3877918" cy="58843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EAFE6D-0CC6-45D1-A8A0-1BBA54FA8BD7}"/>
              </a:ext>
            </a:extLst>
          </p:cNvPr>
          <p:cNvSpPr txBox="1"/>
          <p:nvPr/>
        </p:nvSpPr>
        <p:spPr>
          <a:xfrm>
            <a:off x="856890" y="3631720"/>
            <a:ext cx="12192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haroni"/>
                <a:cs typeface="Aharoni"/>
              </a:rPr>
              <a:t>Kajaani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20324-D8CC-4138-9EC9-EBCFD468DF55}"/>
              </a:ext>
            </a:extLst>
          </p:cNvPr>
          <p:cNvSpPr txBox="1"/>
          <p:nvPr/>
        </p:nvSpPr>
        <p:spPr>
          <a:xfrm>
            <a:off x="856890" y="1877683"/>
            <a:ext cx="17367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noProof="1">
                <a:latin typeface="Aharoni"/>
                <a:cs typeface="Aharoni"/>
              </a:rPr>
              <a:t>Puhdasjärvi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9805B-4666-4CAA-B9B2-6EAA96694B96}"/>
              </a:ext>
            </a:extLst>
          </p:cNvPr>
          <p:cNvSpPr txBox="1"/>
          <p:nvPr/>
        </p:nvSpPr>
        <p:spPr>
          <a:xfrm>
            <a:off x="1790520" y="1387954"/>
            <a:ext cx="13629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noProof="1">
                <a:latin typeface="Aharoni"/>
                <a:cs typeface="Aharoni"/>
              </a:rPr>
              <a:t>Kuusamo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47C250-5565-4E55-B4B3-0C09864BBB8A}"/>
              </a:ext>
            </a:extLst>
          </p:cNvPr>
          <p:cNvSpPr txBox="1"/>
          <p:nvPr/>
        </p:nvSpPr>
        <p:spPr>
          <a:xfrm>
            <a:off x="2695395" y="3917471"/>
            <a:ext cx="117606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Kuhmo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280A84-B0BB-4CD4-829C-9DF1DBCC5CD9}"/>
              </a:ext>
            </a:extLst>
          </p:cNvPr>
          <p:cNvSpPr txBox="1"/>
          <p:nvPr/>
        </p:nvSpPr>
        <p:spPr>
          <a:xfrm>
            <a:off x="2119402" y="4793590"/>
            <a:ext cx="1262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latin typeface="Aharoni"/>
                <a:cs typeface="Aharoni"/>
              </a:rPr>
              <a:t>Nurmes</a:t>
            </a:r>
          </a:p>
        </p:txBody>
      </p:sp>
    </p:spTree>
    <p:extLst>
      <p:ext uri="{BB962C8B-B14F-4D97-AF65-F5344CB8AC3E}">
        <p14:creationId xmlns:p14="http://schemas.microsoft.com/office/powerpoint/2010/main" val="2332210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0C1D9B4B-478D-43AE-A6A7-5B9A3CB7D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1" y="530343"/>
            <a:ext cx="9903122" cy="5984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983FC-2742-4104-AA53-5C1BD2F5C780}"/>
              </a:ext>
            </a:extLst>
          </p:cNvPr>
          <p:cNvSpPr txBox="1"/>
          <p:nvPr/>
        </p:nvSpPr>
        <p:spPr>
          <a:xfrm>
            <a:off x="7369834" y="526211"/>
            <a:ext cx="29301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Rukatunturi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881BE-039C-4535-BF88-3D421F5ABAD5}"/>
              </a:ext>
            </a:extLst>
          </p:cNvPr>
          <p:cNvSpPr txBox="1"/>
          <p:nvPr/>
        </p:nvSpPr>
        <p:spPr>
          <a:xfrm>
            <a:off x="755350" y="134482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Kuusamo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61CA0F-D854-42C2-992F-3C0DE57C8797}"/>
              </a:ext>
            </a:extLst>
          </p:cNvPr>
          <p:cNvSpPr txBox="1"/>
          <p:nvPr/>
        </p:nvSpPr>
        <p:spPr>
          <a:xfrm>
            <a:off x="7655584" y="127203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Iivaara</a:t>
            </a:r>
            <a:endParaRPr lang="en-US" sz="2000" noProof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CDCFD6-7365-48DF-A046-33636581C25D}"/>
              </a:ext>
            </a:extLst>
          </p:cNvPr>
          <p:cNvSpPr txBox="1"/>
          <p:nvPr/>
        </p:nvSpPr>
        <p:spPr>
          <a:xfrm>
            <a:off x="7539667" y="500925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Aharoni"/>
                <a:cs typeface="Aharoni"/>
              </a:rPr>
              <a:t>Koli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DE9AC-0D4B-48B5-8374-2005A37D081F}"/>
              </a:ext>
            </a:extLst>
          </p:cNvPr>
          <p:cNvSpPr txBox="1"/>
          <p:nvPr/>
        </p:nvSpPr>
        <p:spPr>
          <a:xfrm>
            <a:off x="7236843" y="3053032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Vuokatti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64D96B-0279-4F55-B578-C507E97F3901}"/>
              </a:ext>
            </a:extLst>
          </p:cNvPr>
          <p:cNvSpPr txBox="1"/>
          <p:nvPr/>
        </p:nvSpPr>
        <p:spPr>
          <a:xfrm>
            <a:off x="7408473" y="221824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Aharoni"/>
                <a:cs typeface="Aharoni"/>
              </a:rPr>
              <a:t>Iso - </a:t>
            </a:r>
            <a:r>
              <a:rPr lang="en-US" sz="2000" noProof="1">
                <a:latin typeface="Aharoni"/>
                <a:cs typeface="Aharoni"/>
              </a:rPr>
              <a:t>Syöte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40836E-7773-4931-92B6-1D15437966DB}"/>
              </a:ext>
            </a:extLst>
          </p:cNvPr>
          <p:cNvSpPr txBox="1"/>
          <p:nvPr/>
        </p:nvSpPr>
        <p:spPr>
          <a:xfrm>
            <a:off x="1843536" y="496342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>
                <a:latin typeface="Aharoni"/>
                <a:cs typeface="Aharoni"/>
              </a:rPr>
              <a:t>Nurmes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43BBB6-D315-4856-9319-9585BEEEC816}"/>
              </a:ext>
            </a:extLst>
          </p:cNvPr>
          <p:cNvSpPr txBox="1"/>
          <p:nvPr/>
        </p:nvSpPr>
        <p:spPr>
          <a:xfrm>
            <a:off x="1109393" y="4329921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Kuhmo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4E5E241-A93A-4BC2-89BC-BFA8F00B42CA}"/>
              </a:ext>
            </a:extLst>
          </p:cNvPr>
          <p:cNvSpPr txBox="1"/>
          <p:nvPr/>
        </p:nvSpPr>
        <p:spPr>
          <a:xfrm>
            <a:off x="1352910" y="359577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Kajaani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ADE779-828F-4974-A0C3-F00676BF1A53}"/>
              </a:ext>
            </a:extLst>
          </p:cNvPr>
          <p:cNvSpPr txBox="1"/>
          <p:nvPr/>
        </p:nvSpPr>
        <p:spPr>
          <a:xfrm>
            <a:off x="1107596" y="5708350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noProof="1">
                <a:latin typeface="Aharoni"/>
                <a:cs typeface="Aharoni"/>
              </a:rPr>
              <a:t>Lieksa</a:t>
            </a:r>
          </a:p>
        </p:txBody>
      </p:sp>
    </p:spTree>
    <p:extLst>
      <p:ext uri="{BB962C8B-B14F-4D97-AF65-F5344CB8AC3E}">
        <p14:creationId xmlns:p14="http://schemas.microsoft.com/office/powerpoint/2010/main" val="169507867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BCA99E2CFE984990AF7259A420B7E0" ma:contentTypeVersion="5" ma:contentTypeDescription="Luo uusi asiakirja." ma:contentTypeScope="" ma:versionID="3821410aafaddd7ad4db7a5b2c0143f6">
  <xsd:schema xmlns:xsd="http://www.w3.org/2001/XMLSchema" xmlns:xs="http://www.w3.org/2001/XMLSchema" xmlns:p="http://schemas.microsoft.com/office/2006/metadata/properties" xmlns:ns3="8a5d6b14-403b-4f1f-ae1d-04480b78fc00" xmlns:ns4="a65f00b1-db95-4a94-87d5-56e5286a9861" targetNamespace="http://schemas.microsoft.com/office/2006/metadata/properties" ma:root="true" ma:fieldsID="3af534ad7794fa38acfea9960a78b84b" ns3:_="" ns4:_="">
    <xsd:import namespace="8a5d6b14-403b-4f1f-ae1d-04480b78fc00"/>
    <xsd:import namespace="a65f00b1-db95-4a94-87d5-56e5286a986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5d6b14-403b-4f1f-ae1d-04480b78fc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5f00b1-db95-4a94-87d5-56e5286a986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F8C1F0-E790-4CE2-8966-C1DD2ECD95A8}">
  <ds:schemaRefs>
    <ds:schemaRef ds:uri="http://schemas.openxmlformats.org/package/2006/metadata/core-properties"/>
    <ds:schemaRef ds:uri="http://purl.org/dc/dcmitype/"/>
    <ds:schemaRef ds:uri="8a5d6b14-403b-4f1f-ae1d-04480b78fc00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a65f00b1-db95-4a94-87d5-56e5286a986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4BDE06-5CAF-4380-A8E3-E694E3A07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C3C509-BC1B-4813-8881-F2ED8BA57A92}">
  <ds:schemaRefs>
    <ds:schemaRef ds:uri="8a5d6b14-403b-4f1f-ae1d-04480b78fc00"/>
    <ds:schemaRef ds:uri="a65f00b1-db95-4a94-87d5-56e5286a986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</Words>
  <Application>Microsoft Office PowerPoint</Application>
  <PresentationFormat>Laajakuva</PresentationFormat>
  <Paragraphs>47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21" baseType="lpstr">
      <vt:lpstr>Aharoni</vt:lpstr>
      <vt:lpstr>Algerian</vt:lpstr>
      <vt:lpstr>Arial</vt:lpstr>
      <vt:lpstr>Trebuchet MS</vt:lpstr>
      <vt:lpstr>Wingdings 3</vt:lpstr>
      <vt:lpstr>Facet</vt:lpstr>
      <vt:lpstr>VAARA-SUOMI</vt:lpstr>
      <vt:lpstr>PowerPoint-esitys</vt:lpstr>
      <vt:lpstr>PowerPoint-esitys</vt:lpstr>
      <vt:lpstr>PowerPoint-esitys</vt:lpstr>
      <vt:lpstr>MAISEMAN ELEMENTIT</vt:lpstr>
      <vt:lpstr>AVAINSANAT</vt:lpstr>
      <vt:lpstr>PowerPoint-esitys</vt:lpstr>
      <vt:lpstr>PowerPoint-esitys</vt:lpstr>
      <vt:lpstr>PowerPoint-esitys</vt:lpstr>
      <vt:lpstr>Vaara-Suomen maisema Kajaanista</vt:lpstr>
      <vt:lpstr>PowerPoint-esitys</vt:lpstr>
      <vt:lpstr>PowerPoint-esitys</vt:lpstr>
      <vt:lpstr>Maiseman tunnuspiirteet</vt:lpstr>
      <vt:lpstr>PowerPoint-esitys</vt:lpstr>
      <vt:lpstr>PowerPoint-esitys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VAARA-SUOMI</dc:title>
  <dc:creator>Rossi Argielyn Colot</dc:creator>
  <cp:lastModifiedBy>Varis Klára Maria</cp:lastModifiedBy>
  <cp:revision>273</cp:revision>
  <dcterms:created xsi:type="dcterms:W3CDTF">2020-02-13T11:06:50Z</dcterms:created>
  <dcterms:modified xsi:type="dcterms:W3CDTF">2020-03-05T10:43:57Z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0x01010076BCA99E2CFE984990AF7259A420B7E0</vt:lpwstr>
  </property>
</Properties>
</file>