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4" r:id="rId6"/>
    <p:sldId id="261" r:id="rId7"/>
    <p:sldId id="257" r:id="rId8"/>
    <p:sldId id="268" r:id="rId9"/>
    <p:sldId id="272" r:id="rId10"/>
    <p:sldId id="265" r:id="rId11"/>
    <p:sldId id="269" r:id="rId12"/>
    <p:sldId id="267" r:id="rId13"/>
    <p:sldId id="270" r:id="rId14"/>
    <p:sldId id="271" r:id="rId15"/>
    <p:sldId id="273" r:id="rId16"/>
    <p:sldId id="26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E5B10-F23D-298A-DF49-EC7184F25DF0}" v="166" dt="2020-02-20T11:25:26.161"/>
    <p1510:client id="{5DFFC45B-9B5B-434A-B48F-67467699E72A}" v="30" dt="2020-03-09T12:23:37.130"/>
    <p1510:client id="{605E2438-1EDA-1F16-B391-BDA7742C61EB}" v="79" dt="2020-03-04T10:03:58.565"/>
    <p1510:client id="{63BB53F2-16BD-4503-B135-8F2BCF9DFAB5}" v="338" dt="2020-03-05T07:55:44.002"/>
    <p1510:client id="{76F908F1-43BC-4D7C-91A5-D2838E4D409C}" v="39" dt="2020-03-02T12:09:47.462"/>
    <p1510:client id="{7F94A6B1-A219-492C-92F1-5DCF677540DD}" v="1092" dt="2020-03-04T10:40:55.723"/>
    <p1510:client id="{86CFF822-C06F-9316-5470-9C1ECEA1E9C6}" v="47" dt="2020-03-04T10:47:09.774"/>
    <p1510:client id="{8A03C688-8325-1466-06AA-4DD5FC6781DD}" v="4" dt="2020-03-12T11:44:49.279"/>
    <p1510:client id="{93D98D7D-50F5-CB91-93C9-E538CA84A5F0}" v="350" dt="2020-02-21T07:32:50.072"/>
    <p1510:client id="{B53EC354-5F21-0DC7-8565-F4969C3AF453}" v="107" dt="2020-02-20T11:07:34.343"/>
    <p1510:client id="{CA1F9A87-E173-4102-8D76-797FA1DF226C}" v="22" dt="2020-02-20T11:00:33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99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32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48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51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9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1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77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87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92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7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5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92FF-6B22-42CF-969A-D0DBC4E1C74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6F3D-C096-4FD4-9BAC-38B942B584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1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13iduFT_tg" TargetMode="External"/><Relationship Id="rId2" Type="http://schemas.openxmlformats.org/officeDocument/2006/relationships/hyperlink" Target="https://youtu.be/NG8RMOahy9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PcwveCAK7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  <a:solidFill>
            <a:srgbClr val="00B05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fi-FI"/>
              <a:t>SUOMEN MAISEMA-ALUEET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9433"/>
            <a:ext cx="5131526" cy="52387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27" y="1449433"/>
            <a:ext cx="5384073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E9DE-BE1F-47ED-8384-FD8A6E3F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9" y="139347"/>
            <a:ext cx="11346359" cy="803452"/>
          </a:xfrm>
        </p:spPr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        Sisäsaaristo </a:t>
            </a:r>
            <a:endParaRPr lang="fi-FI"/>
          </a:p>
        </p:txBody>
      </p:sp>
      <p:pic>
        <p:nvPicPr>
          <p:cNvPr id="6" name="Kuva 6" descr="Kuva, joka sisältää kohteen vesi, ulko, laiva, vuori&#10;&#10;Kuvaus luotu, erittäin korkea luotettavuus">
            <a:extLst>
              <a:ext uri="{FF2B5EF4-FFF2-40B4-BE49-F238E27FC236}">
                <a16:creationId xmlns:a16="http://schemas.microsoft.com/office/drawing/2014/main" id="{4038DF30-CF41-4246-A82F-810D95CF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2" y="889421"/>
            <a:ext cx="5351341" cy="4762323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E38A11D-5CD7-4E9E-8383-C793B6A9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48606"/>
            <a:ext cx="11018807" cy="5645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Ulkosaaristo :saaret ovat pienempiä ja karumpia.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54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222"/>
          </a:xfrm>
        </p:spPr>
        <p:txBody>
          <a:bodyPr/>
          <a:lstStyle/>
          <a:p>
            <a:r>
              <a:rPr lang="fi-FI"/>
              <a:t>Saaristo suomi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67063"/>
            <a:ext cx="10515600" cy="5009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4800">
                <a:solidFill>
                  <a:srgbClr val="00B0F0"/>
                </a:solidFill>
              </a:rPr>
              <a:t>kalastus</a:t>
            </a:r>
            <a:r>
              <a:rPr lang="fi-FI" sz="4800"/>
              <a:t>: on aina ollut saaristolaisille tärkeä elinkeino.</a:t>
            </a:r>
          </a:p>
          <a:p>
            <a:r>
              <a:rPr lang="fi-FI" sz="4000">
                <a:solidFill>
                  <a:srgbClr val="00B0F0"/>
                </a:solidFill>
              </a:rPr>
              <a:t>kalanviljely</a:t>
            </a:r>
            <a:r>
              <a:rPr lang="fi-FI" sz="4000"/>
              <a:t>: joissa kasvatetaan kirjolohia.</a:t>
            </a:r>
          </a:p>
          <a:p>
            <a:pPr marL="0" indent="0">
              <a:buNone/>
            </a:pPr>
            <a:r>
              <a:rPr lang="fi-FI" sz="4000"/>
              <a:t> Niitä ruokitaan.</a:t>
            </a:r>
            <a:endParaRPr lang="fi-FI" sz="4000">
              <a:cs typeface="Calibri"/>
            </a:endParaRPr>
          </a:p>
          <a:p>
            <a:pPr marL="0" indent="0">
              <a:buNone/>
            </a:pPr>
            <a:r>
              <a:rPr lang="fi-FI" sz="4000">
                <a:solidFill>
                  <a:srgbClr val="00B0F0"/>
                </a:solidFill>
                <a:ea typeface="+mn-lt"/>
                <a:cs typeface="+mn-lt"/>
              </a:rPr>
              <a:t>Kelirikko:</a:t>
            </a:r>
            <a:r>
              <a:rPr lang="fi-FI" sz="4000">
                <a:ea typeface="+mn-lt"/>
                <a:cs typeface="+mn-lt"/>
              </a:rPr>
              <a:t> turvaudutaan lentokoneisiin,helikoptereihinja hydrokoptereihin.</a:t>
            </a:r>
            <a:endParaRPr lang="fi-FI"/>
          </a:p>
          <a:p>
            <a:endParaRPr lang="fi-FI" sz="4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22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40C6-36F5-40B7-8C35-3D6B5C7EC5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D7D31"/>
          </a:solidFill>
        </p:spPr>
        <p:txBody>
          <a:bodyPr/>
          <a:lstStyle/>
          <a:p>
            <a:pPr algn="ctr"/>
            <a:r>
              <a:rPr lang="fi-FI">
                <a:cs typeface="Calibri Light"/>
              </a:rPr>
              <a:t>linkki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44BC3-BE37-4E15-9621-EA01D468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1" y="17840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fi-FI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fi-FI">
                <a:ea typeface="+mn-lt"/>
                <a:cs typeface="+mn-lt"/>
              </a:rPr>
              <a:t>Saariston rengastie</a:t>
            </a:r>
            <a:endParaRPr lang="fi-FI"/>
          </a:p>
          <a:p>
            <a:pPr marL="457200" lvl="1" indent="0">
              <a:buNone/>
            </a:pPr>
            <a:r>
              <a:rPr lang="fi-FI" dirty="0">
                <a:ea typeface="+mn-lt"/>
                <a:cs typeface="+mn-lt"/>
                <a:hlinkClick r:id="rId2"/>
              </a:rPr>
              <a:t>https://youtu.be/NG8RMOahy9I</a:t>
            </a:r>
            <a:endParaRPr lang="fi-FI" dirty="0"/>
          </a:p>
          <a:p>
            <a:pPr marL="457200" lvl="1" indent="0">
              <a:buNone/>
            </a:pPr>
            <a:r>
              <a:rPr lang="fi-FI">
                <a:cs typeface="Calibri"/>
              </a:rPr>
              <a:t>Majakka</a:t>
            </a:r>
          </a:p>
          <a:p>
            <a:pPr marL="457200" lvl="1" indent="0">
              <a:buNone/>
            </a:pPr>
            <a:r>
              <a:rPr lang="fi-FI" dirty="0">
                <a:ea typeface="+mn-lt"/>
                <a:cs typeface="+mn-lt"/>
                <a:hlinkClick r:id="rId3"/>
              </a:rPr>
              <a:t>https://youtu.be/v13iduFT_tg</a:t>
            </a:r>
            <a:endParaRPr lang="fi-FI" dirty="0"/>
          </a:p>
          <a:p>
            <a:pPr marL="457200" lvl="1" indent="0">
              <a:buNone/>
            </a:pPr>
            <a:r>
              <a:rPr lang="fi-FI">
                <a:cs typeface="Calibri"/>
              </a:rPr>
              <a:t>Lossi</a:t>
            </a:r>
          </a:p>
          <a:p>
            <a:pPr marL="457200" lvl="1" indent="0">
              <a:buNone/>
            </a:pPr>
            <a:r>
              <a:rPr lang="fi-FI" dirty="0">
                <a:ea typeface="+mn-lt"/>
                <a:cs typeface="+mn-lt"/>
                <a:hlinkClick r:id="rId4"/>
              </a:rPr>
              <a:t>https://youtu.be/PcwveCAK7dU</a:t>
            </a:r>
            <a:endParaRPr lang="fi-FI" dirty="0"/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55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NIMET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ABDIAZIZ AHMED ABDULLAH</a:t>
            </a:r>
          </a:p>
          <a:p>
            <a:r>
              <a:rPr lang="fi-FI"/>
              <a:t>ROBEL YACOB</a:t>
            </a:r>
          </a:p>
        </p:txBody>
      </p:sp>
    </p:spTree>
    <p:extLst>
      <p:ext uri="{BB962C8B-B14F-4D97-AF65-F5344CB8AC3E}">
        <p14:creationId xmlns:p14="http://schemas.microsoft.com/office/powerpoint/2010/main" val="117986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BFB96-D299-44C0-B334-8763D5A1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>
                <a:cs typeface="Calibri Light"/>
              </a:rPr>
              <a:t>Suomen saaristo alue</a:t>
            </a:r>
            <a:endParaRPr lang="fi-FI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5E464F1-0D63-40D1-8AE0-E6C533F9B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5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6BFEA85-3669-4948-88DD-916812D08A82}"/>
              </a:ext>
            </a:extLst>
          </p:cNvPr>
          <p:cNvCxnSpPr/>
          <p:nvPr/>
        </p:nvCxnSpPr>
        <p:spPr>
          <a:xfrm flipH="1" flipV="1">
            <a:off x="6553200" y="3886200"/>
            <a:ext cx="1572883" cy="667109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uolivapaa piirto 3"/>
          <p:cNvSpPr/>
          <p:nvPr/>
        </p:nvSpPr>
        <p:spPr>
          <a:xfrm>
            <a:off x="651164" y="6012872"/>
            <a:ext cx="997527" cy="748145"/>
          </a:xfrm>
          <a:custGeom>
            <a:avLst/>
            <a:gdLst>
              <a:gd name="connsiteX0" fmla="*/ 318654 w 1080654"/>
              <a:gd name="connsiteY0" fmla="*/ 74601 h 975146"/>
              <a:gd name="connsiteX1" fmla="*/ 166254 w 1080654"/>
              <a:gd name="connsiteY1" fmla="*/ 88455 h 975146"/>
              <a:gd name="connsiteX2" fmla="*/ 124691 w 1080654"/>
              <a:gd name="connsiteY2" fmla="*/ 116164 h 975146"/>
              <a:gd name="connsiteX3" fmla="*/ 83127 w 1080654"/>
              <a:gd name="connsiteY3" fmla="*/ 130019 h 975146"/>
              <a:gd name="connsiteX4" fmla="*/ 0 w 1080654"/>
              <a:gd name="connsiteY4" fmla="*/ 171583 h 975146"/>
              <a:gd name="connsiteX5" fmla="*/ 13854 w 1080654"/>
              <a:gd name="connsiteY5" fmla="*/ 587219 h 975146"/>
              <a:gd name="connsiteX6" fmla="*/ 27709 w 1080654"/>
              <a:gd name="connsiteY6" fmla="*/ 684201 h 975146"/>
              <a:gd name="connsiteX7" fmla="*/ 110836 w 1080654"/>
              <a:gd name="connsiteY7" fmla="*/ 739619 h 975146"/>
              <a:gd name="connsiteX8" fmla="*/ 152400 w 1080654"/>
              <a:gd name="connsiteY8" fmla="*/ 767328 h 975146"/>
              <a:gd name="connsiteX9" fmla="*/ 235527 w 1080654"/>
              <a:gd name="connsiteY9" fmla="*/ 795037 h 975146"/>
              <a:gd name="connsiteX10" fmla="*/ 415636 w 1080654"/>
              <a:gd name="connsiteY10" fmla="*/ 822746 h 975146"/>
              <a:gd name="connsiteX11" fmla="*/ 498763 w 1080654"/>
              <a:gd name="connsiteY11" fmla="*/ 864310 h 975146"/>
              <a:gd name="connsiteX12" fmla="*/ 568036 w 1080654"/>
              <a:gd name="connsiteY12" fmla="*/ 933583 h 975146"/>
              <a:gd name="connsiteX13" fmla="*/ 609600 w 1080654"/>
              <a:gd name="connsiteY13" fmla="*/ 947437 h 975146"/>
              <a:gd name="connsiteX14" fmla="*/ 678872 w 1080654"/>
              <a:gd name="connsiteY14" fmla="*/ 961292 h 975146"/>
              <a:gd name="connsiteX15" fmla="*/ 734291 w 1080654"/>
              <a:gd name="connsiteY15" fmla="*/ 975146 h 975146"/>
              <a:gd name="connsiteX16" fmla="*/ 900545 w 1080654"/>
              <a:gd name="connsiteY16" fmla="*/ 961292 h 975146"/>
              <a:gd name="connsiteX17" fmla="*/ 997527 w 1080654"/>
              <a:gd name="connsiteY17" fmla="*/ 919728 h 975146"/>
              <a:gd name="connsiteX18" fmla="*/ 1039091 w 1080654"/>
              <a:gd name="connsiteY18" fmla="*/ 892019 h 975146"/>
              <a:gd name="connsiteX19" fmla="*/ 1080654 w 1080654"/>
              <a:gd name="connsiteY19" fmla="*/ 878164 h 975146"/>
              <a:gd name="connsiteX20" fmla="*/ 969818 w 1080654"/>
              <a:gd name="connsiteY20" fmla="*/ 781183 h 975146"/>
              <a:gd name="connsiteX21" fmla="*/ 900545 w 1080654"/>
              <a:gd name="connsiteY21" fmla="*/ 725764 h 975146"/>
              <a:gd name="connsiteX22" fmla="*/ 803563 w 1080654"/>
              <a:gd name="connsiteY22" fmla="*/ 614928 h 975146"/>
              <a:gd name="connsiteX23" fmla="*/ 748145 w 1080654"/>
              <a:gd name="connsiteY23" fmla="*/ 531801 h 975146"/>
              <a:gd name="connsiteX24" fmla="*/ 706581 w 1080654"/>
              <a:gd name="connsiteY24" fmla="*/ 490237 h 975146"/>
              <a:gd name="connsiteX25" fmla="*/ 609600 w 1080654"/>
              <a:gd name="connsiteY25" fmla="*/ 379401 h 975146"/>
              <a:gd name="connsiteX26" fmla="*/ 554181 w 1080654"/>
              <a:gd name="connsiteY26" fmla="*/ 310128 h 975146"/>
              <a:gd name="connsiteX27" fmla="*/ 471054 w 1080654"/>
              <a:gd name="connsiteY27" fmla="*/ 282419 h 975146"/>
              <a:gd name="connsiteX28" fmla="*/ 374072 w 1080654"/>
              <a:gd name="connsiteY28" fmla="*/ 254710 h 975146"/>
              <a:gd name="connsiteX29" fmla="*/ 332509 w 1080654"/>
              <a:gd name="connsiteY29" fmla="*/ 213146 h 975146"/>
              <a:gd name="connsiteX30" fmla="*/ 290945 w 1080654"/>
              <a:gd name="connsiteY30" fmla="*/ 199292 h 975146"/>
              <a:gd name="connsiteX31" fmla="*/ 221672 w 1080654"/>
              <a:gd name="connsiteY31" fmla="*/ 143873 h 975146"/>
              <a:gd name="connsiteX32" fmla="*/ 180109 w 1080654"/>
              <a:gd name="connsiteY32" fmla="*/ 60746 h 975146"/>
              <a:gd name="connsiteX33" fmla="*/ 166254 w 1080654"/>
              <a:gd name="connsiteY33" fmla="*/ 19183 h 975146"/>
              <a:gd name="connsiteX34" fmla="*/ 124691 w 1080654"/>
              <a:gd name="connsiteY34" fmla="*/ 5328 h 975146"/>
              <a:gd name="connsiteX35" fmla="*/ 124691 w 1080654"/>
              <a:gd name="connsiteY35" fmla="*/ 213146 h 9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0654" h="975146">
                <a:moveTo>
                  <a:pt x="318654" y="74601"/>
                </a:moveTo>
                <a:cubicBezTo>
                  <a:pt x="267854" y="79219"/>
                  <a:pt x="216131" y="77767"/>
                  <a:pt x="166254" y="88455"/>
                </a:cubicBezTo>
                <a:cubicBezTo>
                  <a:pt x="149973" y="91944"/>
                  <a:pt x="139584" y="108717"/>
                  <a:pt x="124691" y="116164"/>
                </a:cubicBezTo>
                <a:cubicBezTo>
                  <a:pt x="111629" y="122695"/>
                  <a:pt x="96189" y="123488"/>
                  <a:pt x="83127" y="130019"/>
                </a:cubicBezTo>
                <a:cubicBezTo>
                  <a:pt x="-24306" y="183735"/>
                  <a:pt x="104472" y="136757"/>
                  <a:pt x="0" y="171583"/>
                </a:cubicBezTo>
                <a:cubicBezTo>
                  <a:pt x="4618" y="310128"/>
                  <a:pt x="6372" y="448799"/>
                  <a:pt x="13854" y="587219"/>
                </a:cubicBezTo>
                <a:cubicBezTo>
                  <a:pt x="15617" y="619827"/>
                  <a:pt x="10177" y="656651"/>
                  <a:pt x="27709" y="684201"/>
                </a:cubicBezTo>
                <a:cubicBezTo>
                  <a:pt x="45588" y="712297"/>
                  <a:pt x="83127" y="721146"/>
                  <a:pt x="110836" y="739619"/>
                </a:cubicBezTo>
                <a:cubicBezTo>
                  <a:pt x="124691" y="748855"/>
                  <a:pt x="136603" y="762062"/>
                  <a:pt x="152400" y="767328"/>
                </a:cubicBezTo>
                <a:cubicBezTo>
                  <a:pt x="180109" y="776564"/>
                  <a:pt x="206613" y="790906"/>
                  <a:pt x="235527" y="795037"/>
                </a:cubicBezTo>
                <a:cubicBezTo>
                  <a:pt x="360318" y="812865"/>
                  <a:pt x="300298" y="803524"/>
                  <a:pt x="415636" y="822746"/>
                </a:cubicBezTo>
                <a:cubicBezTo>
                  <a:pt x="454877" y="835827"/>
                  <a:pt x="465708" y="835387"/>
                  <a:pt x="498763" y="864310"/>
                </a:cubicBezTo>
                <a:cubicBezTo>
                  <a:pt x="523339" y="885814"/>
                  <a:pt x="537056" y="923257"/>
                  <a:pt x="568036" y="933583"/>
                </a:cubicBezTo>
                <a:cubicBezTo>
                  <a:pt x="581891" y="938201"/>
                  <a:pt x="595432" y="943895"/>
                  <a:pt x="609600" y="947437"/>
                </a:cubicBezTo>
                <a:cubicBezTo>
                  <a:pt x="632445" y="953148"/>
                  <a:pt x="655885" y="956184"/>
                  <a:pt x="678872" y="961292"/>
                </a:cubicBezTo>
                <a:cubicBezTo>
                  <a:pt x="697460" y="965423"/>
                  <a:pt x="715818" y="970528"/>
                  <a:pt x="734291" y="975146"/>
                </a:cubicBezTo>
                <a:cubicBezTo>
                  <a:pt x="789709" y="970528"/>
                  <a:pt x="845423" y="968642"/>
                  <a:pt x="900545" y="961292"/>
                </a:cubicBezTo>
                <a:cubicBezTo>
                  <a:pt x="925886" y="957913"/>
                  <a:pt x="979697" y="929916"/>
                  <a:pt x="997527" y="919728"/>
                </a:cubicBezTo>
                <a:cubicBezTo>
                  <a:pt x="1011984" y="911467"/>
                  <a:pt x="1024198" y="899466"/>
                  <a:pt x="1039091" y="892019"/>
                </a:cubicBezTo>
                <a:cubicBezTo>
                  <a:pt x="1052153" y="885488"/>
                  <a:pt x="1066800" y="882782"/>
                  <a:pt x="1080654" y="878164"/>
                </a:cubicBezTo>
                <a:cubicBezTo>
                  <a:pt x="1002138" y="760392"/>
                  <a:pt x="1131468" y="942838"/>
                  <a:pt x="969818" y="781183"/>
                </a:cubicBezTo>
                <a:cubicBezTo>
                  <a:pt x="930335" y="741699"/>
                  <a:pt x="952978" y="760719"/>
                  <a:pt x="900545" y="725764"/>
                </a:cubicBezTo>
                <a:cubicBezTo>
                  <a:pt x="835891" y="628782"/>
                  <a:pt x="872836" y="661110"/>
                  <a:pt x="803563" y="614928"/>
                </a:cubicBezTo>
                <a:cubicBezTo>
                  <a:pt x="785090" y="587219"/>
                  <a:pt x="771693" y="555349"/>
                  <a:pt x="748145" y="531801"/>
                </a:cubicBezTo>
                <a:cubicBezTo>
                  <a:pt x="734290" y="517946"/>
                  <a:pt x="718610" y="505703"/>
                  <a:pt x="706581" y="490237"/>
                </a:cubicBezTo>
                <a:cubicBezTo>
                  <a:pt x="619546" y="378335"/>
                  <a:pt x="690062" y="433043"/>
                  <a:pt x="609600" y="379401"/>
                </a:cubicBezTo>
                <a:cubicBezTo>
                  <a:pt x="599809" y="364715"/>
                  <a:pt x="573925" y="320000"/>
                  <a:pt x="554181" y="310128"/>
                </a:cubicBezTo>
                <a:cubicBezTo>
                  <a:pt x="528057" y="297066"/>
                  <a:pt x="498763" y="291655"/>
                  <a:pt x="471054" y="282419"/>
                </a:cubicBezTo>
                <a:cubicBezTo>
                  <a:pt x="411419" y="262540"/>
                  <a:pt x="443669" y="272108"/>
                  <a:pt x="374072" y="254710"/>
                </a:cubicBezTo>
                <a:cubicBezTo>
                  <a:pt x="360218" y="240855"/>
                  <a:pt x="348812" y="224014"/>
                  <a:pt x="332509" y="213146"/>
                </a:cubicBezTo>
                <a:cubicBezTo>
                  <a:pt x="320358" y="205045"/>
                  <a:pt x="304007" y="205823"/>
                  <a:pt x="290945" y="199292"/>
                </a:cubicBezTo>
                <a:cubicBezTo>
                  <a:pt x="255989" y="181814"/>
                  <a:pt x="247445" y="169647"/>
                  <a:pt x="221672" y="143873"/>
                </a:cubicBezTo>
                <a:cubicBezTo>
                  <a:pt x="186852" y="39411"/>
                  <a:pt x="233820" y="168167"/>
                  <a:pt x="180109" y="60746"/>
                </a:cubicBezTo>
                <a:cubicBezTo>
                  <a:pt x="173578" y="47684"/>
                  <a:pt x="176580" y="29509"/>
                  <a:pt x="166254" y="19183"/>
                </a:cubicBezTo>
                <a:cubicBezTo>
                  <a:pt x="155928" y="8857"/>
                  <a:pt x="127751" y="-8952"/>
                  <a:pt x="124691" y="5328"/>
                </a:cubicBezTo>
                <a:cubicBezTo>
                  <a:pt x="110177" y="73063"/>
                  <a:pt x="124691" y="143873"/>
                  <a:pt x="124691" y="213146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02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MAISEMA KUVA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095" y="1825625"/>
            <a:ext cx="7891809" cy="435133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6D90F8A-BA36-492B-809B-BAB8E05AB22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95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75" y="-587520"/>
            <a:ext cx="14154150" cy="844867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86095B7-8150-4EC5-8ACD-76EBAFE0CD6B}"/>
              </a:ext>
            </a:extLst>
          </p:cNvPr>
          <p:cNvSpPr txBox="1"/>
          <p:nvPr/>
        </p:nvSpPr>
        <p:spPr>
          <a:xfrm>
            <a:off x="-443345" y="942110"/>
            <a:ext cx="3865417" cy="400110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>
                <a:cs typeface="Calibri"/>
              </a:rPr>
              <a:t>1</a:t>
            </a:r>
            <a:r>
              <a:rPr lang="fi-FI" b="1">
                <a:cs typeface="Calibri"/>
              </a:rPr>
              <a:t>.Suurisaaristo :Sisäsaaristo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8E38534-5340-43BC-9ADC-5AB2F78B9751}"/>
              </a:ext>
            </a:extLst>
          </p:cNvPr>
          <p:cNvSpPr txBox="1"/>
          <p:nvPr/>
        </p:nvSpPr>
        <p:spPr>
          <a:xfrm>
            <a:off x="-439016" y="2775239"/>
            <a:ext cx="4336472" cy="400110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>
                <a:cs typeface="Calibri"/>
              </a:rPr>
              <a:t>2.Pieni saari :ulkosaarissa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868CAA2-3A4C-4277-8E38-B9B5351C8D10}"/>
              </a:ext>
            </a:extLst>
          </p:cNvPr>
          <p:cNvSpPr txBox="1"/>
          <p:nvPr/>
        </p:nvSpPr>
        <p:spPr>
          <a:xfrm>
            <a:off x="7171459" y="3181350"/>
            <a:ext cx="3962400" cy="400110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>
                <a:cs typeface="Calibri"/>
              </a:rPr>
              <a:t>3.Saaristo meri: </a:t>
            </a:r>
            <a:r>
              <a:rPr lang="fi-FI" sz="2000" b="1" err="1">
                <a:cs typeface="Calibri"/>
              </a:rPr>
              <a:t>vetta</a:t>
            </a:r>
            <a:r>
              <a:rPr lang="fi-FI" sz="2000" b="1">
                <a:cs typeface="Calibri"/>
              </a:rPr>
              <a:t> saaristo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6C319A8-E563-47FB-B6D8-97536C962188}"/>
              </a:ext>
            </a:extLst>
          </p:cNvPr>
          <p:cNvSpPr txBox="1"/>
          <p:nvPr/>
        </p:nvSpPr>
        <p:spPr>
          <a:xfrm>
            <a:off x="4501861" y="1079787"/>
            <a:ext cx="2743200" cy="523220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800" b="1">
                <a:cs typeface="Calibri"/>
              </a:rPr>
              <a:t>4.Metsä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5CCEFA2-C68A-4DC2-AA2B-5C0A9CA94655}"/>
              </a:ext>
            </a:extLst>
          </p:cNvPr>
          <p:cNvSpPr txBox="1"/>
          <p:nvPr/>
        </p:nvSpPr>
        <p:spPr>
          <a:xfrm>
            <a:off x="5295900" y="3771899"/>
            <a:ext cx="2743200" cy="523220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800" b="1">
                <a:cs typeface="Calibri"/>
              </a:rPr>
              <a:t>5.pelto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7D64212-A12B-4D71-87C2-57023D94A4FD}"/>
              </a:ext>
            </a:extLst>
          </p:cNvPr>
          <p:cNvSpPr txBox="1"/>
          <p:nvPr/>
        </p:nvSpPr>
        <p:spPr>
          <a:xfrm>
            <a:off x="3305175" y="5618883"/>
            <a:ext cx="2743200" cy="584775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3200">
                <a:cs typeface="Calibri"/>
              </a:rPr>
              <a:t>taloja</a:t>
            </a:r>
          </a:p>
        </p:txBody>
      </p:sp>
    </p:spTree>
    <p:extLst>
      <p:ext uri="{BB962C8B-B14F-4D97-AF65-F5344CB8AC3E}">
        <p14:creationId xmlns:p14="http://schemas.microsoft.com/office/powerpoint/2010/main" val="265569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000FD-5961-4F37-8C51-48F979B2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>
                <a:cs typeface="Calibri Light"/>
              </a:rPr>
              <a:t> Saaristo-suomen Saaret</a:t>
            </a:r>
            <a:endParaRPr lang="en-US" sz="4000"/>
          </a:p>
        </p:txBody>
      </p:sp>
      <p:pic>
        <p:nvPicPr>
          <p:cNvPr id="8" name="Kuva 8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DC87BDFF-176A-4033-A597-EF1972272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464" y="1926929"/>
            <a:ext cx="10515600" cy="42062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FFF5A7-1015-4035-A8A3-BD6F9DBE4412}"/>
              </a:ext>
            </a:extLst>
          </p:cNvPr>
          <p:cNvSpPr txBox="1"/>
          <p:nvPr/>
        </p:nvSpPr>
        <p:spPr>
          <a:xfrm>
            <a:off x="2711570" y="1920815"/>
            <a:ext cx="32320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err="1">
                <a:cs typeface="Calibri"/>
              </a:rPr>
              <a:t>Kustavi</a:t>
            </a:r>
            <a:endParaRPr lang="en-US" sz="24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78EC-D6A1-4BF1-A980-43A856F22DE3}"/>
              </a:ext>
            </a:extLst>
          </p:cNvPr>
          <p:cNvSpPr txBox="1"/>
          <p:nvPr/>
        </p:nvSpPr>
        <p:spPr>
          <a:xfrm>
            <a:off x="1589237" y="30701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Ahvenanmaa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C4C45-B9A1-4BA6-9412-4997B599BED9}"/>
              </a:ext>
            </a:extLst>
          </p:cNvPr>
          <p:cNvSpPr txBox="1"/>
          <p:nvPr/>
        </p:nvSpPr>
        <p:spPr>
          <a:xfrm>
            <a:off x="3543659" y="407562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err="1">
                <a:cs typeface="Calibri"/>
              </a:rPr>
              <a:t>Korppoo</a:t>
            </a:r>
            <a:endParaRPr lang="en-US" sz="2000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F8F21-C904-4FDD-BF2E-9CD8F1EDD155}"/>
              </a:ext>
            </a:extLst>
          </p:cNvPr>
          <p:cNvSpPr txBox="1"/>
          <p:nvPr/>
        </p:nvSpPr>
        <p:spPr>
          <a:xfrm>
            <a:off x="2953289" y="4736081"/>
            <a:ext cx="20674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err="1">
                <a:cs typeface="Calibri"/>
              </a:rPr>
              <a:t>Kökar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DAC1-F8A2-467E-B036-7BC848A65E2D}"/>
              </a:ext>
            </a:extLst>
          </p:cNvPr>
          <p:cNvSpPr txBox="1"/>
          <p:nvPr/>
        </p:nvSpPr>
        <p:spPr>
          <a:xfrm>
            <a:off x="5021832" y="28796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Rymättyllä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BB999C5-EE6E-479E-B0D5-D0C06630CE14}"/>
              </a:ext>
            </a:extLst>
          </p:cNvPr>
          <p:cNvSpPr txBox="1"/>
          <p:nvPr/>
        </p:nvSpPr>
        <p:spPr>
          <a:xfrm rot="-10860000" flipV="1">
            <a:off x="5597825" y="3223105"/>
            <a:ext cx="27432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err="1">
                <a:cs typeface="Calibri"/>
              </a:rPr>
              <a:t>Parainen</a:t>
            </a:r>
          </a:p>
        </p:txBody>
      </p:sp>
    </p:spTree>
    <p:extLst>
      <p:ext uri="{BB962C8B-B14F-4D97-AF65-F5344CB8AC3E}">
        <p14:creationId xmlns:p14="http://schemas.microsoft.com/office/powerpoint/2010/main" val="203143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847"/>
          </a:xfrm>
        </p:spPr>
        <p:txBody>
          <a:bodyPr/>
          <a:lstStyle/>
          <a:p>
            <a:pPr algn="ctr"/>
            <a:r>
              <a:rPr lang="fi-FI">
                <a:ea typeface="+mj-lt"/>
                <a:cs typeface="+mj-lt"/>
              </a:rPr>
              <a:t>Sisä- ja ulkosaaristo</a:t>
            </a:r>
            <a:endParaRPr lang="fi-FI">
              <a:cs typeface="Calibri Light" panose="020F0302020204030204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36795"/>
            <a:ext cx="10299939" cy="5328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>
                <a:cs typeface="Calibri"/>
              </a:rPr>
              <a:t>Sisäsaaristo</a:t>
            </a:r>
            <a:r>
              <a:rPr lang="fi-FI">
                <a:cs typeface="Calibri"/>
              </a:rPr>
              <a:t>: eli rannikon läheisyydessä olevilla suurilla saarilla on 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            asutusta, peltoa ja metsää.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Ulkosaaristo :saaret ovat pienempiä ja karumpia.</a:t>
            </a:r>
          </a:p>
        </p:txBody>
      </p:sp>
      <p:pic>
        <p:nvPicPr>
          <p:cNvPr id="5" name="Kuva 6" descr="Kuva, joka sisältää kohteen vesi, ulko, laiva, vuori&#10;&#10;Kuvaus luotu, erittäin korkea luotettavuus">
            <a:extLst>
              <a:ext uri="{FF2B5EF4-FFF2-40B4-BE49-F238E27FC236}">
                <a16:creationId xmlns:a16="http://schemas.microsoft.com/office/drawing/2014/main" id="{CF1250C4-3E55-4B15-9C0E-4F3B91F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08" y="2844742"/>
            <a:ext cx="3884851" cy="34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3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6C83F7-C607-4300-8498-D8B3C3F473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fi-FI" err="1">
                <a:cs typeface="Calibri Light"/>
              </a:rPr>
              <a:t>Sissasaaristo</a:t>
            </a:r>
            <a:r>
              <a:rPr lang="fi-FI">
                <a:cs typeface="Calibri Light"/>
              </a:rPr>
              <a:t> kunnat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9DF667-3BB1-471E-A0AF-32E1922E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KUSTAVI</a:t>
            </a:r>
          </a:p>
          <a:p>
            <a:r>
              <a:rPr lang="fi-FI"/>
              <a:t> RYMÄTTYLÄ                                                     </a:t>
            </a:r>
            <a:r>
              <a:rPr lang="fi-FI" err="1"/>
              <a:t>RYMÄTTYLÄ</a:t>
            </a:r>
            <a:endParaRPr lang="fi-FI" err="1">
              <a:cs typeface="Calibri"/>
            </a:endParaRPr>
          </a:p>
          <a:p>
            <a:r>
              <a:rPr lang="fi-FI"/>
              <a:t>PARAINEN</a:t>
            </a:r>
            <a:endParaRPr lang="fi-FI">
              <a:cs typeface="Calibri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2754889"/>
            <a:ext cx="6920345" cy="40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526"/>
          </a:xfrm>
        </p:spPr>
        <p:txBody>
          <a:bodyPr/>
          <a:lstStyle/>
          <a:p>
            <a:pPr marL="742950" indent="-742950">
              <a:buFont typeface="Arial"/>
              <a:buChar char="•"/>
            </a:pPr>
            <a:r>
              <a:rPr lang="fi-FI">
                <a:cs typeface="Calibri Light"/>
              </a:rPr>
              <a:t>           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07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PARAINEN: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45" y="1221776"/>
            <a:ext cx="8240594" cy="5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000FD-5961-4F37-8C51-48F979B2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986"/>
            <a:ext cx="10515600" cy="1325563"/>
          </a:xfrm>
        </p:spPr>
        <p:txBody>
          <a:bodyPr/>
          <a:lstStyle/>
          <a:p>
            <a:pPr algn="ctr"/>
            <a:r>
              <a:rPr lang="en-US"/>
              <a:t>KUSTAVI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726A1-AFBF-42CF-A896-E682BE42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KUSTAVI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2022853"/>
            <a:ext cx="6456216" cy="40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2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F9F86C8F31294092676097C8988945" ma:contentTypeVersion="11" ma:contentTypeDescription="Luo uusi asiakirja." ma:contentTypeScope="" ma:versionID="a69c3c21e3c8f365bbbf87e7462119bd">
  <xsd:schema xmlns:xsd="http://www.w3.org/2001/XMLSchema" xmlns:xs="http://www.w3.org/2001/XMLSchema" xmlns:p="http://schemas.microsoft.com/office/2006/metadata/properties" xmlns:ns3="2d91fc4b-4ec2-4890-9ba0-98e0cec4f7ad" xmlns:ns4="b3848b55-d156-47e2-a379-4332a0ad2ba5" targetNamespace="http://schemas.microsoft.com/office/2006/metadata/properties" ma:root="true" ma:fieldsID="af2d206aee533d30389060d700ca8ca1" ns3:_="" ns4:_="">
    <xsd:import namespace="2d91fc4b-4ec2-4890-9ba0-98e0cec4f7ad"/>
    <xsd:import namespace="b3848b55-d156-47e2-a379-4332a0ad2b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1fc4b-4ec2-4890-9ba0-98e0cec4f7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48b55-d156-47e2-a379-4332a0ad2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4A6B59-21B2-4EEA-B65B-C57DABB3F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91fc4b-4ec2-4890-9ba0-98e0cec4f7ad"/>
    <ds:schemaRef ds:uri="b3848b55-d156-47e2-a379-4332a0ad2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ED22CF-DC3E-45E7-A3E5-0DF4E54658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3C28F8-8BAF-45F0-A1E8-7B4B9F37BB0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Office-teema</vt:lpstr>
      <vt:lpstr>SUOMEN MAISEMA-ALUEET</vt:lpstr>
      <vt:lpstr>Suomen saaristo alue</vt:lpstr>
      <vt:lpstr>MAISEMA KUVA </vt:lpstr>
      <vt:lpstr>PowerPoint Presentation</vt:lpstr>
      <vt:lpstr> Saaristo-suomen Saaret</vt:lpstr>
      <vt:lpstr>Sisä- ja ulkosaaristo</vt:lpstr>
      <vt:lpstr>Sissasaaristo kunnat</vt:lpstr>
      <vt:lpstr>           </vt:lpstr>
      <vt:lpstr>KUSTAVI</vt:lpstr>
      <vt:lpstr>        Sisäsaaristo </vt:lpstr>
      <vt:lpstr>Saaristo suomi</vt:lpstr>
      <vt:lpstr>linkki</vt:lpstr>
      <vt:lpstr>NIMET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Abdiaziz Ahmed Abdullah</dc:creator>
  <cp:revision>3</cp:revision>
  <dcterms:created xsi:type="dcterms:W3CDTF">2020-02-13T11:00:00Z</dcterms:created>
  <dcterms:modified xsi:type="dcterms:W3CDTF">2020-03-12T11:45:34Z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0x01010065F9F86C8F31294092676097C8988945</vt:lpwstr>
  </property>
</Properties>
</file>