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6" r:id="rId6"/>
    <p:sldId id="260" r:id="rId7"/>
    <p:sldId id="257" r:id="rId8"/>
    <p:sldId id="258" r:id="rId9"/>
    <p:sldId id="268" r:id="rId10"/>
    <p:sldId id="274" r:id="rId11"/>
    <p:sldId id="272" r:id="rId12"/>
    <p:sldId id="275" r:id="rId13"/>
    <p:sldId id="27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65E0E-E1FC-4D8B-B5E7-5472511917C4}" v="145" dt="2020-02-20T11:13:50.868"/>
    <p1510:client id="{249CCFB0-FBB4-0CB2-6CEB-5095D2FC5232}" v="14" dt="2020-03-11T09:46:11.467"/>
    <p1510:client id="{798B4BF3-FAAC-7FAB-36BF-1212F84A9692}" v="4" dt="2020-03-05T10:12:28.217"/>
    <p1510:client id="{982E9405-AEF8-DD69-A085-B4D019015748}" v="199" dt="2020-02-20T10:54:49.031"/>
    <p1510:client id="{CAFBA750-B52E-431E-A04D-C16957B398EB}" v="2" dt="2020-03-11T09:31:44.971"/>
    <p1510:client id="{F3F9B853-5357-A4E4-0A25-3A8052E1B2C6}" v="6" dt="2020-03-11T09:47:45.878"/>
    <p1510:client id="{FDA346A4-E01F-409F-9F77-435C07EB3053}" v="48" dt="2020-02-20T11:20:03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etelä suomi asukaslukuja</a:t>
            </a:r>
          </a:p>
        </c:rich>
      </c:tx>
      <c:layout>
        <c:manualLayout>
          <c:xMode val="edge"/>
          <c:yMode val="edge"/>
          <c:x val="0.42971014492753623"/>
          <c:y val="2.9186424957105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Helsinki</c:v>
                </c:pt>
                <c:pt idx="1">
                  <c:v>Espoo</c:v>
                </c:pt>
                <c:pt idx="2">
                  <c:v>Vantaa</c:v>
                </c:pt>
                <c:pt idx="3">
                  <c:v>KOTKA</c:v>
                </c:pt>
                <c:pt idx="4">
                  <c:v>kouvola</c:v>
                </c:pt>
                <c:pt idx="5">
                  <c:v>Hamina</c:v>
                </c:pt>
                <c:pt idx="6">
                  <c:v>turku</c:v>
                </c:pt>
                <c:pt idx="7">
                  <c:v>kerava</c:v>
                </c:pt>
                <c:pt idx="8">
                  <c:v>Hyvinkää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651495</c:v>
                </c:pt>
                <c:pt idx="1">
                  <c:v>283632</c:v>
                </c:pt>
                <c:pt idx="2">
                  <c:v>228166</c:v>
                </c:pt>
                <c:pt idx="3">
                  <c:v>52185</c:v>
                </c:pt>
                <c:pt idx="4">
                  <c:v>90000</c:v>
                </c:pt>
                <c:pt idx="5">
                  <c:v>20146</c:v>
                </c:pt>
                <c:pt idx="6">
                  <c:v>185756</c:v>
                </c:pt>
                <c:pt idx="7">
                  <c:v>35554</c:v>
                </c:pt>
                <c:pt idx="8">
                  <c:v>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F-49A7-AA7B-2F69F340978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Helsinki</c:v>
                </c:pt>
                <c:pt idx="1">
                  <c:v>Espoo</c:v>
                </c:pt>
                <c:pt idx="2">
                  <c:v>Vantaa</c:v>
                </c:pt>
                <c:pt idx="3">
                  <c:v>KOTKA</c:v>
                </c:pt>
                <c:pt idx="4">
                  <c:v>kouvola</c:v>
                </c:pt>
                <c:pt idx="5">
                  <c:v>Hamina</c:v>
                </c:pt>
                <c:pt idx="6">
                  <c:v>turku</c:v>
                </c:pt>
                <c:pt idx="7">
                  <c:v>kerava</c:v>
                </c:pt>
                <c:pt idx="8">
                  <c:v>Hyvinkää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F-49A7-AA7B-2F69F340978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Helsinki</c:v>
                </c:pt>
                <c:pt idx="1">
                  <c:v>Espoo</c:v>
                </c:pt>
                <c:pt idx="2">
                  <c:v>Vantaa</c:v>
                </c:pt>
                <c:pt idx="3">
                  <c:v>KOTKA</c:v>
                </c:pt>
                <c:pt idx="4">
                  <c:v>kouvola</c:v>
                </c:pt>
                <c:pt idx="5">
                  <c:v>Hamina</c:v>
                </c:pt>
                <c:pt idx="6">
                  <c:v>turku</c:v>
                </c:pt>
                <c:pt idx="7">
                  <c:v>kerava</c:v>
                </c:pt>
                <c:pt idx="8">
                  <c:v>Hyvinkää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F-49A7-AA7B-2F69F3409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78976"/>
        <c:axId val="277380288"/>
      </c:barChart>
      <c:catAx>
        <c:axId val="2773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80288"/>
        <c:crosses val="autoZero"/>
        <c:auto val="1"/>
        <c:lblAlgn val="ctr"/>
        <c:lblOffset val="100"/>
        <c:noMultiLvlLbl val="0"/>
      </c:catAx>
      <c:valAx>
        <c:axId val="27738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4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4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32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60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96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05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19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5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68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5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52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B439-D1B7-44DA-B4E8-F70122E1ED22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9D91-FBDA-482C-9A0E-1666DA20C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3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SfvR35dI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7/Vantaa_church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5AB69E-0B7F-4D48-9FDD-D13CC050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ETELÄ SUOMI MAISEMA-ALUE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1850862"/>
            <a:ext cx="2964873" cy="4702338"/>
          </a:xfrm>
        </p:spPr>
      </p:pic>
      <p:sp>
        <p:nvSpPr>
          <p:cNvPr id="6" name="Puolivapaa piirto 5"/>
          <p:cNvSpPr/>
          <p:nvPr/>
        </p:nvSpPr>
        <p:spPr>
          <a:xfrm>
            <a:off x="4849091" y="5029088"/>
            <a:ext cx="210733" cy="263348"/>
          </a:xfrm>
          <a:custGeom>
            <a:avLst/>
            <a:gdLst>
              <a:gd name="connsiteX0" fmla="*/ 0 w 210733"/>
              <a:gd name="connsiteY0" fmla="*/ 263348 h 263348"/>
              <a:gd name="connsiteX1" fmla="*/ 69273 w 210733"/>
              <a:gd name="connsiteY1" fmla="*/ 249494 h 263348"/>
              <a:gd name="connsiteX2" fmla="*/ 96982 w 210733"/>
              <a:gd name="connsiteY2" fmla="*/ 207930 h 263348"/>
              <a:gd name="connsiteX3" fmla="*/ 166254 w 210733"/>
              <a:gd name="connsiteY3" fmla="*/ 124803 h 263348"/>
              <a:gd name="connsiteX4" fmla="*/ 193964 w 210733"/>
              <a:gd name="connsiteY4" fmla="*/ 41676 h 263348"/>
              <a:gd name="connsiteX5" fmla="*/ 193964 w 210733"/>
              <a:gd name="connsiteY5" fmla="*/ 112 h 26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33" h="263348">
                <a:moveTo>
                  <a:pt x="0" y="263348"/>
                </a:moveTo>
                <a:cubicBezTo>
                  <a:pt x="23091" y="258730"/>
                  <a:pt x="48827" y="261177"/>
                  <a:pt x="69273" y="249494"/>
                </a:cubicBezTo>
                <a:cubicBezTo>
                  <a:pt x="83730" y="241233"/>
                  <a:pt x="86322" y="220722"/>
                  <a:pt x="96982" y="207930"/>
                </a:cubicBezTo>
                <a:cubicBezTo>
                  <a:pt x="128057" y="170640"/>
                  <a:pt x="146596" y="169032"/>
                  <a:pt x="166254" y="124803"/>
                </a:cubicBezTo>
                <a:cubicBezTo>
                  <a:pt x="178117" y="98112"/>
                  <a:pt x="184728" y="69385"/>
                  <a:pt x="193964" y="41676"/>
                </a:cubicBezTo>
                <a:cubicBezTo>
                  <a:pt x="209279" y="-4269"/>
                  <a:pt x="222422" y="112"/>
                  <a:pt x="193964" y="1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5334000" y="4650519"/>
            <a:ext cx="249382" cy="226281"/>
          </a:xfrm>
          <a:custGeom>
            <a:avLst/>
            <a:gdLst>
              <a:gd name="connsiteX0" fmla="*/ 110836 w 249382"/>
              <a:gd name="connsiteY0" fmla="*/ 129299 h 226281"/>
              <a:gd name="connsiteX1" fmla="*/ 180109 w 249382"/>
              <a:gd name="connsiteY1" fmla="*/ 184717 h 226281"/>
              <a:gd name="connsiteX2" fmla="*/ 221673 w 249382"/>
              <a:gd name="connsiteY2" fmla="*/ 226281 h 226281"/>
              <a:gd name="connsiteX3" fmla="*/ 249382 w 249382"/>
              <a:gd name="connsiteY3" fmla="*/ 184717 h 226281"/>
              <a:gd name="connsiteX4" fmla="*/ 235527 w 249382"/>
              <a:gd name="connsiteY4" fmla="*/ 4608 h 226281"/>
              <a:gd name="connsiteX5" fmla="*/ 193964 w 249382"/>
              <a:gd name="connsiteY5" fmla="*/ 18463 h 226281"/>
              <a:gd name="connsiteX6" fmla="*/ 110836 w 249382"/>
              <a:gd name="connsiteY6" fmla="*/ 60026 h 226281"/>
              <a:gd name="connsiteX7" fmla="*/ 83127 w 249382"/>
              <a:gd name="connsiteY7" fmla="*/ 87736 h 226281"/>
              <a:gd name="connsiteX8" fmla="*/ 55418 w 249382"/>
              <a:gd name="connsiteY8" fmla="*/ 129299 h 226281"/>
              <a:gd name="connsiteX9" fmla="*/ 13855 w 249382"/>
              <a:gd name="connsiteY9" fmla="*/ 115445 h 226281"/>
              <a:gd name="connsiteX10" fmla="*/ 0 w 249382"/>
              <a:gd name="connsiteY10" fmla="*/ 115445 h 2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82" h="226281">
                <a:moveTo>
                  <a:pt x="110836" y="129299"/>
                </a:moveTo>
                <a:cubicBezTo>
                  <a:pt x="133927" y="147772"/>
                  <a:pt x="157855" y="165245"/>
                  <a:pt x="180109" y="184717"/>
                </a:cubicBezTo>
                <a:cubicBezTo>
                  <a:pt x="194855" y="197619"/>
                  <a:pt x="202080" y="226281"/>
                  <a:pt x="221673" y="226281"/>
                </a:cubicBezTo>
                <a:cubicBezTo>
                  <a:pt x="238324" y="226281"/>
                  <a:pt x="240146" y="198572"/>
                  <a:pt x="249382" y="184717"/>
                </a:cubicBezTo>
                <a:cubicBezTo>
                  <a:pt x="244764" y="124681"/>
                  <a:pt x="254568" y="61732"/>
                  <a:pt x="235527" y="4608"/>
                </a:cubicBezTo>
                <a:cubicBezTo>
                  <a:pt x="230909" y="-9246"/>
                  <a:pt x="207026" y="11932"/>
                  <a:pt x="193964" y="18463"/>
                </a:cubicBezTo>
                <a:cubicBezTo>
                  <a:pt x="86545" y="72173"/>
                  <a:pt x="215298" y="25207"/>
                  <a:pt x="110836" y="60026"/>
                </a:cubicBezTo>
                <a:cubicBezTo>
                  <a:pt x="101600" y="69263"/>
                  <a:pt x="91287" y="77536"/>
                  <a:pt x="83127" y="87736"/>
                </a:cubicBezTo>
                <a:cubicBezTo>
                  <a:pt x="72725" y="100738"/>
                  <a:pt x="70878" y="123115"/>
                  <a:pt x="55418" y="129299"/>
                </a:cubicBezTo>
                <a:cubicBezTo>
                  <a:pt x="41859" y="134723"/>
                  <a:pt x="28023" y="118987"/>
                  <a:pt x="13855" y="115445"/>
                </a:cubicBezTo>
                <a:cubicBezTo>
                  <a:pt x="9375" y="114325"/>
                  <a:pt x="4618" y="115445"/>
                  <a:pt x="0" y="1154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4730862" y="5396345"/>
            <a:ext cx="1705038" cy="1052946"/>
          </a:xfrm>
          <a:custGeom>
            <a:avLst/>
            <a:gdLst>
              <a:gd name="connsiteX0" fmla="*/ 444274 w 1705038"/>
              <a:gd name="connsiteY0" fmla="*/ 27710 h 1052946"/>
              <a:gd name="connsiteX1" fmla="*/ 513547 w 1705038"/>
              <a:gd name="connsiteY1" fmla="*/ 83128 h 1052946"/>
              <a:gd name="connsiteX2" fmla="*/ 568965 w 1705038"/>
              <a:gd name="connsiteY2" fmla="*/ 166255 h 1052946"/>
              <a:gd name="connsiteX3" fmla="*/ 527402 w 1705038"/>
              <a:gd name="connsiteY3" fmla="*/ 152400 h 1052946"/>
              <a:gd name="connsiteX4" fmla="*/ 513547 w 1705038"/>
              <a:gd name="connsiteY4" fmla="*/ 110837 h 1052946"/>
              <a:gd name="connsiteX5" fmla="*/ 471983 w 1705038"/>
              <a:gd name="connsiteY5" fmla="*/ 27710 h 1052946"/>
              <a:gd name="connsiteX6" fmla="*/ 458129 w 1705038"/>
              <a:gd name="connsiteY6" fmla="*/ 69273 h 1052946"/>
              <a:gd name="connsiteX7" fmla="*/ 513547 w 1705038"/>
              <a:gd name="connsiteY7" fmla="*/ 152400 h 1052946"/>
              <a:gd name="connsiteX8" fmla="*/ 527402 w 1705038"/>
              <a:gd name="connsiteY8" fmla="*/ 193964 h 1052946"/>
              <a:gd name="connsiteX9" fmla="*/ 568965 w 1705038"/>
              <a:gd name="connsiteY9" fmla="*/ 221673 h 1052946"/>
              <a:gd name="connsiteX10" fmla="*/ 596674 w 1705038"/>
              <a:gd name="connsiteY10" fmla="*/ 263237 h 1052946"/>
              <a:gd name="connsiteX11" fmla="*/ 610529 w 1705038"/>
              <a:gd name="connsiteY11" fmla="*/ 304800 h 1052946"/>
              <a:gd name="connsiteX12" fmla="*/ 638238 w 1705038"/>
              <a:gd name="connsiteY12" fmla="*/ 332510 h 1052946"/>
              <a:gd name="connsiteX13" fmla="*/ 693656 w 1705038"/>
              <a:gd name="connsiteY13" fmla="*/ 457200 h 1052946"/>
              <a:gd name="connsiteX14" fmla="*/ 707511 w 1705038"/>
              <a:gd name="connsiteY14" fmla="*/ 498764 h 1052946"/>
              <a:gd name="connsiteX15" fmla="*/ 749074 w 1705038"/>
              <a:gd name="connsiteY15" fmla="*/ 512619 h 1052946"/>
              <a:gd name="connsiteX16" fmla="*/ 915329 w 1705038"/>
              <a:gd name="connsiteY16" fmla="*/ 554182 h 1052946"/>
              <a:gd name="connsiteX17" fmla="*/ 970747 w 1705038"/>
              <a:gd name="connsiteY17" fmla="*/ 568037 h 1052946"/>
              <a:gd name="connsiteX18" fmla="*/ 1040020 w 1705038"/>
              <a:gd name="connsiteY18" fmla="*/ 581891 h 1052946"/>
              <a:gd name="connsiteX19" fmla="*/ 1081583 w 1705038"/>
              <a:gd name="connsiteY19" fmla="*/ 595746 h 1052946"/>
              <a:gd name="connsiteX20" fmla="*/ 1220129 w 1705038"/>
              <a:gd name="connsiteY20" fmla="*/ 581891 h 1052946"/>
              <a:gd name="connsiteX21" fmla="*/ 1303256 w 1705038"/>
              <a:gd name="connsiteY21" fmla="*/ 526473 h 1052946"/>
              <a:gd name="connsiteX22" fmla="*/ 1344820 w 1705038"/>
              <a:gd name="connsiteY22" fmla="*/ 512619 h 1052946"/>
              <a:gd name="connsiteX23" fmla="*/ 1663474 w 1705038"/>
              <a:gd name="connsiteY23" fmla="*/ 526473 h 1052946"/>
              <a:gd name="connsiteX24" fmla="*/ 1691183 w 1705038"/>
              <a:gd name="connsiteY24" fmla="*/ 609600 h 1052946"/>
              <a:gd name="connsiteX25" fmla="*/ 1705038 w 1705038"/>
              <a:gd name="connsiteY25" fmla="*/ 651164 h 1052946"/>
              <a:gd name="connsiteX26" fmla="*/ 1635765 w 1705038"/>
              <a:gd name="connsiteY26" fmla="*/ 706582 h 1052946"/>
              <a:gd name="connsiteX27" fmla="*/ 1552638 w 1705038"/>
              <a:gd name="connsiteY27" fmla="*/ 734291 h 1052946"/>
              <a:gd name="connsiteX28" fmla="*/ 1427947 w 1705038"/>
              <a:gd name="connsiteY28" fmla="*/ 803564 h 1052946"/>
              <a:gd name="connsiteX29" fmla="*/ 1247838 w 1705038"/>
              <a:gd name="connsiteY29" fmla="*/ 775855 h 1052946"/>
              <a:gd name="connsiteX30" fmla="*/ 1206274 w 1705038"/>
              <a:gd name="connsiteY30" fmla="*/ 748146 h 1052946"/>
              <a:gd name="connsiteX31" fmla="*/ 1123147 w 1705038"/>
              <a:gd name="connsiteY31" fmla="*/ 775855 h 1052946"/>
              <a:gd name="connsiteX32" fmla="*/ 998456 w 1705038"/>
              <a:gd name="connsiteY32" fmla="*/ 858982 h 1052946"/>
              <a:gd name="connsiteX33" fmla="*/ 956893 w 1705038"/>
              <a:gd name="connsiteY33" fmla="*/ 886691 h 1052946"/>
              <a:gd name="connsiteX34" fmla="*/ 929183 w 1705038"/>
              <a:gd name="connsiteY34" fmla="*/ 914400 h 1052946"/>
              <a:gd name="connsiteX35" fmla="*/ 846056 w 1705038"/>
              <a:gd name="connsiteY35" fmla="*/ 942110 h 1052946"/>
              <a:gd name="connsiteX36" fmla="*/ 679802 w 1705038"/>
              <a:gd name="connsiteY36" fmla="*/ 969819 h 1052946"/>
              <a:gd name="connsiteX37" fmla="*/ 624383 w 1705038"/>
              <a:gd name="connsiteY37" fmla="*/ 983673 h 1052946"/>
              <a:gd name="connsiteX38" fmla="*/ 541256 w 1705038"/>
              <a:gd name="connsiteY38" fmla="*/ 1011382 h 1052946"/>
              <a:gd name="connsiteX39" fmla="*/ 499693 w 1705038"/>
              <a:gd name="connsiteY39" fmla="*/ 1025237 h 1052946"/>
              <a:gd name="connsiteX40" fmla="*/ 402711 w 1705038"/>
              <a:gd name="connsiteY40" fmla="*/ 1052946 h 1052946"/>
              <a:gd name="connsiteX41" fmla="*/ 319583 w 1705038"/>
              <a:gd name="connsiteY41" fmla="*/ 1039091 h 1052946"/>
              <a:gd name="connsiteX42" fmla="*/ 278020 w 1705038"/>
              <a:gd name="connsiteY42" fmla="*/ 928255 h 1052946"/>
              <a:gd name="connsiteX43" fmla="*/ 236456 w 1705038"/>
              <a:gd name="connsiteY43" fmla="*/ 803564 h 1052946"/>
              <a:gd name="connsiteX44" fmla="*/ 222602 w 1705038"/>
              <a:gd name="connsiteY44" fmla="*/ 762000 h 1052946"/>
              <a:gd name="connsiteX45" fmla="*/ 167183 w 1705038"/>
              <a:gd name="connsiteY45" fmla="*/ 692728 h 1052946"/>
              <a:gd name="connsiteX46" fmla="*/ 139474 w 1705038"/>
              <a:gd name="connsiteY46" fmla="*/ 651164 h 1052946"/>
              <a:gd name="connsiteX47" fmla="*/ 14783 w 1705038"/>
              <a:gd name="connsiteY47" fmla="*/ 540328 h 1052946"/>
              <a:gd name="connsiteX48" fmla="*/ 929 w 1705038"/>
              <a:gd name="connsiteY48" fmla="*/ 498764 h 1052946"/>
              <a:gd name="connsiteX49" fmla="*/ 56347 w 1705038"/>
              <a:gd name="connsiteY49" fmla="*/ 415637 h 1052946"/>
              <a:gd name="connsiteX50" fmla="*/ 84056 w 1705038"/>
              <a:gd name="connsiteY50" fmla="*/ 374073 h 1052946"/>
              <a:gd name="connsiteX51" fmla="*/ 111765 w 1705038"/>
              <a:gd name="connsiteY51" fmla="*/ 332510 h 1052946"/>
              <a:gd name="connsiteX52" fmla="*/ 139474 w 1705038"/>
              <a:gd name="connsiteY52" fmla="*/ 249382 h 1052946"/>
              <a:gd name="connsiteX53" fmla="*/ 153329 w 1705038"/>
              <a:gd name="connsiteY53" fmla="*/ 207819 h 1052946"/>
              <a:gd name="connsiteX54" fmla="*/ 181038 w 1705038"/>
              <a:gd name="connsiteY54" fmla="*/ 166255 h 1052946"/>
              <a:gd name="connsiteX55" fmla="*/ 194893 w 1705038"/>
              <a:gd name="connsiteY55" fmla="*/ 96982 h 1052946"/>
              <a:gd name="connsiteX56" fmla="*/ 208747 w 1705038"/>
              <a:gd name="connsiteY56" fmla="*/ 13855 h 1052946"/>
              <a:gd name="connsiteX57" fmla="*/ 222602 w 1705038"/>
              <a:gd name="connsiteY57" fmla="*/ 55419 h 1052946"/>
              <a:gd name="connsiteX58" fmla="*/ 264165 w 1705038"/>
              <a:gd name="connsiteY58" fmla="*/ 83128 h 1052946"/>
              <a:gd name="connsiteX59" fmla="*/ 333438 w 1705038"/>
              <a:gd name="connsiteY59" fmla="*/ 69273 h 1052946"/>
              <a:gd name="connsiteX60" fmla="*/ 347293 w 1705038"/>
              <a:gd name="connsiteY60" fmla="*/ 27710 h 1052946"/>
              <a:gd name="connsiteX61" fmla="*/ 375002 w 1705038"/>
              <a:gd name="connsiteY61" fmla="*/ 0 h 1052946"/>
              <a:gd name="connsiteX62" fmla="*/ 471983 w 1705038"/>
              <a:gd name="connsiteY62" fmla="*/ 110837 h 1052946"/>
              <a:gd name="connsiteX63" fmla="*/ 527402 w 1705038"/>
              <a:gd name="connsiteY63" fmla="*/ 180110 h 1052946"/>
              <a:gd name="connsiteX64" fmla="*/ 541256 w 1705038"/>
              <a:gd name="connsiteY64" fmla="*/ 235528 h 10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705038" h="1052946">
                <a:moveTo>
                  <a:pt x="444274" y="27710"/>
                </a:moveTo>
                <a:cubicBezTo>
                  <a:pt x="467365" y="46183"/>
                  <a:pt x="493765" y="61148"/>
                  <a:pt x="513547" y="83128"/>
                </a:cubicBezTo>
                <a:cubicBezTo>
                  <a:pt x="535825" y="107881"/>
                  <a:pt x="600558" y="176786"/>
                  <a:pt x="568965" y="166255"/>
                </a:cubicBezTo>
                <a:lnTo>
                  <a:pt x="527402" y="152400"/>
                </a:lnTo>
                <a:cubicBezTo>
                  <a:pt x="522784" y="138546"/>
                  <a:pt x="520078" y="123899"/>
                  <a:pt x="513547" y="110837"/>
                </a:cubicBezTo>
                <a:cubicBezTo>
                  <a:pt x="459832" y="3408"/>
                  <a:pt x="506808" y="132179"/>
                  <a:pt x="471983" y="27710"/>
                </a:cubicBezTo>
                <a:cubicBezTo>
                  <a:pt x="467365" y="41564"/>
                  <a:pt x="453511" y="55419"/>
                  <a:pt x="458129" y="69273"/>
                </a:cubicBezTo>
                <a:cubicBezTo>
                  <a:pt x="468660" y="100866"/>
                  <a:pt x="503016" y="120807"/>
                  <a:pt x="513547" y="152400"/>
                </a:cubicBezTo>
                <a:cubicBezTo>
                  <a:pt x="518165" y="166255"/>
                  <a:pt x="518279" y="182560"/>
                  <a:pt x="527402" y="193964"/>
                </a:cubicBezTo>
                <a:cubicBezTo>
                  <a:pt x="537804" y="206966"/>
                  <a:pt x="555111" y="212437"/>
                  <a:pt x="568965" y="221673"/>
                </a:cubicBezTo>
                <a:cubicBezTo>
                  <a:pt x="578201" y="235528"/>
                  <a:pt x="589227" y="248344"/>
                  <a:pt x="596674" y="263237"/>
                </a:cubicBezTo>
                <a:cubicBezTo>
                  <a:pt x="603205" y="276299"/>
                  <a:pt x="603015" y="292277"/>
                  <a:pt x="610529" y="304800"/>
                </a:cubicBezTo>
                <a:cubicBezTo>
                  <a:pt x="617250" y="316001"/>
                  <a:pt x="629002" y="323273"/>
                  <a:pt x="638238" y="332510"/>
                </a:cubicBezTo>
                <a:cubicBezTo>
                  <a:pt x="709724" y="546967"/>
                  <a:pt x="627791" y="325471"/>
                  <a:pt x="693656" y="457200"/>
                </a:cubicBezTo>
                <a:cubicBezTo>
                  <a:pt x="700187" y="470262"/>
                  <a:pt x="697184" y="488437"/>
                  <a:pt x="707511" y="498764"/>
                </a:cubicBezTo>
                <a:cubicBezTo>
                  <a:pt x="717837" y="509091"/>
                  <a:pt x="736012" y="506088"/>
                  <a:pt x="749074" y="512619"/>
                </a:cubicBezTo>
                <a:cubicBezTo>
                  <a:pt x="858156" y="567161"/>
                  <a:pt x="691907" y="529358"/>
                  <a:pt x="915329" y="554182"/>
                </a:cubicBezTo>
                <a:cubicBezTo>
                  <a:pt x="933802" y="558800"/>
                  <a:pt x="952159" y="563906"/>
                  <a:pt x="970747" y="568037"/>
                </a:cubicBezTo>
                <a:cubicBezTo>
                  <a:pt x="993735" y="573145"/>
                  <a:pt x="1017175" y="576180"/>
                  <a:pt x="1040020" y="581891"/>
                </a:cubicBezTo>
                <a:cubicBezTo>
                  <a:pt x="1054188" y="585433"/>
                  <a:pt x="1067729" y="591128"/>
                  <a:pt x="1081583" y="595746"/>
                </a:cubicBezTo>
                <a:cubicBezTo>
                  <a:pt x="1127765" y="591128"/>
                  <a:pt x="1175829" y="595735"/>
                  <a:pt x="1220129" y="581891"/>
                </a:cubicBezTo>
                <a:cubicBezTo>
                  <a:pt x="1251915" y="571958"/>
                  <a:pt x="1271663" y="537004"/>
                  <a:pt x="1303256" y="526473"/>
                </a:cubicBezTo>
                <a:lnTo>
                  <a:pt x="1344820" y="512619"/>
                </a:lnTo>
                <a:cubicBezTo>
                  <a:pt x="1451038" y="517237"/>
                  <a:pt x="1561093" y="497807"/>
                  <a:pt x="1663474" y="526473"/>
                </a:cubicBezTo>
                <a:cubicBezTo>
                  <a:pt x="1691600" y="534348"/>
                  <a:pt x="1681947" y="581891"/>
                  <a:pt x="1691183" y="609600"/>
                </a:cubicBezTo>
                <a:lnTo>
                  <a:pt x="1705038" y="651164"/>
                </a:lnTo>
                <a:cubicBezTo>
                  <a:pt x="1684173" y="713757"/>
                  <a:pt x="1706640" y="685320"/>
                  <a:pt x="1635765" y="706582"/>
                </a:cubicBezTo>
                <a:cubicBezTo>
                  <a:pt x="1607789" y="714975"/>
                  <a:pt x="1552638" y="734291"/>
                  <a:pt x="1552638" y="734291"/>
                </a:cubicBezTo>
                <a:cubicBezTo>
                  <a:pt x="1457360" y="797811"/>
                  <a:pt x="1501104" y="779179"/>
                  <a:pt x="1427947" y="803564"/>
                </a:cubicBezTo>
                <a:cubicBezTo>
                  <a:pt x="1388205" y="799590"/>
                  <a:pt x="1297770" y="800821"/>
                  <a:pt x="1247838" y="775855"/>
                </a:cubicBezTo>
                <a:cubicBezTo>
                  <a:pt x="1232945" y="768408"/>
                  <a:pt x="1220129" y="757382"/>
                  <a:pt x="1206274" y="748146"/>
                </a:cubicBezTo>
                <a:cubicBezTo>
                  <a:pt x="1178565" y="757382"/>
                  <a:pt x="1147449" y="759653"/>
                  <a:pt x="1123147" y="775855"/>
                </a:cubicBezTo>
                <a:lnTo>
                  <a:pt x="998456" y="858982"/>
                </a:lnTo>
                <a:cubicBezTo>
                  <a:pt x="984602" y="868218"/>
                  <a:pt x="968667" y="874917"/>
                  <a:pt x="956893" y="886691"/>
                </a:cubicBezTo>
                <a:cubicBezTo>
                  <a:pt x="947656" y="895927"/>
                  <a:pt x="940866" y="908558"/>
                  <a:pt x="929183" y="914400"/>
                </a:cubicBezTo>
                <a:cubicBezTo>
                  <a:pt x="903059" y="927462"/>
                  <a:pt x="873765" y="932873"/>
                  <a:pt x="846056" y="942110"/>
                </a:cubicBezTo>
                <a:cubicBezTo>
                  <a:pt x="764824" y="969188"/>
                  <a:pt x="818993" y="954353"/>
                  <a:pt x="679802" y="969819"/>
                </a:cubicBezTo>
                <a:cubicBezTo>
                  <a:pt x="661329" y="974437"/>
                  <a:pt x="642621" y="978202"/>
                  <a:pt x="624383" y="983673"/>
                </a:cubicBezTo>
                <a:cubicBezTo>
                  <a:pt x="596407" y="992066"/>
                  <a:pt x="568965" y="1002146"/>
                  <a:pt x="541256" y="1011382"/>
                </a:cubicBezTo>
                <a:cubicBezTo>
                  <a:pt x="527402" y="1016000"/>
                  <a:pt x="513861" y="1021695"/>
                  <a:pt x="499693" y="1025237"/>
                </a:cubicBezTo>
                <a:cubicBezTo>
                  <a:pt x="430106" y="1042633"/>
                  <a:pt x="462338" y="1033069"/>
                  <a:pt x="402711" y="1052946"/>
                </a:cubicBezTo>
                <a:cubicBezTo>
                  <a:pt x="375002" y="1048328"/>
                  <a:pt x="343405" y="1053979"/>
                  <a:pt x="319583" y="1039091"/>
                </a:cubicBezTo>
                <a:cubicBezTo>
                  <a:pt x="296712" y="1024797"/>
                  <a:pt x="284572" y="950094"/>
                  <a:pt x="278020" y="928255"/>
                </a:cubicBezTo>
                <a:cubicBezTo>
                  <a:pt x="278009" y="928217"/>
                  <a:pt x="243389" y="824365"/>
                  <a:pt x="236456" y="803564"/>
                </a:cubicBezTo>
                <a:cubicBezTo>
                  <a:pt x="231838" y="789709"/>
                  <a:pt x="230703" y="774151"/>
                  <a:pt x="222602" y="762000"/>
                </a:cubicBezTo>
                <a:cubicBezTo>
                  <a:pt x="137310" y="634064"/>
                  <a:pt x="246156" y="791443"/>
                  <a:pt x="167183" y="692728"/>
                </a:cubicBezTo>
                <a:cubicBezTo>
                  <a:pt x="156781" y="679726"/>
                  <a:pt x="150536" y="663609"/>
                  <a:pt x="139474" y="651164"/>
                </a:cubicBezTo>
                <a:cubicBezTo>
                  <a:pt x="70455" y="573518"/>
                  <a:pt x="77954" y="582442"/>
                  <a:pt x="14783" y="540328"/>
                </a:cubicBezTo>
                <a:cubicBezTo>
                  <a:pt x="10165" y="526473"/>
                  <a:pt x="-3689" y="512619"/>
                  <a:pt x="929" y="498764"/>
                </a:cubicBezTo>
                <a:cubicBezTo>
                  <a:pt x="11460" y="467171"/>
                  <a:pt x="37874" y="443346"/>
                  <a:pt x="56347" y="415637"/>
                </a:cubicBezTo>
                <a:lnTo>
                  <a:pt x="84056" y="374073"/>
                </a:lnTo>
                <a:cubicBezTo>
                  <a:pt x="93292" y="360219"/>
                  <a:pt x="106500" y="348306"/>
                  <a:pt x="111765" y="332510"/>
                </a:cubicBezTo>
                <a:lnTo>
                  <a:pt x="139474" y="249382"/>
                </a:lnTo>
                <a:cubicBezTo>
                  <a:pt x="144092" y="235528"/>
                  <a:pt x="145228" y="219970"/>
                  <a:pt x="153329" y="207819"/>
                </a:cubicBezTo>
                <a:lnTo>
                  <a:pt x="181038" y="166255"/>
                </a:lnTo>
                <a:cubicBezTo>
                  <a:pt x="185656" y="143164"/>
                  <a:pt x="190681" y="120150"/>
                  <a:pt x="194893" y="96982"/>
                </a:cubicBezTo>
                <a:cubicBezTo>
                  <a:pt x="199918" y="69344"/>
                  <a:pt x="193165" y="37228"/>
                  <a:pt x="208747" y="13855"/>
                </a:cubicBezTo>
                <a:cubicBezTo>
                  <a:pt x="216848" y="1704"/>
                  <a:pt x="213479" y="44015"/>
                  <a:pt x="222602" y="55419"/>
                </a:cubicBezTo>
                <a:cubicBezTo>
                  <a:pt x="233004" y="68421"/>
                  <a:pt x="250311" y="73892"/>
                  <a:pt x="264165" y="83128"/>
                </a:cubicBezTo>
                <a:cubicBezTo>
                  <a:pt x="287256" y="78510"/>
                  <a:pt x="313845" y="82335"/>
                  <a:pt x="333438" y="69273"/>
                </a:cubicBezTo>
                <a:cubicBezTo>
                  <a:pt x="345589" y="61172"/>
                  <a:pt x="339779" y="40233"/>
                  <a:pt x="347293" y="27710"/>
                </a:cubicBezTo>
                <a:cubicBezTo>
                  <a:pt x="354014" y="16509"/>
                  <a:pt x="365766" y="9237"/>
                  <a:pt x="375002" y="0"/>
                </a:cubicBezTo>
                <a:cubicBezTo>
                  <a:pt x="492778" y="78521"/>
                  <a:pt x="310320" y="-50820"/>
                  <a:pt x="471983" y="110837"/>
                </a:cubicBezTo>
                <a:cubicBezTo>
                  <a:pt x="511467" y="150320"/>
                  <a:pt x="492447" y="127677"/>
                  <a:pt x="527402" y="180110"/>
                </a:cubicBezTo>
                <a:cubicBezTo>
                  <a:pt x="542716" y="226054"/>
                  <a:pt x="541256" y="207069"/>
                  <a:pt x="541256" y="235528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92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952" y="365125"/>
            <a:ext cx="10452847" cy="1325563"/>
          </a:xfrm>
        </p:spPr>
        <p:txBody>
          <a:bodyPr/>
          <a:lstStyle/>
          <a:p>
            <a:r>
              <a:rPr lang="fi-FI" dirty="0"/>
              <a:t>               SUOMENLINNA videoiden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4751" y="1690688"/>
            <a:ext cx="10515600" cy="4351338"/>
          </a:xfrm>
        </p:spPr>
        <p:txBody>
          <a:bodyPr/>
          <a:lstStyle/>
          <a:p>
            <a:r>
              <a:rPr lang="fi-FI" dirty="0">
                <a:hlinkClick r:id="rId2"/>
              </a:rPr>
              <a:t>vanha linnoitus Suomenlinna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6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   DIAGRAMI  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87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56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B44A0E-0EF6-4C4B-9C4F-4492948D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Meren rannalla ja </a:t>
            </a:r>
            <a:r>
              <a:rPr lang="fi-FI" dirty="0" err="1">
                <a:cs typeface="Calibri Light"/>
              </a:rPr>
              <a:t>joensuulla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5B7F64-F76F-4099-B2C9-7F366E7B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Turku</a:t>
            </a:r>
          </a:p>
        </p:txBody>
      </p:sp>
      <p:pic>
        <p:nvPicPr>
          <p:cNvPr id="4" name="Kuva 4" descr="Kuva, joka sisältää kohteen ulko, vesi, kaupunki, vuori&#10;&#10;Kuvaus luotu, erittäin korkea luotettavuus">
            <a:extLst>
              <a:ext uri="{FF2B5EF4-FFF2-40B4-BE49-F238E27FC236}">
                <a16:creationId xmlns:a16="http://schemas.microsoft.com/office/drawing/2014/main" id="{20270530-0048-433A-9D7E-361D54A9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08" y="1986401"/>
            <a:ext cx="7228935" cy="45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5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ETELÄISEN VILJELYSSEUTU NURMI JÄRVELTÄ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51" y="2057985"/>
            <a:ext cx="11696038" cy="43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4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2388"/>
            <a:ext cx="11782698" cy="66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AVAINSANAT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Teollisuus</a:t>
            </a:r>
            <a:r>
              <a:rPr lang="fi-FI" dirty="0"/>
              <a:t>: tarvitsee työvoimaa ja siksi tälle </a:t>
            </a:r>
            <a:r>
              <a:rPr lang="fi-FI" dirty="0" err="1"/>
              <a:t>aluelle</a:t>
            </a:r>
            <a:r>
              <a:rPr lang="fi-FI" dirty="0"/>
              <a:t> on muuttanut</a:t>
            </a:r>
          </a:p>
          <a:p>
            <a:pPr marL="0" indent="0">
              <a:buNone/>
            </a:pPr>
            <a:r>
              <a:rPr lang="fi-FI" dirty="0"/>
              <a:t>paljon </a:t>
            </a:r>
            <a:r>
              <a:rPr lang="fi-FI" dirty="0" err="1"/>
              <a:t>ihmisia</a:t>
            </a:r>
            <a:r>
              <a:rPr lang="fi-FI" dirty="0"/>
              <a:t> muualta </a:t>
            </a:r>
            <a:r>
              <a:rPr lang="fi-FI" dirty="0" err="1"/>
              <a:t>suomesta,monet</a:t>
            </a:r>
            <a:r>
              <a:rPr lang="fi-FI" dirty="0"/>
              <a:t> suomen suurin kaupungista </a:t>
            </a:r>
          </a:p>
          <a:p>
            <a:pPr marL="0" indent="0">
              <a:buNone/>
            </a:pPr>
            <a:r>
              <a:rPr lang="fi-FI" dirty="0" err="1"/>
              <a:t>esimerki</a:t>
            </a:r>
            <a:r>
              <a:rPr lang="fi-FI" dirty="0"/>
              <a:t> HELSINKI, ESPOO. VANTA JA TURKU, ovat </a:t>
            </a:r>
            <a:r>
              <a:rPr lang="fi-FI" dirty="0" err="1"/>
              <a:t>vilyelysseudulla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Alanko</a:t>
            </a:r>
            <a:r>
              <a:rPr lang="fi-FI" dirty="0"/>
              <a:t>: ja siellä ovat maamme laajimmat </a:t>
            </a:r>
            <a:r>
              <a:rPr lang="fi-FI" dirty="0" err="1"/>
              <a:t>SAVIKOT.alue</a:t>
            </a:r>
            <a:r>
              <a:rPr lang="fi-FI" dirty="0"/>
              <a:t> oli </a:t>
            </a:r>
            <a:r>
              <a:rPr lang="fi-FI" dirty="0" err="1"/>
              <a:t>pitkan</a:t>
            </a:r>
            <a:r>
              <a:rPr lang="fi-FI" dirty="0"/>
              <a:t> merenpohjaa.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MAATALOUS</a:t>
            </a:r>
            <a:r>
              <a:rPr lang="fi-FI" dirty="0"/>
              <a:t>: </a:t>
            </a:r>
            <a:r>
              <a:rPr lang="fi-FI" dirty="0" err="1"/>
              <a:t>Etelainen</a:t>
            </a:r>
            <a:r>
              <a:rPr lang="fi-FI" dirty="0"/>
              <a:t> viljelysseutu on koska maa on tasoissa on pidempi kesä kuin </a:t>
            </a:r>
            <a:r>
              <a:rPr lang="fi-FI" dirty="0" err="1"/>
              <a:t>lapi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726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KARTANOT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2222"/>
            <a:ext cx="4795753" cy="3504155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2222"/>
            <a:ext cx="5438244" cy="366739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2154477" y="2217107"/>
            <a:ext cx="331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MALMGÅRD( PORVOO)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801633" y="1109111"/>
            <a:ext cx="364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HERTTONIEMI (HELSINKI)</a:t>
            </a:r>
          </a:p>
        </p:txBody>
      </p:sp>
    </p:spTree>
    <p:extLst>
      <p:ext uri="{BB962C8B-B14F-4D97-AF65-F5344CB8AC3E}">
        <p14:creationId xmlns:p14="http://schemas.microsoft.com/office/powerpoint/2010/main" val="36226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                    VILJAPELLOT</a:t>
            </a:r>
            <a:br>
              <a:rPr lang="fi-FI" dirty="0"/>
            </a:br>
            <a:r>
              <a:rPr lang="fi-FI" dirty="0"/>
              <a:t>jääkauden vaikutus näkyy </a:t>
            </a:r>
            <a:r>
              <a:rPr lang="fi-FI" dirty="0" err="1"/>
              <a:t>selvasti</a:t>
            </a:r>
            <a:r>
              <a:rPr lang="fi-FI" dirty="0"/>
              <a:t> Eteläisellä</a:t>
            </a:r>
            <a:br>
              <a:rPr lang="fi-FI" dirty="0"/>
            </a:br>
            <a:r>
              <a:rPr lang="fi-FI" dirty="0" err="1"/>
              <a:t>viljelysseudulla:se</a:t>
            </a:r>
            <a:r>
              <a:rPr lang="fi-FI" dirty="0"/>
              <a:t> on lähes kokonaan </a:t>
            </a:r>
            <a:r>
              <a:rPr lang="fi-FI" dirty="0" err="1"/>
              <a:t>alankoa,ja</a:t>
            </a:r>
            <a:r>
              <a:rPr lang="fi-FI" dirty="0"/>
              <a:t> siellä ovat maamme laajimmat savikot.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6" y="2360026"/>
            <a:ext cx="9995696" cy="44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24623" y="-819171"/>
            <a:ext cx="9144000" cy="2387600"/>
          </a:xfrm>
        </p:spPr>
        <p:txBody>
          <a:bodyPr/>
          <a:lstStyle/>
          <a:p>
            <a:r>
              <a:rPr lang="fi-FI" dirty="0"/>
              <a:t>KIVIKIRKKO ETELÄ SUOMI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87" y="1798331"/>
            <a:ext cx="6927273" cy="455158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655331" y="1458700"/>
            <a:ext cx="602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Pyhän Laurin kirkko (Vantaa)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369511" y="6320210"/>
            <a:ext cx="9077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</a:t>
            </a:r>
            <a:r>
              <a:rPr lang="fi-FI" sz="1400" dirty="0">
                <a:hlinkClick r:id="rId3"/>
              </a:rPr>
              <a:t>://</a:t>
            </a:r>
            <a:r>
              <a:rPr lang="fi-FI" dirty="0">
                <a:hlinkClick r:id="rId3"/>
              </a:rPr>
              <a:t>upload.wikimedia.org/wikipedia/commons/3/37/Vantaa_church.jpg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53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87A82E125ABA4C8660539408C571B7" ma:contentTypeVersion="5" ma:contentTypeDescription="Luo uusi asiakirja." ma:contentTypeScope="" ma:versionID="55ba7fff1cc16e58cd5b59acde8ca91e">
  <xsd:schema xmlns:xsd="http://www.w3.org/2001/XMLSchema" xmlns:xs="http://www.w3.org/2001/XMLSchema" xmlns:p="http://schemas.microsoft.com/office/2006/metadata/properties" xmlns:ns3="b4c38f99-d492-422a-b85f-b56314e11126" xmlns:ns4="93a5a948-5748-4cc3-8abf-cf44c7f811f3" targetNamespace="http://schemas.microsoft.com/office/2006/metadata/properties" ma:root="true" ma:fieldsID="54f41d4fbdc7f54bcafd8f2799771cf1" ns3:_="" ns4:_="">
    <xsd:import namespace="b4c38f99-d492-422a-b85f-b56314e11126"/>
    <xsd:import namespace="93a5a948-5748-4cc3-8abf-cf44c7f811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f99-d492-422a-b85f-b56314e11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5a948-5748-4cc3-8abf-cf44c7f81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EAD08E-62C6-4AE4-A200-D27A65550A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24C0C9-071B-4E26-B5F7-6C0EC0206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3808E-11C1-4458-BD01-EC1417ED0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f99-d492-422a-b85f-b56314e11126"/>
    <ds:schemaRef ds:uri="93a5a948-5748-4cc3-8abf-cf44c7f81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Office-teema</vt:lpstr>
      <vt:lpstr>ETELÄ SUOMI MAISEMA-ALUE</vt:lpstr>
      <vt:lpstr>                          DIAGRAMI  </vt:lpstr>
      <vt:lpstr>Meren rannalla ja joensuulla</vt:lpstr>
      <vt:lpstr>ETELÄISEN VILJELYSSEUTU NURMI JÄRVELTÄ</vt:lpstr>
      <vt:lpstr>PowerPoint Presentation</vt:lpstr>
      <vt:lpstr>                    AVAINSANAT</vt:lpstr>
      <vt:lpstr>                  KARTANOT</vt:lpstr>
      <vt:lpstr>                    VILJAPELLOT jääkauden vaikutus näkyy selvasti Eteläisellä viljelysseudulla:se on lähes kokonaan alankoa,ja siellä ovat maamme laajimmat savikot.</vt:lpstr>
      <vt:lpstr>KIVIKIRKKO ETELÄ SUOMI</vt:lpstr>
      <vt:lpstr>               SUOMENLINNA videoiden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ETELÄINEN VILJELYSSEUTU</dc:title>
  <dc:creator>Tesfamicael Mulugeta</dc:creator>
  <cp:lastModifiedBy>Tesfamicael Mulugeta</cp:lastModifiedBy>
  <cp:revision>35</cp:revision>
  <dcterms:created xsi:type="dcterms:W3CDTF">2020-02-13T10:56:02Z</dcterms:created>
  <dcterms:modified xsi:type="dcterms:W3CDTF">2020-03-12T11:58:35Z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0x010100A087A82E125ABA4C8660539408C571B7</vt:lpwstr>
  </property>
</Properties>
</file>