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5" r:id="rId6"/>
    <p:sldId id="267" r:id="rId7"/>
    <p:sldId id="264" r:id="rId8"/>
    <p:sldId id="279" r:id="rId9"/>
    <p:sldId id="278" r:id="rId10"/>
    <p:sldId id="257" r:id="rId11"/>
    <p:sldId id="261" r:id="rId12"/>
    <p:sldId id="271" r:id="rId13"/>
    <p:sldId id="272" r:id="rId14"/>
    <p:sldId id="262" r:id="rId15"/>
    <p:sldId id="275" r:id="rId16"/>
    <p:sldId id="276" r:id="rId17"/>
    <p:sldId id="273" r:id="rId18"/>
    <p:sldId id="277" r:id="rId19"/>
    <p:sldId id="268" r:id="rId20"/>
    <p:sldId id="269" r:id="rId21"/>
    <p:sldId id="270" r:id="rId22"/>
    <p:sldId id="263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9FBF37-22BD-7580-4585-C9AC7757BD56}" v="1" dt="2020-02-13T11:18:34.201"/>
    <p1510:client id="{60F6270D-6996-5FCE-099A-147EB33A307C}" v="42" dt="2020-03-05T10:39:26.947"/>
    <p1510:client id="{764BBEBB-731A-65AD-825F-8BDD88D5F025}" v="2" dt="2020-03-11T10:23:46.856"/>
    <p1510:client id="{E43D756A-5D5F-C151-6170-B75BABADCC2F}" v="70" dt="2020-03-05T07:24:20.860"/>
    <p1510:client id="{F88D1A76-421A-1668-B741-B6E924E92DCE}" v="251" dt="2020-03-11T10:09:27.1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153" autoAdjust="0"/>
  </p:normalViewPr>
  <p:slideViewPr>
    <p:cSldViewPr snapToGrid="0">
      <p:cViewPr>
        <p:scale>
          <a:sx n="75" d="100"/>
          <a:sy n="75" d="100"/>
        </p:scale>
        <p:origin x="540" y="156"/>
      </p:cViewPr>
      <p:guideLst/>
    </p:cSldViewPr>
  </p:slideViewPr>
  <p:outlineViewPr>
    <p:cViewPr>
      <p:scale>
        <a:sx n="33" d="100"/>
        <a:sy n="33" d="100"/>
      </p:scale>
      <p:origin x="0" y="-5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122662401574806E-2"/>
          <c:y val="9.383211775146913E-2"/>
          <c:w val="0.92687733759842517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Maarianhamina</c:v>
                </c:pt>
                <c:pt idx="1">
                  <c:v>Kökar</c:v>
                </c:pt>
                <c:pt idx="2">
                  <c:v>Jomala</c:v>
                </c:pt>
                <c:pt idx="3">
                  <c:v>Lemland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250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EB-4F43-8937-0FDD04039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5701440"/>
        <c:axId val="605698816"/>
      </c:barChart>
      <c:catAx>
        <c:axId val="60570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698816"/>
        <c:crosses val="autoZero"/>
        <c:auto val="1"/>
        <c:lblAlgn val="ctr"/>
        <c:lblOffset val="100"/>
        <c:noMultiLvlLbl val="0"/>
      </c:catAx>
      <c:valAx>
        <c:axId val="60569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70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AF362-F7CD-4E0E-825E-7DE698C1D47A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E162-D60B-419B-8547-6645E85E61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472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AF362-F7CD-4E0E-825E-7DE698C1D47A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E162-D60B-419B-8547-6645E85E61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570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AF362-F7CD-4E0E-825E-7DE698C1D47A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E162-D60B-419B-8547-6645E85E61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152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AF362-F7CD-4E0E-825E-7DE698C1D47A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E162-D60B-419B-8547-6645E85E61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243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AF362-F7CD-4E0E-825E-7DE698C1D47A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E162-D60B-419B-8547-6645E85E61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412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AF362-F7CD-4E0E-825E-7DE698C1D47A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E162-D60B-419B-8547-6645E85E61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543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AF362-F7CD-4E0E-825E-7DE698C1D47A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E162-D60B-419B-8547-6645E85E61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861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AF362-F7CD-4E0E-825E-7DE698C1D47A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E162-D60B-419B-8547-6645E85E61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148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AF362-F7CD-4E0E-825E-7DE698C1D47A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E162-D60B-419B-8547-6645E85E61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68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AF362-F7CD-4E0E-825E-7DE698C1D47A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E162-D60B-419B-8547-6645E85E61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497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AF362-F7CD-4E0E-825E-7DE698C1D47A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6E162-D60B-419B-8547-6645E85E61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0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AF362-F7CD-4E0E-825E-7DE698C1D47A}" type="datetimeFigureOut">
              <a:rPr lang="fi-FI" smtClean="0"/>
              <a:t>12.3.2020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6E162-D60B-419B-8547-6645E85E61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007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bisworld.com/data_images/top_cityes/lemland/lemland-11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italand.com/fi/press/filmer/" TargetMode="External"/><Relationship Id="rId2" Type="http://schemas.openxmlformats.org/officeDocument/2006/relationships/hyperlink" Target="purjehdus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CnO0zZ3qs0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pmdmRNvUHI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jomala.ax/se-och-gor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6606"/>
            <a:ext cx="10202091" cy="6801394"/>
          </a:xfrm>
          <a:prstGeom prst="rect">
            <a:avLst/>
          </a:prstGeom>
        </p:spPr>
      </p:pic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Ahvenanmaa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616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89556A-9F64-4296-B74D-8E86D4CC7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029" y="20068"/>
            <a:ext cx="10285563" cy="1339940"/>
          </a:xfrm>
        </p:spPr>
        <p:txBody>
          <a:bodyPr>
            <a:normAutofit/>
          </a:bodyPr>
          <a:lstStyle/>
          <a:p>
            <a:r>
              <a:rPr lang="fi-FI" sz="5400" dirty="0">
                <a:cs typeface="Calibri Light"/>
              </a:rPr>
              <a:t>Lemland</a:t>
            </a:r>
            <a:endParaRPr lang="fi-FI" sz="5400" dirty="0"/>
          </a:p>
        </p:txBody>
      </p:sp>
      <p:pic>
        <p:nvPicPr>
          <p:cNvPr id="4" name="Kuva 4" descr="Kuva, joka sisältää kohteen vesi, ulko, riutta, laiva&#10;&#10;Kuvaus luotu, erittäin korkea luotettavuus">
            <a:extLst>
              <a:ext uri="{FF2B5EF4-FFF2-40B4-BE49-F238E27FC236}">
                <a16:creationId xmlns:a16="http://schemas.microsoft.com/office/drawing/2014/main" id="{EC2E29E7-65A1-4F53-B8F6-4CD5D3259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8522" y="1360008"/>
            <a:ext cx="5801784" cy="4351338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1C9B8CBE-2B10-4015-BFF8-E870FD33D184}"/>
              </a:ext>
            </a:extLst>
          </p:cNvPr>
          <p:cNvSpPr txBox="1"/>
          <p:nvPr/>
        </p:nvSpPr>
        <p:spPr>
          <a:xfrm>
            <a:off x="2442774" y="5926286"/>
            <a:ext cx="83935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https://gabisworld.com/data_images/top_cityes/lemland/lemland-11.jpg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46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247379"/>
            <a:ext cx="9931944" cy="901336"/>
          </a:xfrm>
        </p:spPr>
        <p:txBody>
          <a:bodyPr>
            <a:normAutofit fontScale="90000"/>
          </a:bodyPr>
          <a:lstStyle/>
          <a:p>
            <a:r>
              <a:rPr lang="fi-FI" dirty="0"/>
              <a:t>Ahvenanmaa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1888" y="1353149"/>
            <a:ext cx="10349956" cy="30654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3200" dirty="0">
                <a:solidFill>
                  <a:srgbClr val="0070C0"/>
                </a:solidFill>
              </a:rPr>
              <a:t>Kieli: </a:t>
            </a:r>
            <a:r>
              <a:rPr lang="fi-FI" sz="3200" dirty="0"/>
              <a:t>Ahvenanmaalla </a:t>
            </a:r>
            <a:r>
              <a:rPr lang="fi-FI" sz="3200" dirty="0" err="1"/>
              <a:t>puhuttan</a:t>
            </a:r>
            <a:r>
              <a:rPr lang="fi-FI" sz="3200" dirty="0"/>
              <a:t> Ruotsia</a:t>
            </a:r>
          </a:p>
          <a:p>
            <a:r>
              <a:rPr lang="fi-FI" sz="3200" dirty="0">
                <a:solidFill>
                  <a:srgbClr val="0070C0"/>
                </a:solidFill>
              </a:rPr>
              <a:t>Itsehallinto:</a:t>
            </a:r>
            <a:r>
              <a:rPr lang="fi-FI" sz="3200" dirty="0"/>
              <a:t> Ahvenanmaalaiset saavat päättää itse monista </a:t>
            </a:r>
            <a:r>
              <a:rPr lang="fi-FI" sz="3200" dirty="0" err="1"/>
              <a:t>makuntaansa</a:t>
            </a:r>
            <a:r>
              <a:rPr lang="fi-FI" sz="3200" dirty="0"/>
              <a:t> koskevista </a:t>
            </a:r>
            <a:r>
              <a:rPr lang="fi-FI" sz="3200" dirty="0" err="1"/>
              <a:t>asiosta</a:t>
            </a:r>
            <a:r>
              <a:rPr lang="fi-FI" sz="3200" dirty="0"/>
              <a:t> </a:t>
            </a:r>
          </a:p>
          <a:p>
            <a:r>
              <a:rPr lang="fi-FI" sz="3200" dirty="0"/>
              <a:t>Oma lippu ja oma posti </a:t>
            </a:r>
            <a:r>
              <a:rPr lang="fi-FI" sz="3200" dirty="0" err="1"/>
              <a:t>merki</a:t>
            </a:r>
            <a:r>
              <a:rPr lang="fi-FI" sz="3200" dirty="0"/>
              <a:t> Ahvenanmaan itsenäisesti asemasta</a:t>
            </a:r>
          </a:p>
          <a:p>
            <a:endParaRPr lang="fi-FI" sz="3200" dirty="0"/>
          </a:p>
          <a:p>
            <a:endParaRPr lang="fi-FI" sz="32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44" y="3936811"/>
            <a:ext cx="4063456" cy="273865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870" y="4118784"/>
            <a:ext cx="3826130" cy="255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11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merenkulku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Merenkulku on matkailun ja kalastuksen ohella-</a:t>
            </a:r>
          </a:p>
          <a:p>
            <a:r>
              <a:rPr lang="fi-FI" dirty="0"/>
              <a:t> tärkeä elinkeino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79899" y="7301706"/>
            <a:ext cx="3937001" cy="261441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795479"/>
            <a:ext cx="6096000" cy="4048125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6388100" y="5988734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https://www.vihrealanka.fi/uutiset-kotimaa/ahvenanmaa-sai-vi</a:t>
            </a:r>
          </a:p>
        </p:txBody>
      </p:sp>
    </p:spTree>
    <p:extLst>
      <p:ext uri="{BB962C8B-B14F-4D97-AF65-F5344CB8AC3E}">
        <p14:creationId xmlns:p14="http://schemas.microsoft.com/office/powerpoint/2010/main" val="3135283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9100" y="-346075"/>
            <a:ext cx="10515600" cy="1325563"/>
          </a:xfrm>
        </p:spPr>
        <p:txBody>
          <a:bodyPr/>
          <a:lstStyle/>
          <a:p>
            <a:r>
              <a:rPr lang="fi-FI" dirty="0"/>
              <a:t>linnoitukset 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975643"/>
            <a:ext cx="5809192" cy="4356894"/>
          </a:xfrm>
        </p:spPr>
      </p:pic>
      <p:sp>
        <p:nvSpPr>
          <p:cNvPr id="5" name="Suorakulmio 4"/>
          <p:cNvSpPr/>
          <p:nvPr/>
        </p:nvSpPr>
        <p:spPr>
          <a:xfrm>
            <a:off x="6228292" y="5963205"/>
            <a:ext cx="6709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https://fi.m.wikipedia.org/wiki/Tiedosto:Bomarsund_4.JPG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2209800" y="1154400"/>
            <a:ext cx="245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err="1"/>
              <a:t>Bomarsund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811872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Ruotsinlaivat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79" y="1574800"/>
            <a:ext cx="4989321" cy="3886200"/>
          </a:xfrm>
          <a:prstGeom prst="rect">
            <a:avLst/>
          </a:prstGeom>
        </p:spPr>
      </p:pic>
      <p:sp>
        <p:nvSpPr>
          <p:cNvPr id="8" name="Suorakulmio 7"/>
          <p:cNvSpPr/>
          <p:nvPr/>
        </p:nvSpPr>
        <p:spPr>
          <a:xfrm>
            <a:off x="2209799" y="5849035"/>
            <a:ext cx="6161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https://fi.wikipedia.org/wiki/Ruotsinlaiva#/media/Tiedosto:Viking_Grace_in_Stockholm.jpg</a:t>
            </a:r>
          </a:p>
        </p:txBody>
      </p:sp>
    </p:spTree>
    <p:extLst>
      <p:ext uri="{BB962C8B-B14F-4D97-AF65-F5344CB8AC3E}">
        <p14:creationId xmlns:p14="http://schemas.microsoft.com/office/powerpoint/2010/main" val="1620565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Lehtoniityt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Ahvenanmaan nimikkokukka kevätesikko</a:t>
            </a:r>
          </a:p>
          <a:p>
            <a:r>
              <a:rPr lang="fi-FI" dirty="0"/>
              <a:t>värjää keväisin niityt keltaisiksi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4065"/>
            <a:ext cx="5524500" cy="4043935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5829300" y="4706035"/>
            <a:ext cx="3619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http://www.maisemakuva.net/galleria/displayimage.php?pid=392</a:t>
            </a:r>
          </a:p>
        </p:txBody>
      </p:sp>
    </p:spTree>
    <p:extLst>
      <p:ext uri="{BB962C8B-B14F-4D97-AF65-F5344CB8AC3E}">
        <p14:creationId xmlns:p14="http://schemas.microsoft.com/office/powerpoint/2010/main" val="3601413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Purjehdu</a:t>
            </a:r>
            <a:r>
              <a:rPr lang="fi-FI" dirty="0"/>
              <a:t>s</a:t>
            </a:r>
          </a:p>
        </p:txBody>
      </p:sp>
      <p:sp>
        <p:nvSpPr>
          <p:cNvPr id="4" name="Suorakulmio 3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 anchor="t">
            <a:spAutoFit/>
          </a:bodyPr>
          <a:lstStyle/>
          <a:p>
            <a:endParaRPr lang="fi-FI" dirty="0">
              <a:cs typeface="Calibri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3786188" y="3244334"/>
            <a:ext cx="5600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purjehdus</a:t>
            </a:r>
            <a:r>
              <a:rPr lang="fi-FI" dirty="0">
                <a:hlinkClick r:id="rId2"/>
              </a:rPr>
              <a:t>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2629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pyöräretkeily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B330E954-75AF-495B-966A-79AFFD02629E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"/>
              </a:rPr>
              <a:t>https://www.youtube.com/watch?v=WCnO0zZ3qs0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29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Perunalastut</a:t>
            </a:r>
          </a:p>
        </p:txBody>
      </p:sp>
      <p:sp>
        <p:nvSpPr>
          <p:cNvPr id="3" name="Suorakulmio 2"/>
          <p:cNvSpPr/>
          <p:nvPr/>
        </p:nvSpPr>
        <p:spPr>
          <a:xfrm>
            <a:off x="4692423" y="3155440"/>
            <a:ext cx="3879522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fi-FI" dirty="0">
              <a:cs typeface="Calibri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7F9E64D-65C2-4BD8-AB53-27019DC9701F}"/>
              </a:ext>
            </a:extLst>
          </p:cNvPr>
          <p:cNvSpPr txBox="1"/>
          <p:nvPr/>
        </p:nvSpPr>
        <p:spPr>
          <a:xfrm>
            <a:off x="4738777" y="3157268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"/>
              </a:rPr>
              <a:t>https://www.youtube.com/watch?v=QpmdmRNvUHI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20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Asukasluku</a:t>
            </a:r>
          </a:p>
        </p:txBody>
      </p:sp>
      <p:graphicFrame>
        <p:nvGraphicFramePr>
          <p:cNvPr id="5" name="Kaavio 4"/>
          <p:cNvGraphicFramePr/>
          <p:nvPr>
            <p:extLst>
              <p:ext uri="{D42A27DB-BD31-4B8C-83A1-F6EECF244321}">
                <p14:modId xmlns:p14="http://schemas.microsoft.com/office/powerpoint/2010/main" val="965027711"/>
              </p:ext>
            </p:extLst>
          </p:nvPr>
        </p:nvGraphicFramePr>
        <p:xfrm>
          <a:off x="1629434" y="1194119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799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81" y="572981"/>
            <a:ext cx="3485715" cy="5736379"/>
          </a:xfrm>
          <a:prstGeom prst="rect">
            <a:avLst/>
          </a:prstGeom>
        </p:spPr>
      </p:pic>
      <p:sp>
        <p:nvSpPr>
          <p:cNvPr id="8" name="Puolivapaa piirto 7"/>
          <p:cNvSpPr/>
          <p:nvPr/>
        </p:nvSpPr>
        <p:spPr>
          <a:xfrm>
            <a:off x="4415246" y="5630073"/>
            <a:ext cx="182880" cy="39207"/>
          </a:xfrm>
          <a:custGeom>
            <a:avLst/>
            <a:gdLst>
              <a:gd name="connsiteX0" fmla="*/ 0 w 182880"/>
              <a:gd name="connsiteY0" fmla="*/ 39207 h 39207"/>
              <a:gd name="connsiteX1" fmla="*/ 182880 w 182880"/>
              <a:gd name="connsiteY1" fmla="*/ 18 h 3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" h="39207">
                <a:moveTo>
                  <a:pt x="0" y="39207"/>
                </a:moveTo>
                <a:cubicBezTo>
                  <a:pt x="165203" y="-2094"/>
                  <a:pt x="102895" y="18"/>
                  <a:pt x="182880" y="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uolivapaa piirto 15"/>
          <p:cNvSpPr/>
          <p:nvPr/>
        </p:nvSpPr>
        <p:spPr>
          <a:xfrm>
            <a:off x="4428309" y="5682343"/>
            <a:ext cx="499855" cy="457200"/>
          </a:xfrm>
          <a:custGeom>
            <a:avLst/>
            <a:gdLst>
              <a:gd name="connsiteX0" fmla="*/ 195942 w 499855"/>
              <a:gd name="connsiteY0" fmla="*/ 457200 h 457200"/>
              <a:gd name="connsiteX1" fmla="*/ 287382 w 499855"/>
              <a:gd name="connsiteY1" fmla="*/ 404948 h 457200"/>
              <a:gd name="connsiteX2" fmla="*/ 365760 w 499855"/>
              <a:gd name="connsiteY2" fmla="*/ 378823 h 457200"/>
              <a:gd name="connsiteX3" fmla="*/ 431074 w 499855"/>
              <a:gd name="connsiteY3" fmla="*/ 287383 h 457200"/>
              <a:gd name="connsiteX4" fmla="*/ 470262 w 499855"/>
              <a:gd name="connsiteY4" fmla="*/ 261257 h 457200"/>
              <a:gd name="connsiteX5" fmla="*/ 483325 w 499855"/>
              <a:gd name="connsiteY5" fmla="*/ 169817 h 457200"/>
              <a:gd name="connsiteX6" fmla="*/ 431074 w 499855"/>
              <a:gd name="connsiteY6" fmla="*/ 143691 h 457200"/>
              <a:gd name="connsiteX7" fmla="*/ 352697 w 499855"/>
              <a:gd name="connsiteY7" fmla="*/ 117566 h 457200"/>
              <a:gd name="connsiteX8" fmla="*/ 326571 w 499855"/>
              <a:gd name="connsiteY8" fmla="*/ 78377 h 457200"/>
              <a:gd name="connsiteX9" fmla="*/ 287382 w 499855"/>
              <a:gd name="connsiteY9" fmla="*/ 52251 h 457200"/>
              <a:gd name="connsiteX10" fmla="*/ 235131 w 499855"/>
              <a:gd name="connsiteY10" fmla="*/ 0 h 457200"/>
              <a:gd name="connsiteX11" fmla="*/ 195942 w 499855"/>
              <a:gd name="connsiteY11" fmla="*/ 26126 h 457200"/>
              <a:gd name="connsiteX12" fmla="*/ 156754 w 499855"/>
              <a:gd name="connsiteY12" fmla="*/ 39188 h 457200"/>
              <a:gd name="connsiteX13" fmla="*/ 130628 w 499855"/>
              <a:gd name="connsiteY13" fmla="*/ 78377 h 457200"/>
              <a:gd name="connsiteX14" fmla="*/ 117565 w 499855"/>
              <a:gd name="connsiteY14" fmla="*/ 117566 h 457200"/>
              <a:gd name="connsiteX15" fmla="*/ 78377 w 499855"/>
              <a:gd name="connsiteY15" fmla="*/ 130628 h 457200"/>
              <a:gd name="connsiteX16" fmla="*/ 39188 w 499855"/>
              <a:gd name="connsiteY16" fmla="*/ 209006 h 457200"/>
              <a:gd name="connsiteX17" fmla="*/ 0 w 499855"/>
              <a:gd name="connsiteY17" fmla="*/ 235131 h 457200"/>
              <a:gd name="connsiteX18" fmla="*/ 26125 w 499855"/>
              <a:gd name="connsiteY18" fmla="*/ 274320 h 457200"/>
              <a:gd name="connsiteX19" fmla="*/ 65314 w 499855"/>
              <a:gd name="connsiteY19" fmla="*/ 300446 h 457200"/>
              <a:gd name="connsiteX20" fmla="*/ 117565 w 499855"/>
              <a:gd name="connsiteY20" fmla="*/ 378823 h 457200"/>
              <a:gd name="connsiteX21" fmla="*/ 195942 w 499855"/>
              <a:gd name="connsiteY21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9855" h="457200">
                <a:moveTo>
                  <a:pt x="195942" y="457200"/>
                </a:moveTo>
                <a:cubicBezTo>
                  <a:pt x="226422" y="439783"/>
                  <a:pt x="255508" y="419659"/>
                  <a:pt x="287382" y="404948"/>
                </a:cubicBezTo>
                <a:cubicBezTo>
                  <a:pt x="312386" y="393408"/>
                  <a:pt x="365760" y="378823"/>
                  <a:pt x="365760" y="378823"/>
                </a:cubicBezTo>
                <a:cubicBezTo>
                  <a:pt x="380598" y="356566"/>
                  <a:pt x="414865" y="303592"/>
                  <a:pt x="431074" y="287383"/>
                </a:cubicBezTo>
                <a:cubicBezTo>
                  <a:pt x="442175" y="276282"/>
                  <a:pt x="457199" y="269966"/>
                  <a:pt x="470262" y="261257"/>
                </a:cubicBezTo>
                <a:cubicBezTo>
                  <a:pt x="491047" y="230079"/>
                  <a:pt x="517691" y="211056"/>
                  <a:pt x="483325" y="169817"/>
                </a:cubicBezTo>
                <a:cubicBezTo>
                  <a:pt x="470859" y="154858"/>
                  <a:pt x="449154" y="150923"/>
                  <a:pt x="431074" y="143691"/>
                </a:cubicBezTo>
                <a:cubicBezTo>
                  <a:pt x="405505" y="133463"/>
                  <a:pt x="352697" y="117566"/>
                  <a:pt x="352697" y="117566"/>
                </a:cubicBezTo>
                <a:cubicBezTo>
                  <a:pt x="343988" y="104503"/>
                  <a:pt x="337672" y="89478"/>
                  <a:pt x="326571" y="78377"/>
                </a:cubicBezTo>
                <a:cubicBezTo>
                  <a:pt x="315470" y="67276"/>
                  <a:pt x="297190" y="64510"/>
                  <a:pt x="287382" y="52251"/>
                </a:cubicBezTo>
                <a:cubicBezTo>
                  <a:pt x="236714" y="-11084"/>
                  <a:pt x="320635" y="28501"/>
                  <a:pt x="235131" y="0"/>
                </a:cubicBezTo>
                <a:cubicBezTo>
                  <a:pt x="222068" y="8709"/>
                  <a:pt x="209984" y="19105"/>
                  <a:pt x="195942" y="26126"/>
                </a:cubicBezTo>
                <a:cubicBezTo>
                  <a:pt x="183626" y="32284"/>
                  <a:pt x="167506" y="30586"/>
                  <a:pt x="156754" y="39188"/>
                </a:cubicBezTo>
                <a:cubicBezTo>
                  <a:pt x="144495" y="48996"/>
                  <a:pt x="137649" y="64335"/>
                  <a:pt x="130628" y="78377"/>
                </a:cubicBezTo>
                <a:cubicBezTo>
                  <a:pt x="124470" y="90693"/>
                  <a:pt x="127302" y="107829"/>
                  <a:pt x="117565" y="117566"/>
                </a:cubicBezTo>
                <a:cubicBezTo>
                  <a:pt x="107829" y="127302"/>
                  <a:pt x="91440" y="126274"/>
                  <a:pt x="78377" y="130628"/>
                </a:cubicBezTo>
                <a:cubicBezTo>
                  <a:pt x="67753" y="162501"/>
                  <a:pt x="64511" y="183683"/>
                  <a:pt x="39188" y="209006"/>
                </a:cubicBezTo>
                <a:cubicBezTo>
                  <a:pt x="28087" y="220107"/>
                  <a:pt x="13063" y="226423"/>
                  <a:pt x="0" y="235131"/>
                </a:cubicBezTo>
                <a:cubicBezTo>
                  <a:pt x="8708" y="248194"/>
                  <a:pt x="15024" y="263219"/>
                  <a:pt x="26125" y="274320"/>
                </a:cubicBezTo>
                <a:cubicBezTo>
                  <a:pt x="37226" y="285422"/>
                  <a:pt x="54976" y="288631"/>
                  <a:pt x="65314" y="300446"/>
                </a:cubicBezTo>
                <a:cubicBezTo>
                  <a:pt x="85990" y="324076"/>
                  <a:pt x="95362" y="356621"/>
                  <a:pt x="117565" y="378823"/>
                </a:cubicBezTo>
                <a:lnTo>
                  <a:pt x="195942" y="4572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99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Ahvenanmaa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2634" y="927463"/>
            <a:ext cx="5830473" cy="4596357"/>
          </a:xfrm>
          <a:prstGeom prst="rect">
            <a:avLst/>
          </a:prstGeom>
        </p:spPr>
      </p:pic>
      <p:sp>
        <p:nvSpPr>
          <p:cNvPr id="5" name="Tekstin paikkamerkki 2"/>
          <p:cNvSpPr txBox="1">
            <a:spLocks/>
          </p:cNvSpPr>
          <p:nvPr/>
        </p:nvSpPr>
        <p:spPr>
          <a:xfrm>
            <a:off x="1119233" y="5759587"/>
            <a:ext cx="10349956" cy="6531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err="1"/>
              <a:t>Ahvenanamaan</a:t>
            </a:r>
            <a:r>
              <a:rPr lang="fi-FI" dirty="0"/>
              <a:t> saaristo muodostuu noin 6500 saaresta</a:t>
            </a:r>
          </a:p>
        </p:txBody>
      </p:sp>
    </p:spTree>
    <p:extLst>
      <p:ext uri="{BB962C8B-B14F-4D97-AF65-F5344CB8AC3E}">
        <p14:creationId xmlns:p14="http://schemas.microsoft.com/office/powerpoint/2010/main" val="389237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Kartta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" y="2338251"/>
            <a:ext cx="10515600" cy="3253263"/>
          </a:xfrm>
        </p:spPr>
      </p:pic>
      <p:sp>
        <p:nvSpPr>
          <p:cNvPr id="3" name="Suorakulmio 2"/>
          <p:cNvSpPr/>
          <p:nvPr/>
        </p:nvSpPr>
        <p:spPr>
          <a:xfrm>
            <a:off x="6230982" y="2573383"/>
            <a:ext cx="1567543" cy="287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SUOMI</a:t>
            </a:r>
          </a:p>
        </p:txBody>
      </p:sp>
      <p:sp>
        <p:nvSpPr>
          <p:cNvPr id="4" name="Suorakulmio 3"/>
          <p:cNvSpPr/>
          <p:nvPr/>
        </p:nvSpPr>
        <p:spPr>
          <a:xfrm>
            <a:off x="3422468" y="3331029"/>
            <a:ext cx="2037806" cy="431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Ahvenanmaan manner</a:t>
            </a:r>
          </a:p>
        </p:txBody>
      </p:sp>
      <p:sp>
        <p:nvSpPr>
          <p:cNvPr id="6" name="Suorakulmio 5"/>
          <p:cNvSpPr/>
          <p:nvPr/>
        </p:nvSpPr>
        <p:spPr>
          <a:xfrm>
            <a:off x="4428309" y="4820194"/>
            <a:ext cx="2965268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ITÄMERI</a:t>
            </a:r>
          </a:p>
        </p:txBody>
      </p:sp>
      <p:sp>
        <p:nvSpPr>
          <p:cNvPr id="8" name="Suorakulmio 7"/>
          <p:cNvSpPr/>
          <p:nvPr/>
        </p:nvSpPr>
        <p:spPr>
          <a:xfrm>
            <a:off x="594359" y="4820194"/>
            <a:ext cx="2684418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Ruotsi</a:t>
            </a:r>
          </a:p>
        </p:txBody>
      </p:sp>
      <p:sp>
        <p:nvSpPr>
          <p:cNvPr id="9" name="Suorakulmio 8"/>
          <p:cNvSpPr/>
          <p:nvPr/>
        </p:nvSpPr>
        <p:spPr>
          <a:xfrm flipH="1">
            <a:off x="573677" y="3669675"/>
            <a:ext cx="2725782" cy="521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Maariahamina</a:t>
            </a:r>
          </a:p>
        </p:txBody>
      </p:sp>
    </p:spTree>
    <p:extLst>
      <p:ext uri="{BB962C8B-B14F-4D97-AF65-F5344CB8AC3E}">
        <p14:creationId xmlns:p14="http://schemas.microsoft.com/office/powerpoint/2010/main" val="2718539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6" descr="Kuva, joka sisältää kohteen ulko, puu, kasvi, metsä&#10;&#10;Kuvaus luotu, erittäin korkea luotettavuus">
            <a:extLst>
              <a:ext uri="{FF2B5EF4-FFF2-40B4-BE49-F238E27FC236}">
                <a16:creationId xmlns:a16="http://schemas.microsoft.com/office/drawing/2014/main" id="{7189EC00-8110-4087-B2C5-ACA432C85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929" y="1205542"/>
            <a:ext cx="6811271" cy="4446916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CF043B84-BD43-45C9-93FE-062B377A87DF}"/>
              </a:ext>
            </a:extLst>
          </p:cNvPr>
          <p:cNvSpPr txBox="1"/>
          <p:nvPr/>
        </p:nvSpPr>
        <p:spPr>
          <a:xfrm>
            <a:off x="2999117" y="5845834"/>
            <a:ext cx="581995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https://encrypted-tbn0.gstatic.com/images?q=tbn%3AANd9GcQ8PF-DEREw6k_XXmP-31HGv3sqtO9HD4ZwwCu7jBrhgL1g9qNk</a:t>
            </a:r>
          </a:p>
        </p:txBody>
      </p:sp>
    </p:spTree>
    <p:extLst>
      <p:ext uri="{BB962C8B-B14F-4D97-AF65-F5344CB8AC3E}">
        <p14:creationId xmlns:p14="http://schemas.microsoft.com/office/powerpoint/2010/main" val="425777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50" y="1851025"/>
            <a:ext cx="6657900" cy="4351338"/>
          </a:xfrm>
        </p:spPr>
      </p:pic>
    </p:spTree>
    <p:extLst>
      <p:ext uri="{BB962C8B-B14F-4D97-AF65-F5344CB8AC3E}">
        <p14:creationId xmlns:p14="http://schemas.microsoft.com/office/powerpoint/2010/main" val="1420953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MAARIANHAMINA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9934" y="1446802"/>
            <a:ext cx="4362029" cy="4351338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2810160" y="5958669"/>
            <a:ext cx="7381576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fi-FI" sz="2800" dirty="0"/>
              <a:t>Ahvenanmaan ainoa kaupunki Maarianhamina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0270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55905" y="-289089"/>
            <a:ext cx="10140950" cy="1346971"/>
          </a:xfrm>
        </p:spPr>
        <p:txBody>
          <a:bodyPr/>
          <a:lstStyle/>
          <a:p>
            <a:r>
              <a:rPr lang="fi-FI" dirty="0"/>
              <a:t>Kökar</a:t>
            </a:r>
          </a:p>
        </p:txBody>
      </p:sp>
      <p:sp>
        <p:nvSpPr>
          <p:cNvPr id="4" name="Suorakulmio 3"/>
          <p:cNvSpPr/>
          <p:nvPr/>
        </p:nvSpPr>
        <p:spPr>
          <a:xfrm>
            <a:off x="1662974" y="5934670"/>
            <a:ext cx="40797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/>
              <a:t>https://johannasuomela.com/2018/04/17/kokarin-kaunis-sandvik-hellii-luontomatkailijaa/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9" y="1083491"/>
            <a:ext cx="6375763" cy="425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4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JOMALA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i-FI" sz="1400" dirty="0">
              <a:hlinkClick r:id="rId2"/>
            </a:endParaRPr>
          </a:p>
          <a:p>
            <a:endParaRPr lang="fi-FI" sz="1400" dirty="0">
              <a:hlinkClick r:id="rId2"/>
            </a:endParaRPr>
          </a:p>
          <a:p>
            <a:endParaRPr lang="fi-FI" sz="1400" dirty="0">
              <a:hlinkClick r:id="rId2"/>
            </a:endParaRPr>
          </a:p>
          <a:p>
            <a:endParaRPr lang="fi-FI" sz="1400" dirty="0">
              <a:hlinkClick r:id="rId2"/>
            </a:endParaRPr>
          </a:p>
          <a:p>
            <a:endParaRPr lang="fi-FI" sz="1400" dirty="0">
              <a:hlinkClick r:id="rId2"/>
            </a:endParaRPr>
          </a:p>
          <a:p>
            <a:endParaRPr lang="fi-FI" sz="1400" dirty="0">
              <a:hlinkClick r:id="rId2"/>
            </a:endParaRPr>
          </a:p>
          <a:p>
            <a:endParaRPr lang="fi-FI" sz="1400" dirty="0">
              <a:hlinkClick r:id="rId2"/>
            </a:endParaRPr>
          </a:p>
          <a:p>
            <a:endParaRPr lang="fi-FI" sz="1400" dirty="0">
              <a:hlinkClick r:id="rId2"/>
            </a:endParaRPr>
          </a:p>
          <a:p>
            <a:endParaRPr lang="fi-FI" sz="1400" dirty="0">
              <a:hlinkClick r:id="rId2"/>
            </a:endParaRPr>
          </a:p>
          <a:p>
            <a:endParaRPr lang="fi-FI" sz="1400" dirty="0">
              <a:hlinkClick r:id="rId2"/>
            </a:endParaRPr>
          </a:p>
          <a:p>
            <a:endParaRPr lang="fi-FI" sz="1400" dirty="0">
              <a:hlinkClick r:id="rId2"/>
            </a:endParaRPr>
          </a:p>
          <a:p>
            <a:endParaRPr lang="fi-FI" sz="1400" dirty="0">
              <a:hlinkClick r:id="rId2"/>
            </a:endParaRPr>
          </a:p>
          <a:p>
            <a:r>
              <a:rPr lang="fi-FI" sz="1400" dirty="0">
                <a:hlinkClick r:id="rId2"/>
              </a:rPr>
              <a:t>https://www.jomala.ax/se-och-gora</a:t>
            </a:r>
            <a:endParaRPr lang="fi-FI" sz="1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238250"/>
            <a:ext cx="9525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5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087A82E125ABA4C8660539408C571B7" ma:contentTypeVersion="5" ma:contentTypeDescription="Luo uusi asiakirja." ma:contentTypeScope="" ma:versionID="55ba7fff1cc16e58cd5b59acde8ca91e">
  <xsd:schema xmlns:xsd="http://www.w3.org/2001/XMLSchema" xmlns:xs="http://www.w3.org/2001/XMLSchema" xmlns:p="http://schemas.microsoft.com/office/2006/metadata/properties" xmlns:ns3="b4c38f99-d492-422a-b85f-b56314e11126" xmlns:ns4="93a5a948-5748-4cc3-8abf-cf44c7f811f3" targetNamespace="http://schemas.microsoft.com/office/2006/metadata/properties" ma:root="true" ma:fieldsID="54f41d4fbdc7f54bcafd8f2799771cf1" ns3:_="" ns4:_="">
    <xsd:import namespace="b4c38f99-d492-422a-b85f-b56314e11126"/>
    <xsd:import namespace="93a5a948-5748-4cc3-8abf-cf44c7f811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c38f99-d492-422a-b85f-b56314e111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a5a948-5748-4cc3-8abf-cf44c7f811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700CCB-5ABE-435C-B433-1A3301D3A8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082F1D-3D1C-4E1F-ADB5-8FC9219417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c38f99-d492-422a-b85f-b56314e11126"/>
    <ds:schemaRef ds:uri="93a5a948-5748-4cc3-8abf-cf44c7f811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F77CDA-9DB6-41E4-8703-63E26F3806B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107</Words>
  <Application>Microsoft Office PowerPoint</Application>
  <PresentationFormat>Widescreen</PresentationFormat>
  <Paragraphs>54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Office-teema</vt:lpstr>
      <vt:lpstr>Ahvenanmaa</vt:lpstr>
      <vt:lpstr>PowerPoint Presentation</vt:lpstr>
      <vt:lpstr>Ahvenanmaa</vt:lpstr>
      <vt:lpstr>Kartta</vt:lpstr>
      <vt:lpstr>PowerPoint Presentation</vt:lpstr>
      <vt:lpstr>PowerPoint Presentation</vt:lpstr>
      <vt:lpstr>MAARIANHAMINA</vt:lpstr>
      <vt:lpstr>Kökar</vt:lpstr>
      <vt:lpstr>JOMALA</vt:lpstr>
      <vt:lpstr>Lemland</vt:lpstr>
      <vt:lpstr>Ahvenanmaa</vt:lpstr>
      <vt:lpstr>merenkulku</vt:lpstr>
      <vt:lpstr>linnoitukset </vt:lpstr>
      <vt:lpstr>Ruotsinlaivat</vt:lpstr>
      <vt:lpstr>Lehtoniityt</vt:lpstr>
      <vt:lpstr>Purjehdus</vt:lpstr>
      <vt:lpstr>pyöräretkeily</vt:lpstr>
      <vt:lpstr>Perunalastut</vt:lpstr>
      <vt:lpstr>Asukasluku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MAARIANHAMINA</dc:title>
  <dc:creator>Nasro Ali Jama</dc:creator>
  <cp:lastModifiedBy>Ali Jama Nasro</cp:lastModifiedBy>
  <cp:revision>158</cp:revision>
  <dcterms:created xsi:type="dcterms:W3CDTF">2020-02-10T13:04:01Z</dcterms:created>
  <dcterms:modified xsi:type="dcterms:W3CDTF">2020-03-12T12:02:58Z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0x010100A087A82E125ABA4C8660539408C571B7</vt:lpwstr>
  </property>
</Properties>
</file>