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83" r:id="rId5"/>
    <p:sldId id="271" r:id="rId6"/>
    <p:sldId id="270" r:id="rId7"/>
    <p:sldId id="269" r:id="rId8"/>
    <p:sldId id="258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8840ABE2-D5E6-4835-AE01-0EE2DECD7C28}">
          <p14:sldIdLst>
            <p14:sldId id="283"/>
            <p14:sldId id="271"/>
            <p14:sldId id="270"/>
            <p14:sldId id="269"/>
            <p14:sldId id="258"/>
            <p14:sldId id="260"/>
          </p14:sldIdLst>
        </p14:section>
        <p14:section name="Nimetön osa" id="{649DBCAF-F0DF-49FC-8652-96BA54F3D6F7}">
          <p14:sldIdLst>
            <p14:sldId id="262"/>
            <p14:sldId id="264"/>
            <p14:sldId id="265"/>
            <p14:sldId id="266"/>
            <p14:sldId id="267"/>
            <p14:sldId id="268"/>
            <p14:sldId id="272"/>
            <p14:sldId id="273"/>
            <p14:sldId id="274"/>
            <p14:sldId id="275"/>
            <p14:sldId id="276"/>
            <p14:sldId id="277"/>
            <p14:sldId id="281"/>
            <p14:sldId id="282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kaupungit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Taul1!$A$2:$A$6</c:f>
              <c:strCache>
                <c:ptCount val="5"/>
                <c:pt idx="0">
                  <c:v>Jyväskylä</c:v>
                </c:pt>
                <c:pt idx="1">
                  <c:v>Tampere</c:v>
                </c:pt>
                <c:pt idx="2">
                  <c:v>Lahti</c:v>
                </c:pt>
                <c:pt idx="3">
                  <c:v>Mikkeli</c:v>
                </c:pt>
                <c:pt idx="4">
                  <c:v>Kuopio</c:v>
                </c:pt>
              </c:strCache>
            </c:strRef>
          </c:cat>
          <c:val>
            <c:numRef>
              <c:f>Taul1!$B$2:$B$6</c:f>
              <c:numCache>
                <c:formatCode>#,##0</c:formatCode>
                <c:ptCount val="5"/>
                <c:pt idx="0">
                  <c:v>124467</c:v>
                </c:pt>
                <c:pt idx="1">
                  <c:v>238245</c:v>
                </c:pt>
                <c:pt idx="2">
                  <c:v>119925</c:v>
                </c:pt>
                <c:pt idx="3">
                  <c:v>53258</c:v>
                </c:pt>
                <c:pt idx="4">
                  <c:v>119438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F-423A-88E9-1151DF1E2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742296"/>
        <c:axId val="257744592"/>
      </c:barChart>
      <c:catAx>
        <c:axId val="25774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744592"/>
        <c:crosses val="autoZero"/>
        <c:auto val="1"/>
        <c:lblAlgn val="ctr"/>
        <c:lblOffset val="100"/>
        <c:noMultiLvlLbl val="0"/>
      </c:catAx>
      <c:valAx>
        <c:axId val="25774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742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32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2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54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4035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797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695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5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925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49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608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586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306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29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85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05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99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3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D83E2-8C91-4401-9836-105D4DE6D70D}" type="datetimeFigureOut">
              <a:rPr lang="fi-FI" smtClean="0"/>
              <a:t>12.3.2020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D2B36-50A7-4C1B-BFE4-713691DB4B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412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1bvpoagx8hqbg.cloudfront.net/originals/why-finland-freeze-balls-4d0ae5d7c01b64fced3fbc115f2f1481.jp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Kuopio#/media/Tiedosto:Puijontornista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tapallo.fi/wp-content/uploads/2012/06/Suomi-Jyvaskyla-ilmakuva-Jyvaskylan-kaupunki-Suomen-Ilmakuva-Oy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marinas.com/v2/ea5671ecc17d5dd97f287c0ff68eb3880cb4a7ce352ee8ecce29bf6df8ae43c5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marinas.com/v2/9be12301296326c93770da0c1b593f6e96a27106b731099ce46cb4cefaa12433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bing.com/images/search?view=detailV2&amp;ccid=SNtzzXqI&amp;id=052DCFEF74C021A9F0C88B68B9F18413D15B3FCD&amp;thid=OIP.SNtzzXqIsUqdrliIBNXewQHaE7&amp;mediaurl=https://www.metsateollisuus.fi/uploads/2017/03/03133800/789.jpg&amp;exph=708&amp;expw=1063&amp;q=metsaeteollisuus&amp;simid=608043407290466644&amp;selectedIndex=12&amp;ajaxhist=0" TargetMode="External"/><Relationship Id="rId7" Type="http://schemas.openxmlformats.org/officeDocument/2006/relationships/hyperlink" Target="https://www.bing.com/images/search?view=detailV2&amp;ccid=7VQ1CTtr&amp;id=3377E33DEE3B97E86B94046A8ECCD5654DC101BE&amp;thid=OIP.7VQ1CTtrWxPC0My2xNNO7QEsDH&amp;mediaurl=https://www.metsateollisuus.fi/uploads/2017/03/02140600/7139.jpg&amp;exph=1181&amp;expw=1772&amp;q=metsaeteollisuus&amp;simid=607990901318748734&amp;selectedindex=62&amp;ajaxhist=0&amp;vt=0&amp;sim=1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bing.com/images/search?view=detailV2&amp;ccid=lnrDwyUE&amp;id=B307FA7917AE2695C117F5836C2A1D8B7DCB844E&amp;thid=OIP.lnrDwyUERj1QAt6jb2vhlgHaE8&amp;mediaurl=https://hs.mediadelivery.fi/img/1920/2693949f7b774c38b0f6e36afc0fb928.jpg&amp;exph=1280&amp;expw=1920&amp;q=metsaeteollisuus&amp;simid=608038837458897733&amp;selectedindex=45&amp;ajaxhist=0&amp;vt=0&amp;sim=11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ommons.wikimedia.org/wiki/File:Salpausselat-kartta.svg#/media/Fil:Salpausselat-kartta.sv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DXUiWQPA&amp;id=D3EEC92244B19A34096C921390E5495301B9BA38&amp;thid=OIP.DXUiWQPAXEsls6Hs_yw63QHaEx&amp;mediaurl=http://www.hitohyva.fi/wp-content/uploads/2015/09/norppa-kivell%C3%A4.jpg&amp;exph=760&amp;expw=1181&amp;q=saimaannorppa&amp;simid=608015103480234186&amp;selectedindex=11&amp;ajaxhist=0&amp;vt=0&amp;sim=1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Btr5Px59&amp;id=9FB2FC9584B339E80109DB049E14C937C7150DDC&amp;thid=OIP.Btr5Px59mFsOq5EJtILwPQHaEK&amp;mediaurl=https://cdn.thinglink.me/api/image/649883980258082818/1240/10/scaletowidth&amp;exph=326&amp;expw=580&amp;q=j%c3%a4rvi-suomessa+j%c3%a4rvet&amp;simid=608006522092978815&amp;selectedIndex=2&amp;ajaxhist=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ng.com/images/search?view=detailV2&amp;ccid=9Y1raONS&amp;id=DAE65D1F69027A17E284BB5D03ACBF58CBEF3C96&amp;thid=OIP.9Y1raONSQBgtyma_Mfd9VQHaE8&amp;mediaurl=https://www.fishinginfinland.fi/kuvat/20_small.jpg&amp;exph=340&amp;expw=510&amp;q=j%c3%a4rvi-suomessa+j%c3%a4rvet&amp;simid=608002231436509778&amp;selectedindex=10&amp;ajaxhist=0&amp;vt=0&amp;sim=11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yuKO7RJg&amp;id=C5A7D24DCBCF11E919A6719CB70D14B81D1D14E8&amp;thid=OIP.yuKO7RJguZUX7WWdaOQcSgHaDI&amp;mediaurl=http://visitsavonlinna.fi/wp-content/uploads/sites/2/2016/05/Punkaharju-lusto.jpg&amp;exph=844&amp;expw=1999&amp;q=punkaharju&amp;simid=607993199125989582&amp;selectedIndex=0&amp;ajaxhist=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ZGyzZDppDY" TargetMode="External"/><Relationship Id="rId2" Type="http://schemas.openxmlformats.org/officeDocument/2006/relationships/hyperlink" Target="https://youtu.be/Q8VL1yftmtY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z4eSGXxsC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vesij%C3%A4rvi&amp;qs=n&amp;form=QBIR&amp;sp=-1&amp;pq=vesij%C3%A4rvi&amp;sc=4-9&amp;sk=&amp;cvid=4F0288045BDF47D1AC0D71405969FAD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57EA-5903-4EBC-AA2E-FED0C3BB6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Järvi-suomi</a:t>
            </a:r>
            <a:endParaRPr lang="en-AS" dirty="0"/>
          </a:p>
        </p:txBody>
      </p:sp>
    </p:spTree>
    <p:extLst>
      <p:ext uri="{BB962C8B-B14F-4D97-AF65-F5344CB8AC3E}">
        <p14:creationId xmlns:p14="http://schemas.microsoft.com/office/powerpoint/2010/main" val="47210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1793" y="50800"/>
            <a:ext cx="5508414" cy="618067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800"/>
              <a:t>Tampere</a:t>
            </a:r>
            <a:r>
              <a:rPr lang="en-AS" sz="2800"/>
              <a:t> </a:t>
            </a:r>
            <a:r>
              <a:rPr lang="fi-FI" sz="2800"/>
              <a:t>o</a:t>
            </a:r>
            <a:r>
              <a:rPr lang="en-AS" sz="2800"/>
              <a:t>n </a:t>
            </a:r>
            <a:r>
              <a:rPr lang="fi-FI" sz="2800"/>
              <a:t>v</a:t>
            </a:r>
            <a:r>
              <a:rPr lang="en-AS" sz="2800"/>
              <a:t>a</a:t>
            </a:r>
            <a:r>
              <a:rPr lang="fi-FI" sz="2800"/>
              <a:t>n</a:t>
            </a:r>
            <a:r>
              <a:rPr lang="en-AS" sz="2800"/>
              <a:t>h</a:t>
            </a:r>
            <a:r>
              <a:rPr lang="fi-FI" sz="2800"/>
              <a:t>a</a:t>
            </a:r>
            <a:r>
              <a:rPr lang="en-AS" sz="2800"/>
              <a:t> </a:t>
            </a:r>
            <a:r>
              <a:rPr lang="fi-FI" sz="2800"/>
              <a:t>t</a:t>
            </a:r>
            <a:r>
              <a:rPr lang="en-AS" sz="2800"/>
              <a:t>e</a:t>
            </a:r>
            <a:r>
              <a:rPr lang="fi-FI" sz="2800"/>
              <a:t>h</a:t>
            </a:r>
            <a:r>
              <a:rPr lang="en-AS" sz="2800"/>
              <a:t>d</a:t>
            </a:r>
            <a:r>
              <a:rPr lang="fi-FI" sz="2800"/>
              <a:t>a</a:t>
            </a:r>
            <a:r>
              <a:rPr lang="en-AS" sz="2800"/>
              <a:t>s</a:t>
            </a:r>
            <a:r>
              <a:rPr lang="fi-FI" sz="2800"/>
              <a:t>k</a:t>
            </a:r>
            <a:r>
              <a:rPr lang="en-AS" sz="2800"/>
              <a:t>a</a:t>
            </a:r>
            <a:r>
              <a:rPr lang="fi-FI" sz="2800"/>
              <a:t>u</a:t>
            </a:r>
            <a:r>
              <a:rPr lang="en-AS" sz="2800"/>
              <a:t>p</a:t>
            </a:r>
            <a:r>
              <a:rPr lang="fi-FI" sz="2800"/>
              <a:t>u</a:t>
            </a:r>
            <a:r>
              <a:rPr lang="en-AS" sz="2800"/>
              <a:t>n</a:t>
            </a:r>
            <a:r>
              <a:rPr lang="fi-FI" sz="2800"/>
              <a:t>k</a:t>
            </a:r>
            <a:r>
              <a:rPr lang="en-AS" sz="2800" err="1"/>
              <a:t>i</a:t>
            </a:r>
            <a:endParaRPr lang="fi-FI" sz="28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7629FE-1BA6-4E0E-926E-8631CAAED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807" y="807898"/>
            <a:ext cx="7180385" cy="538528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475988" y="6332218"/>
            <a:ext cx="83950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https://d1bvpoagx8hqbg.cloudfront.net/originals/why-finland-freeze-balls-4d0ae5d7c01b64fced3fbc115f2f1481.jpg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379461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0296" y="71887"/>
            <a:ext cx="9418853" cy="901972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Kuopio </a:t>
            </a:r>
            <a:r>
              <a:rPr lang="fi-FI" sz="3600" dirty="0"/>
              <a:t>on kallaveteentyöntyvällä niemellä</a:t>
            </a:r>
            <a:br>
              <a:rPr lang="fi-FI" sz="3600" dirty="0"/>
            </a:br>
            <a:r>
              <a:rPr lang="fi-FI" dirty="0"/>
              <a:t> </a:t>
            </a:r>
            <a:r>
              <a:rPr lang="fi-FI" sz="1800" dirty="0"/>
              <a:t>se tarkoita </a:t>
            </a:r>
            <a:r>
              <a:rPr lang="fi-FI" sz="1800" dirty="0" err="1"/>
              <a:t>etta</a:t>
            </a:r>
            <a:r>
              <a:rPr lang="fi-FI" sz="1800" dirty="0"/>
              <a:t> paljon vesiä</a:t>
            </a:r>
            <a:endParaRPr lang="fi-FI" sz="1800" dirty="0">
              <a:cs typeface="Calibri Ligh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949" y="973859"/>
            <a:ext cx="8234101" cy="5484841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4360606" y="6570669"/>
            <a:ext cx="55503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https://fi.wikipedia.org/wiki/Kuopio#/media/Tiedosto:Puijontornista.jpg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384741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24934" y="116932"/>
            <a:ext cx="12211757" cy="558394"/>
          </a:xfrm>
        </p:spPr>
        <p:txBody>
          <a:bodyPr>
            <a:normAutofit fontScale="90000"/>
          </a:bodyPr>
          <a:lstStyle/>
          <a:p>
            <a:pPr algn="ctr"/>
            <a:r>
              <a:rPr lang="fi-FI"/>
              <a:t>Jyväskylä </a:t>
            </a:r>
            <a:r>
              <a:rPr lang="fi-FI" sz="3600"/>
              <a:t>sijaitsee kolmen järven välisellä kannaksella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749" y="821688"/>
            <a:ext cx="8698502" cy="570393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139440" y="6525624"/>
            <a:ext cx="5913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http://www.rantapallo.fi/wp-content/uploads/2012/06/Suomi-Jyvaskyla-ilmakuva-Jyvaskylan-kaupunki-Suomen-Ilmakuva-Oy.jpg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102067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44AE-D1C9-4E95-A99B-1A36E499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204" y="68793"/>
            <a:ext cx="11865790" cy="557741"/>
          </a:xfrm>
        </p:spPr>
        <p:txBody>
          <a:bodyPr>
            <a:normAutofit fontScale="90000"/>
          </a:bodyPr>
          <a:lstStyle/>
          <a:p>
            <a:pPr algn="ctr"/>
            <a:r>
              <a:rPr lang="en-AS" sz="4400" dirty="0"/>
              <a:t>Lahti</a:t>
            </a:r>
            <a:r>
              <a:rPr lang="fi-FI" sz="4400" dirty="0"/>
              <a:t> </a:t>
            </a:r>
            <a:r>
              <a:rPr lang="en-AS" sz="3600" dirty="0"/>
              <a:t>sijoittuu Järvi-suomen eteläreunalle Salpausselälle</a:t>
            </a:r>
            <a:r>
              <a:rPr lang="en-AS" dirty="0"/>
              <a:t>.</a:t>
            </a:r>
            <a:endParaRPr lang="fi-FI" dirty="0">
              <a:cs typeface="Calibri Ligh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868620-9704-4230-A9B9-C2908F662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563" y="626534"/>
            <a:ext cx="8851504" cy="5901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F4C16-445E-4EC5-9A7F-16E94965782B}"/>
              </a:ext>
            </a:extLst>
          </p:cNvPr>
          <p:cNvSpPr/>
          <p:nvPr/>
        </p:nvSpPr>
        <p:spPr>
          <a:xfrm>
            <a:off x="3454399" y="6573763"/>
            <a:ext cx="90593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https://img.marinas.com/v2/ea5671ecc17d5dd97f287c0ff68eb3880cb4a7ce352ee8ecce29bf6df8ae43c5.jpg</a:t>
            </a:r>
            <a:endParaRPr lang="en-AS" sz="800" dirty="0"/>
          </a:p>
        </p:txBody>
      </p:sp>
    </p:spTree>
    <p:extLst>
      <p:ext uri="{BB962C8B-B14F-4D97-AF65-F5344CB8AC3E}">
        <p14:creationId xmlns:p14="http://schemas.microsoft.com/office/powerpoint/2010/main" val="344145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46E5-410F-493E-BE81-C1B1B8AC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9" y="24739"/>
            <a:ext cx="12469083" cy="1087436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S</a:t>
            </a:r>
            <a:r>
              <a:rPr lang="en-AS" sz="4400" dirty="0"/>
              <a:t>a</a:t>
            </a:r>
            <a:r>
              <a:rPr lang="fi-FI" sz="4400" dirty="0"/>
              <a:t>v</a:t>
            </a:r>
            <a:r>
              <a:rPr lang="en-AS" sz="4400" dirty="0"/>
              <a:t>o</a:t>
            </a:r>
            <a:r>
              <a:rPr lang="fi-FI" sz="4400" dirty="0"/>
              <a:t>n</a:t>
            </a:r>
            <a:r>
              <a:rPr lang="en-AS" sz="4400" dirty="0"/>
              <a:t>l</a:t>
            </a:r>
            <a:r>
              <a:rPr lang="fi-FI" sz="4400" dirty="0"/>
              <a:t>i</a:t>
            </a:r>
            <a:r>
              <a:rPr lang="en-AS" sz="4400" dirty="0"/>
              <a:t>n</a:t>
            </a:r>
            <a:r>
              <a:rPr lang="fi-FI" sz="4400" dirty="0"/>
              <a:t>n</a:t>
            </a:r>
            <a:r>
              <a:rPr lang="en-AS" sz="4400" dirty="0"/>
              <a:t>a</a:t>
            </a:r>
            <a:br>
              <a:rPr lang="fi-FI" sz="4400" dirty="0"/>
            </a:br>
            <a:r>
              <a:rPr lang="en-AS" sz="4400" dirty="0"/>
              <a:t> </a:t>
            </a:r>
            <a:r>
              <a:rPr lang="en-AS" sz="3200" dirty="0" err="1"/>
              <a:t>sisävesilaivat</a:t>
            </a:r>
            <a:r>
              <a:rPr lang="en-AS" sz="3200" dirty="0"/>
              <a:t> </a:t>
            </a:r>
            <a:r>
              <a:rPr lang="en-AS" sz="3200" dirty="0" err="1"/>
              <a:t>kuljettavat</a:t>
            </a:r>
            <a:r>
              <a:rPr lang="en-AS" sz="3200" dirty="0"/>
              <a:t> </a:t>
            </a:r>
            <a:r>
              <a:rPr lang="en-AS" sz="3200" dirty="0" err="1"/>
              <a:t>matkustajia</a:t>
            </a:r>
            <a:r>
              <a:rPr lang="en-AS" sz="3200" dirty="0"/>
              <a:t> Järvi-suomen </a:t>
            </a:r>
            <a:r>
              <a:rPr lang="en-AS" sz="3200" dirty="0" err="1"/>
              <a:t>vesireiteillä</a:t>
            </a:r>
            <a:endParaRPr lang="fi-FI" sz="3200" dirty="0"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274563-BDD7-4B83-88DA-48AF6E42C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945" y="1195850"/>
            <a:ext cx="7938189" cy="5292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B4CF5-FE0F-4CB4-9D85-3B743252B5A1}"/>
              </a:ext>
            </a:extLst>
          </p:cNvPr>
          <p:cNvSpPr/>
          <p:nvPr/>
        </p:nvSpPr>
        <p:spPr>
          <a:xfrm>
            <a:off x="2104102" y="6571651"/>
            <a:ext cx="78166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hlinkClick r:id="rId3"/>
              </a:rPr>
              <a:t>https://img.marinas.com/v2/9be12301296326c93770da0c1b593f6e96a27106b731099ce46cb4cefaa12433.jpg</a:t>
            </a:r>
            <a:endParaRPr lang="en-AS" sz="1100" dirty="0"/>
          </a:p>
        </p:txBody>
      </p:sp>
    </p:spTree>
    <p:extLst>
      <p:ext uri="{BB962C8B-B14F-4D97-AF65-F5344CB8AC3E}">
        <p14:creationId xmlns:p14="http://schemas.microsoft.com/office/powerpoint/2010/main" val="241787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C992-BB64-4201-8765-371E17AA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67" y="123296"/>
            <a:ext cx="8170334" cy="1315534"/>
          </a:xfrm>
        </p:spPr>
        <p:txBody>
          <a:bodyPr>
            <a:normAutofit fontScale="90000"/>
          </a:bodyPr>
          <a:lstStyle/>
          <a:p>
            <a:r>
              <a:rPr lang="fi-FI" dirty="0"/>
              <a:t>Metsäteollisuus</a:t>
            </a:r>
            <a:br>
              <a:rPr lang="fi-FI" dirty="0"/>
            </a:br>
            <a:r>
              <a:rPr lang="fi-FI" dirty="0"/>
              <a:t> </a:t>
            </a:r>
            <a:r>
              <a:rPr lang="fi-FI" sz="2200" dirty="0"/>
              <a:t>metsäteollisuusalue, sillä alueella on paljon teollisuuden tarvitsemaa raaka-ainetta eli puuta.</a:t>
            </a:r>
            <a:endParaRPr lang="en-AS" sz="2200" dirty="0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411" y="2548256"/>
            <a:ext cx="3557036" cy="2369127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4694350" y="4876667"/>
            <a:ext cx="32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www.bing.com/images/search?view=detailV2&amp;ccid=SNtzzXqI&amp;id=052DCFEF74C021A9F0C88B68B9F18413D15B3FCD&amp;thid=OIP.SNtzzXqIsUqdrliIBNXewQHaE7&amp;mediaurl=https%3a%2f%2fwww.metsateollisuus.fi%2fuploads%2f2017%2f03%2f03133800%2f789.jpg&amp;exph=708&amp;expw=1063&amp;q=metsaeteollisuus&amp;simid=608043407290466644&amp;selectedIndex=12&amp;ajaxhist=0</a:t>
            </a:r>
            <a:endParaRPr lang="fi-FI" sz="800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92" y="2483276"/>
            <a:ext cx="3748630" cy="2499086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8767462" y="4876667"/>
            <a:ext cx="322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5"/>
              </a:rPr>
              <a:t>https://www.bing.com/images/search?view=detailV2&amp;ccid=lnrDwyUE&amp;id=B307FA7917AE2695C117F5836C2A1D8B7DCB844E&amp;thid=OIP.lnrDwyUERj1QAt6jb2vhlgHaE8&amp;mediaurl=https%3A%2F%2Fhs.mediadelivery.fi%2Fimg%2F1920%2F2693949f7b774c38b0f6e36afc0fb928.jpg&amp;exph=1280&amp;expw=1920&amp;q=metsaeteollisuus&amp;simid=608038837458897733&amp;selectedindex=45&amp;ajaxhist=0&amp;vt=0&amp;sim=11</a:t>
            </a:r>
            <a:endParaRPr lang="fi-FI" sz="800" dirty="0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97" y="2399647"/>
            <a:ext cx="4000648" cy="2666346"/>
          </a:xfrm>
          <a:prstGeom prst="rect">
            <a:avLst/>
          </a:prstGeom>
        </p:spPr>
      </p:pic>
      <p:sp>
        <p:nvSpPr>
          <p:cNvPr id="15" name="Suorakulmio 14"/>
          <p:cNvSpPr/>
          <p:nvPr/>
        </p:nvSpPr>
        <p:spPr>
          <a:xfrm>
            <a:off x="538158" y="5087265"/>
            <a:ext cx="3449782" cy="82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7"/>
              </a:rPr>
              <a:t>https://www.bing.com/images/search?view=detailV2&amp;ccid=7VQ1CTtr&amp;id=3377E33DEE3B97E86B94046A8ECCD5654DC101BE&amp;thid=OIP.7VQ1CTtrWxPC0My2xNNO7QEsDH&amp;mediaurl=https%3A%2F%2Fwww.metsateollisuus.fi%2Fuploads%2F2017%2F03%2F02140600%2F7139.jpg&amp;exph=1181&amp;expw=1772&amp;q=metsaeteollisuus&amp;simid=607990901318748734&amp;selectedindex=62&amp;ajaxhist=0&amp;vt=0&amp;sim=11</a:t>
            </a:r>
            <a:endParaRPr lang="fi-FI" sz="800" dirty="0"/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58" y="580914"/>
            <a:ext cx="2636075" cy="1758375"/>
          </a:xfrm>
          <a:prstGeom prst="rect">
            <a:avLst/>
          </a:prstGeom>
        </p:spPr>
      </p:pic>
      <p:sp>
        <p:nvSpPr>
          <p:cNvPr id="17" name="Suorakulmio 16"/>
          <p:cNvSpPr/>
          <p:nvPr/>
        </p:nvSpPr>
        <p:spPr>
          <a:xfrm>
            <a:off x="3374352" y="1460102"/>
            <a:ext cx="3713018" cy="5957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sanomalehdet 2013 metsäteollisuus</a:t>
            </a:r>
          </a:p>
        </p:txBody>
      </p:sp>
    </p:spTree>
    <p:extLst>
      <p:ext uri="{BB962C8B-B14F-4D97-AF65-F5344CB8AC3E}">
        <p14:creationId xmlns:p14="http://schemas.microsoft.com/office/powerpoint/2010/main" val="287983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3705-1E35-4330-803F-029E3CC5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0"/>
            <a:ext cx="5791200" cy="701674"/>
          </a:xfrm>
        </p:spPr>
        <p:txBody>
          <a:bodyPr/>
          <a:lstStyle/>
          <a:p>
            <a:pPr algn="ctr"/>
            <a:r>
              <a:rPr lang="fi-FI"/>
              <a:t>Salpausselkä </a:t>
            </a:r>
            <a:endParaRPr lang="en-A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740BD4-A150-4773-BF4E-666B02A17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0" y="6576538"/>
            <a:ext cx="5770418" cy="357426"/>
          </a:xfrm>
        </p:spPr>
        <p:txBody>
          <a:bodyPr>
            <a:noAutofit/>
          </a:bodyPr>
          <a:lstStyle/>
          <a:p>
            <a:r>
              <a:rPr lang="fi-FI" sz="1000">
                <a:hlinkClick r:id="rId2"/>
              </a:rPr>
              <a:t>https://commons.wikimedia.org/wiki/File:Salpausselat-kartta.svg#/media/Fil:Salpausselat-kartta.svg</a:t>
            </a:r>
            <a:endParaRPr lang="en-AS" sz="1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97971-2585-4560-B873-6EAC69C31F82}"/>
              </a:ext>
            </a:extLst>
          </p:cNvPr>
          <p:cNvSpPr/>
          <p:nvPr/>
        </p:nvSpPr>
        <p:spPr>
          <a:xfrm>
            <a:off x="1950829" y="6273225"/>
            <a:ext cx="95102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S" sz="80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610" y="607822"/>
            <a:ext cx="6652780" cy="59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2891-5179-4F73-98BB-828227D2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020" y="33876"/>
            <a:ext cx="5333180" cy="574674"/>
          </a:xfrm>
        </p:spPr>
        <p:txBody>
          <a:bodyPr>
            <a:normAutofit fontScale="90000"/>
          </a:bodyPr>
          <a:lstStyle/>
          <a:p>
            <a:r>
              <a:rPr lang="fi-FI" dirty="0"/>
              <a:t>Saimaannorppa ja kuutti</a:t>
            </a:r>
            <a:endParaRPr lang="en-AS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2033" y="574674"/>
            <a:ext cx="7468109" cy="5787785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1383484" y="6362459"/>
            <a:ext cx="8982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www.bing.com/images/search?view=detailV2&amp;ccid=DXUiWQPA&amp;id=D3EEC92244B19A34096C921390E5495301B9BA38&amp;thid=OIP.DXUiWQPAXEsls6Hs_yw63QHaEx&amp;mediaurl=http%3A%2F%2Fwww.hitohyva.fi%2Fwp-content%2Fuploads%2F2015%2F09%2Fnorppa-kivell%25C3%25A4.jpg&amp;exph=760&amp;expw=1181&amp;q=saimaannorppa&amp;simid=608015103480234186&amp;selectedindex=11&amp;ajaxhist=0&amp;vt=0&amp;sim=11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383495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57F-4894-46FD-8D67-6CBB1D0E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Saimaannorppa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966BE-ECFB-4BFA-BA31-DB0A8BE96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Saimaannorppa</a:t>
            </a:r>
            <a:r>
              <a:rPr lang="en-US" dirty="0">
                <a:cs typeface="Calibri"/>
              </a:rPr>
              <a:t> on </a:t>
            </a:r>
            <a:r>
              <a:rPr lang="en-US" dirty="0" err="1">
                <a:cs typeface="Calibri"/>
              </a:rPr>
              <a:t>suojelueläin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Synnyttää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yhden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poikasen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Saimaannorppa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poika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nimi</a:t>
            </a:r>
            <a:r>
              <a:rPr lang="en-US" dirty="0">
                <a:cs typeface="Calibri"/>
              </a:rPr>
              <a:t> on </a:t>
            </a:r>
            <a:r>
              <a:rPr lang="en-US" dirty="0" err="1">
                <a:cs typeface="Calibri"/>
              </a:rPr>
              <a:t>kuutin</a:t>
            </a:r>
            <a:r>
              <a:rPr lang="en-US" dirty="0">
                <a:cs typeface="Calibri"/>
              </a:rPr>
              <a:t>. se </a:t>
            </a:r>
            <a:r>
              <a:rPr lang="en-US" dirty="0" err="1">
                <a:cs typeface="Calibri"/>
              </a:rPr>
              <a:t>asuu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Linnansaaren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kansallispuisto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Haukividellä</a:t>
            </a:r>
            <a:r>
              <a:rPr lang="en-US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Se </a:t>
            </a:r>
            <a:r>
              <a:rPr lang="en-US" dirty="0" err="1">
                <a:cs typeface="Calibri"/>
              </a:rPr>
              <a:t>syö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kaloja</a:t>
            </a:r>
            <a:r>
              <a:rPr lang="en-US" dirty="0">
                <a:cs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623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000" dirty="0"/>
              <a:t>järvi-suomessa suurimmat järvet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60" y="2324028"/>
            <a:ext cx="6094640" cy="3425608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385455" y="5932438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www.bing.com/images/search?view=detailV2&amp;ccid=Btr5Px59&amp;id=9FB2FC9584B339E80109DB049E14C937C7150DDC&amp;thid=OIP.Btr5Px59mFsOq5EJtILwPQHaEK&amp;mediaurl=https%3a%2f%2fcdn.thinglink.me%2fapi%2fimage%2f649883980258082818%2f1240%2f10%2fscaletowidth&amp;exph=326&amp;expw=580&amp;q=j%c3%a4rvi-suomessa+j%c3%a4rvet&amp;simid=608006522092978815&amp;selectedIndex=2&amp;ajaxhist=0</a:t>
            </a:r>
            <a:endParaRPr lang="fi-FI" sz="8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50" y="2324028"/>
            <a:ext cx="4857750" cy="32385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7079673" y="5749636"/>
            <a:ext cx="3448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5"/>
              </a:rPr>
              <a:t>https://www.bing.com/images/search?view=detailV2&amp;ccid=9Y1raONS&amp;id=DAE65D1F69027A17E284BB5D03ACBF58CBEF3C96&amp;thid=OIP.9Y1raONSQBgtyma_Mfd9VQHaE8&amp;mediaurl=https%3A%2F%2Fwww.fishinginfinland.fi%2Fkuvat%2F20_small.jpg&amp;exph=340&amp;expw=510&amp;q=j%c3%a4rvi-suomessa+j%c3%a4rvet&amp;simid=608002231436509778&amp;selectedindex=10&amp;ajaxhist=0&amp;vt=0&amp;sim=11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152253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746566" y="85494"/>
            <a:ext cx="4072327" cy="497024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Järvi-Suomen alue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229635-7BF2-4F55-AE8D-7AE5F7500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636" y="695983"/>
            <a:ext cx="3622108" cy="596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23CA36-A43F-4B9A-BE42-3CF4864AB5B2}"/>
              </a:ext>
            </a:extLst>
          </p:cNvPr>
          <p:cNvSpPr/>
          <p:nvPr/>
        </p:nvSpPr>
        <p:spPr>
          <a:xfrm>
            <a:off x="5103194" y="4007271"/>
            <a:ext cx="2152483" cy="2023010"/>
          </a:xfrm>
          <a:custGeom>
            <a:avLst/>
            <a:gdLst>
              <a:gd name="connsiteX0" fmla="*/ 2281954 w 4361824"/>
              <a:gd name="connsiteY0" fmla="*/ 16185 h 3762797"/>
              <a:gd name="connsiteX1" fmla="*/ 2314322 w 4361824"/>
              <a:gd name="connsiteY1" fmla="*/ 89013 h 3762797"/>
              <a:gd name="connsiteX2" fmla="*/ 2346690 w 4361824"/>
              <a:gd name="connsiteY2" fmla="*/ 105197 h 3762797"/>
              <a:gd name="connsiteX3" fmla="*/ 2370966 w 4361824"/>
              <a:gd name="connsiteY3" fmla="*/ 129473 h 3762797"/>
              <a:gd name="connsiteX4" fmla="*/ 2419518 w 4361824"/>
              <a:gd name="connsiteY4" fmla="*/ 145657 h 3762797"/>
              <a:gd name="connsiteX5" fmla="*/ 2443795 w 4361824"/>
              <a:gd name="connsiteY5" fmla="*/ 153749 h 3762797"/>
              <a:gd name="connsiteX6" fmla="*/ 2459979 w 4361824"/>
              <a:gd name="connsiteY6" fmla="*/ 178025 h 3762797"/>
              <a:gd name="connsiteX7" fmla="*/ 2484255 w 4361824"/>
              <a:gd name="connsiteY7" fmla="*/ 194209 h 3762797"/>
              <a:gd name="connsiteX8" fmla="*/ 2492347 w 4361824"/>
              <a:gd name="connsiteY8" fmla="*/ 218485 h 3762797"/>
              <a:gd name="connsiteX9" fmla="*/ 2516623 w 4361824"/>
              <a:gd name="connsiteY9" fmla="*/ 242762 h 3762797"/>
              <a:gd name="connsiteX10" fmla="*/ 2557083 w 4361824"/>
              <a:gd name="connsiteY10" fmla="*/ 283222 h 3762797"/>
              <a:gd name="connsiteX11" fmla="*/ 2589451 w 4361824"/>
              <a:gd name="connsiteY11" fmla="*/ 315590 h 3762797"/>
              <a:gd name="connsiteX12" fmla="*/ 2597543 w 4361824"/>
              <a:gd name="connsiteY12" fmla="*/ 339866 h 3762797"/>
              <a:gd name="connsiteX13" fmla="*/ 2646095 w 4361824"/>
              <a:gd name="connsiteY13" fmla="*/ 380326 h 3762797"/>
              <a:gd name="connsiteX14" fmla="*/ 2694648 w 4361824"/>
              <a:gd name="connsiteY14" fmla="*/ 396510 h 3762797"/>
              <a:gd name="connsiteX15" fmla="*/ 2735108 w 4361824"/>
              <a:gd name="connsiteY15" fmla="*/ 436970 h 3762797"/>
              <a:gd name="connsiteX16" fmla="*/ 2775568 w 4361824"/>
              <a:gd name="connsiteY16" fmla="*/ 469339 h 3762797"/>
              <a:gd name="connsiteX17" fmla="*/ 2791752 w 4361824"/>
              <a:gd name="connsiteY17" fmla="*/ 501707 h 3762797"/>
              <a:gd name="connsiteX18" fmla="*/ 2840304 w 4361824"/>
              <a:gd name="connsiteY18" fmla="*/ 534075 h 3762797"/>
              <a:gd name="connsiteX19" fmla="*/ 2880765 w 4361824"/>
              <a:gd name="connsiteY19" fmla="*/ 582627 h 3762797"/>
              <a:gd name="connsiteX20" fmla="*/ 2905041 w 4361824"/>
              <a:gd name="connsiteY20" fmla="*/ 631179 h 3762797"/>
              <a:gd name="connsiteX21" fmla="*/ 2945501 w 4361824"/>
              <a:gd name="connsiteY21" fmla="*/ 679731 h 3762797"/>
              <a:gd name="connsiteX22" fmla="*/ 2969777 w 4361824"/>
              <a:gd name="connsiteY22" fmla="*/ 695915 h 3762797"/>
              <a:gd name="connsiteX23" fmla="*/ 3018329 w 4361824"/>
              <a:gd name="connsiteY23" fmla="*/ 728284 h 3762797"/>
              <a:gd name="connsiteX24" fmla="*/ 3066881 w 4361824"/>
              <a:gd name="connsiteY24" fmla="*/ 768744 h 3762797"/>
              <a:gd name="connsiteX25" fmla="*/ 3091157 w 4361824"/>
              <a:gd name="connsiteY25" fmla="*/ 784928 h 3762797"/>
              <a:gd name="connsiteX26" fmla="*/ 3123526 w 4361824"/>
              <a:gd name="connsiteY26" fmla="*/ 825388 h 3762797"/>
              <a:gd name="connsiteX27" fmla="*/ 3139710 w 4361824"/>
              <a:gd name="connsiteY27" fmla="*/ 849664 h 3762797"/>
              <a:gd name="connsiteX28" fmla="*/ 3163986 w 4361824"/>
              <a:gd name="connsiteY28" fmla="*/ 857756 h 3762797"/>
              <a:gd name="connsiteX29" fmla="*/ 3188262 w 4361824"/>
              <a:gd name="connsiteY29" fmla="*/ 873940 h 3762797"/>
              <a:gd name="connsiteX30" fmla="*/ 3236814 w 4361824"/>
              <a:gd name="connsiteY30" fmla="*/ 914400 h 3762797"/>
              <a:gd name="connsiteX31" fmla="*/ 3252998 w 4361824"/>
              <a:gd name="connsiteY31" fmla="*/ 938677 h 3762797"/>
              <a:gd name="connsiteX32" fmla="*/ 3301550 w 4361824"/>
              <a:gd name="connsiteY32" fmla="*/ 987229 h 3762797"/>
              <a:gd name="connsiteX33" fmla="*/ 3333918 w 4361824"/>
              <a:gd name="connsiteY33" fmla="*/ 1035781 h 3762797"/>
              <a:gd name="connsiteX34" fmla="*/ 3374379 w 4361824"/>
              <a:gd name="connsiteY34" fmla="*/ 1108609 h 3762797"/>
              <a:gd name="connsiteX35" fmla="*/ 3398655 w 4361824"/>
              <a:gd name="connsiteY35" fmla="*/ 1132885 h 3762797"/>
              <a:gd name="connsiteX36" fmla="*/ 3431023 w 4361824"/>
              <a:gd name="connsiteY36" fmla="*/ 1140977 h 3762797"/>
              <a:gd name="connsiteX37" fmla="*/ 3439115 w 4361824"/>
              <a:gd name="connsiteY37" fmla="*/ 1165254 h 3762797"/>
              <a:gd name="connsiteX38" fmla="*/ 3463391 w 4361824"/>
              <a:gd name="connsiteY38" fmla="*/ 1173346 h 3762797"/>
              <a:gd name="connsiteX39" fmla="*/ 3511943 w 4361824"/>
              <a:gd name="connsiteY39" fmla="*/ 1205714 h 3762797"/>
              <a:gd name="connsiteX40" fmla="*/ 3536219 w 4361824"/>
              <a:gd name="connsiteY40" fmla="*/ 1221898 h 3762797"/>
              <a:gd name="connsiteX41" fmla="*/ 3544311 w 4361824"/>
              <a:gd name="connsiteY41" fmla="*/ 1246174 h 3762797"/>
              <a:gd name="connsiteX42" fmla="*/ 3568588 w 4361824"/>
              <a:gd name="connsiteY42" fmla="*/ 1254266 h 3762797"/>
              <a:gd name="connsiteX43" fmla="*/ 3592864 w 4361824"/>
              <a:gd name="connsiteY43" fmla="*/ 1270450 h 3762797"/>
              <a:gd name="connsiteX44" fmla="*/ 3609048 w 4361824"/>
              <a:gd name="connsiteY44" fmla="*/ 1294726 h 3762797"/>
              <a:gd name="connsiteX45" fmla="*/ 3617140 w 4361824"/>
              <a:gd name="connsiteY45" fmla="*/ 1383739 h 3762797"/>
              <a:gd name="connsiteX46" fmla="*/ 3665692 w 4361824"/>
              <a:gd name="connsiteY46" fmla="*/ 1416107 h 3762797"/>
              <a:gd name="connsiteX47" fmla="*/ 3689968 w 4361824"/>
              <a:gd name="connsiteY47" fmla="*/ 1432291 h 3762797"/>
              <a:gd name="connsiteX48" fmla="*/ 3714244 w 4361824"/>
              <a:gd name="connsiteY48" fmla="*/ 1448475 h 3762797"/>
              <a:gd name="connsiteX49" fmla="*/ 3754704 w 4361824"/>
              <a:gd name="connsiteY49" fmla="*/ 1440383 h 3762797"/>
              <a:gd name="connsiteX50" fmla="*/ 3722336 w 4361824"/>
              <a:gd name="connsiteY50" fmla="*/ 1375646 h 3762797"/>
              <a:gd name="connsiteX51" fmla="*/ 3698060 w 4361824"/>
              <a:gd name="connsiteY51" fmla="*/ 1367554 h 3762797"/>
              <a:gd name="connsiteX52" fmla="*/ 3633324 w 4361824"/>
              <a:gd name="connsiteY52" fmla="*/ 1351370 h 3762797"/>
              <a:gd name="connsiteX53" fmla="*/ 3625232 w 4361824"/>
              <a:gd name="connsiteY53" fmla="*/ 1327094 h 3762797"/>
              <a:gd name="connsiteX54" fmla="*/ 3665692 w 4361824"/>
              <a:gd name="connsiteY54" fmla="*/ 1383739 h 3762797"/>
              <a:gd name="connsiteX55" fmla="*/ 3714244 w 4361824"/>
              <a:gd name="connsiteY55" fmla="*/ 1408015 h 3762797"/>
              <a:gd name="connsiteX56" fmla="*/ 3787072 w 4361824"/>
              <a:gd name="connsiteY56" fmla="*/ 1448475 h 3762797"/>
              <a:gd name="connsiteX57" fmla="*/ 3827533 w 4361824"/>
              <a:gd name="connsiteY57" fmla="*/ 1480843 h 3762797"/>
              <a:gd name="connsiteX58" fmla="*/ 3851809 w 4361824"/>
              <a:gd name="connsiteY58" fmla="*/ 1505119 h 3762797"/>
              <a:gd name="connsiteX59" fmla="*/ 3900361 w 4361824"/>
              <a:gd name="connsiteY59" fmla="*/ 1545579 h 3762797"/>
              <a:gd name="connsiteX60" fmla="*/ 3932729 w 4361824"/>
              <a:gd name="connsiteY60" fmla="*/ 1594131 h 3762797"/>
              <a:gd name="connsiteX61" fmla="*/ 3957005 w 4361824"/>
              <a:gd name="connsiteY61" fmla="*/ 1642684 h 3762797"/>
              <a:gd name="connsiteX62" fmla="*/ 3981281 w 4361824"/>
              <a:gd name="connsiteY62" fmla="*/ 1650776 h 3762797"/>
              <a:gd name="connsiteX63" fmla="*/ 3997465 w 4361824"/>
              <a:gd name="connsiteY63" fmla="*/ 1675052 h 3762797"/>
              <a:gd name="connsiteX64" fmla="*/ 4070294 w 4361824"/>
              <a:gd name="connsiteY64" fmla="*/ 1731696 h 3762797"/>
              <a:gd name="connsiteX65" fmla="*/ 4118846 w 4361824"/>
              <a:gd name="connsiteY65" fmla="*/ 1755972 h 3762797"/>
              <a:gd name="connsiteX66" fmla="*/ 4183582 w 4361824"/>
              <a:gd name="connsiteY66" fmla="*/ 1764064 h 3762797"/>
              <a:gd name="connsiteX67" fmla="*/ 4199766 w 4361824"/>
              <a:gd name="connsiteY67" fmla="*/ 1788340 h 3762797"/>
              <a:gd name="connsiteX68" fmla="*/ 4224042 w 4361824"/>
              <a:gd name="connsiteY68" fmla="*/ 1796432 h 3762797"/>
              <a:gd name="connsiteX69" fmla="*/ 4280687 w 4361824"/>
              <a:gd name="connsiteY69" fmla="*/ 1828800 h 3762797"/>
              <a:gd name="connsiteX70" fmla="*/ 4288779 w 4361824"/>
              <a:gd name="connsiteY70" fmla="*/ 1861169 h 3762797"/>
              <a:gd name="connsiteX71" fmla="*/ 4337331 w 4361824"/>
              <a:gd name="connsiteY71" fmla="*/ 1877353 h 3762797"/>
              <a:gd name="connsiteX72" fmla="*/ 4353515 w 4361824"/>
              <a:gd name="connsiteY72" fmla="*/ 1901629 h 3762797"/>
              <a:gd name="connsiteX73" fmla="*/ 4361607 w 4361824"/>
              <a:gd name="connsiteY73" fmla="*/ 1925905 h 3762797"/>
              <a:gd name="connsiteX74" fmla="*/ 4321147 w 4361824"/>
              <a:gd name="connsiteY74" fmla="*/ 1958273 h 3762797"/>
              <a:gd name="connsiteX75" fmla="*/ 4264503 w 4361824"/>
              <a:gd name="connsiteY75" fmla="*/ 1966365 h 3762797"/>
              <a:gd name="connsiteX76" fmla="*/ 4240226 w 4361824"/>
              <a:gd name="connsiteY76" fmla="*/ 2047285 h 3762797"/>
              <a:gd name="connsiteX77" fmla="*/ 4207858 w 4361824"/>
              <a:gd name="connsiteY77" fmla="*/ 2063469 h 3762797"/>
              <a:gd name="connsiteX78" fmla="*/ 4175490 w 4361824"/>
              <a:gd name="connsiteY78" fmla="*/ 2103930 h 3762797"/>
              <a:gd name="connsiteX79" fmla="*/ 4167398 w 4361824"/>
              <a:gd name="connsiteY79" fmla="*/ 2136298 h 3762797"/>
              <a:gd name="connsiteX80" fmla="*/ 4143122 w 4361824"/>
              <a:gd name="connsiteY80" fmla="*/ 2152482 h 3762797"/>
              <a:gd name="connsiteX81" fmla="*/ 4126938 w 4361824"/>
              <a:gd name="connsiteY81" fmla="*/ 2176758 h 3762797"/>
              <a:gd name="connsiteX82" fmla="*/ 4094570 w 4361824"/>
              <a:gd name="connsiteY82" fmla="*/ 2233402 h 3762797"/>
              <a:gd name="connsiteX83" fmla="*/ 4046018 w 4361824"/>
              <a:gd name="connsiteY83" fmla="*/ 2281954 h 3762797"/>
              <a:gd name="connsiteX84" fmla="*/ 4037926 w 4361824"/>
              <a:gd name="connsiteY84" fmla="*/ 2306231 h 3762797"/>
              <a:gd name="connsiteX85" fmla="*/ 3989373 w 4361824"/>
              <a:gd name="connsiteY85" fmla="*/ 2330507 h 3762797"/>
              <a:gd name="connsiteX86" fmla="*/ 3981281 w 4361824"/>
              <a:gd name="connsiteY86" fmla="*/ 2354783 h 3762797"/>
              <a:gd name="connsiteX87" fmla="*/ 3924637 w 4361824"/>
              <a:gd name="connsiteY87" fmla="*/ 2395243 h 3762797"/>
              <a:gd name="connsiteX88" fmla="*/ 3908453 w 4361824"/>
              <a:gd name="connsiteY88" fmla="*/ 2451887 h 3762797"/>
              <a:gd name="connsiteX89" fmla="*/ 3884177 w 4361824"/>
              <a:gd name="connsiteY89" fmla="*/ 2532808 h 3762797"/>
              <a:gd name="connsiteX90" fmla="*/ 3867993 w 4361824"/>
              <a:gd name="connsiteY90" fmla="*/ 2565176 h 3762797"/>
              <a:gd name="connsiteX91" fmla="*/ 3859901 w 4361824"/>
              <a:gd name="connsiteY91" fmla="*/ 2589452 h 3762797"/>
              <a:gd name="connsiteX92" fmla="*/ 3827533 w 4361824"/>
              <a:gd name="connsiteY92" fmla="*/ 2646096 h 3762797"/>
              <a:gd name="connsiteX93" fmla="*/ 3795165 w 4361824"/>
              <a:gd name="connsiteY93" fmla="*/ 2670372 h 3762797"/>
              <a:gd name="connsiteX94" fmla="*/ 3778980 w 4361824"/>
              <a:gd name="connsiteY94" fmla="*/ 2702740 h 3762797"/>
              <a:gd name="connsiteX95" fmla="*/ 3754704 w 4361824"/>
              <a:gd name="connsiteY95" fmla="*/ 2727016 h 3762797"/>
              <a:gd name="connsiteX96" fmla="*/ 3746612 w 4361824"/>
              <a:gd name="connsiteY96" fmla="*/ 2775569 h 3762797"/>
              <a:gd name="connsiteX97" fmla="*/ 3738520 w 4361824"/>
              <a:gd name="connsiteY97" fmla="*/ 2799845 h 3762797"/>
              <a:gd name="connsiteX98" fmla="*/ 3730428 w 4361824"/>
              <a:gd name="connsiteY98" fmla="*/ 2832213 h 3762797"/>
              <a:gd name="connsiteX99" fmla="*/ 3706152 w 4361824"/>
              <a:gd name="connsiteY99" fmla="*/ 2856489 h 3762797"/>
              <a:gd name="connsiteX100" fmla="*/ 3689968 w 4361824"/>
              <a:gd name="connsiteY100" fmla="*/ 2880765 h 3762797"/>
              <a:gd name="connsiteX101" fmla="*/ 3665692 w 4361824"/>
              <a:gd name="connsiteY101" fmla="*/ 2929317 h 3762797"/>
              <a:gd name="connsiteX102" fmla="*/ 3641416 w 4361824"/>
              <a:gd name="connsiteY102" fmla="*/ 2937409 h 3762797"/>
              <a:gd name="connsiteX103" fmla="*/ 3633324 w 4361824"/>
              <a:gd name="connsiteY103" fmla="*/ 2961685 h 3762797"/>
              <a:gd name="connsiteX104" fmla="*/ 3625232 w 4361824"/>
              <a:gd name="connsiteY104" fmla="*/ 2994054 h 3762797"/>
              <a:gd name="connsiteX105" fmla="*/ 3600956 w 4361824"/>
              <a:gd name="connsiteY105" fmla="*/ 3010238 h 3762797"/>
              <a:gd name="connsiteX106" fmla="*/ 3560495 w 4361824"/>
              <a:gd name="connsiteY106" fmla="*/ 3050698 h 3762797"/>
              <a:gd name="connsiteX107" fmla="*/ 3544311 w 4361824"/>
              <a:gd name="connsiteY107" fmla="*/ 3074974 h 3762797"/>
              <a:gd name="connsiteX108" fmla="*/ 3520035 w 4361824"/>
              <a:gd name="connsiteY108" fmla="*/ 3099250 h 3762797"/>
              <a:gd name="connsiteX109" fmla="*/ 3479575 w 4361824"/>
              <a:gd name="connsiteY109" fmla="*/ 3147802 h 3762797"/>
              <a:gd name="connsiteX110" fmla="*/ 3447207 w 4361824"/>
              <a:gd name="connsiteY110" fmla="*/ 3212539 h 3762797"/>
              <a:gd name="connsiteX111" fmla="*/ 3422931 w 4361824"/>
              <a:gd name="connsiteY111" fmla="*/ 3228723 h 3762797"/>
              <a:gd name="connsiteX112" fmla="*/ 3406747 w 4361824"/>
              <a:gd name="connsiteY112" fmla="*/ 3285367 h 3762797"/>
              <a:gd name="connsiteX113" fmla="*/ 3390563 w 4361824"/>
              <a:gd name="connsiteY113" fmla="*/ 3309643 h 3762797"/>
              <a:gd name="connsiteX114" fmla="*/ 3366287 w 4361824"/>
              <a:gd name="connsiteY114" fmla="*/ 3317735 h 3762797"/>
              <a:gd name="connsiteX115" fmla="*/ 3342011 w 4361824"/>
              <a:gd name="connsiteY115" fmla="*/ 3333919 h 3762797"/>
              <a:gd name="connsiteX116" fmla="*/ 3293458 w 4361824"/>
              <a:gd name="connsiteY116" fmla="*/ 3350103 h 3762797"/>
              <a:gd name="connsiteX117" fmla="*/ 3228722 w 4361824"/>
              <a:gd name="connsiteY117" fmla="*/ 3406747 h 3762797"/>
              <a:gd name="connsiteX118" fmla="*/ 3180170 w 4361824"/>
              <a:gd name="connsiteY118" fmla="*/ 3422931 h 3762797"/>
              <a:gd name="connsiteX119" fmla="*/ 3163986 w 4361824"/>
              <a:gd name="connsiteY119" fmla="*/ 3447208 h 3762797"/>
              <a:gd name="connsiteX120" fmla="*/ 3115434 w 4361824"/>
              <a:gd name="connsiteY120" fmla="*/ 3463392 h 3762797"/>
              <a:gd name="connsiteX121" fmla="*/ 3066881 w 4361824"/>
              <a:gd name="connsiteY121" fmla="*/ 3479576 h 3762797"/>
              <a:gd name="connsiteX122" fmla="*/ 3042605 w 4361824"/>
              <a:gd name="connsiteY122" fmla="*/ 3487668 h 3762797"/>
              <a:gd name="connsiteX123" fmla="*/ 3018329 w 4361824"/>
              <a:gd name="connsiteY123" fmla="*/ 3495760 h 3762797"/>
              <a:gd name="connsiteX124" fmla="*/ 3002145 w 4361824"/>
              <a:gd name="connsiteY124" fmla="*/ 3520036 h 3762797"/>
              <a:gd name="connsiteX125" fmla="*/ 2977869 w 4361824"/>
              <a:gd name="connsiteY125" fmla="*/ 3528128 h 3762797"/>
              <a:gd name="connsiteX126" fmla="*/ 2953593 w 4361824"/>
              <a:gd name="connsiteY126" fmla="*/ 3544312 h 3762797"/>
              <a:gd name="connsiteX127" fmla="*/ 2905041 w 4361824"/>
              <a:gd name="connsiteY127" fmla="*/ 3568588 h 3762797"/>
              <a:gd name="connsiteX128" fmla="*/ 2888857 w 4361824"/>
              <a:gd name="connsiteY128" fmla="*/ 3592864 h 3762797"/>
              <a:gd name="connsiteX129" fmla="*/ 2856488 w 4361824"/>
              <a:gd name="connsiteY129" fmla="*/ 3600956 h 3762797"/>
              <a:gd name="connsiteX130" fmla="*/ 2686556 w 4361824"/>
              <a:gd name="connsiteY130" fmla="*/ 3609048 h 3762797"/>
              <a:gd name="connsiteX131" fmla="*/ 2638003 w 4361824"/>
              <a:gd name="connsiteY131" fmla="*/ 3625232 h 3762797"/>
              <a:gd name="connsiteX132" fmla="*/ 2613727 w 4361824"/>
              <a:gd name="connsiteY132" fmla="*/ 3633324 h 3762797"/>
              <a:gd name="connsiteX133" fmla="*/ 2548991 w 4361824"/>
              <a:gd name="connsiteY133" fmla="*/ 3641416 h 3762797"/>
              <a:gd name="connsiteX134" fmla="*/ 2476163 w 4361824"/>
              <a:gd name="connsiteY134" fmla="*/ 3665692 h 3762797"/>
              <a:gd name="connsiteX135" fmla="*/ 2451887 w 4361824"/>
              <a:gd name="connsiteY135" fmla="*/ 3673785 h 3762797"/>
              <a:gd name="connsiteX136" fmla="*/ 2298138 w 4361824"/>
              <a:gd name="connsiteY136" fmla="*/ 3689969 h 3762797"/>
              <a:gd name="connsiteX137" fmla="*/ 2265770 w 4361824"/>
              <a:gd name="connsiteY137" fmla="*/ 3698061 h 3762797"/>
              <a:gd name="connsiteX138" fmla="*/ 2241494 w 4361824"/>
              <a:gd name="connsiteY138" fmla="*/ 3706153 h 3762797"/>
              <a:gd name="connsiteX139" fmla="*/ 2144389 w 4361824"/>
              <a:gd name="connsiteY139" fmla="*/ 3730429 h 3762797"/>
              <a:gd name="connsiteX140" fmla="*/ 1974457 w 4361824"/>
              <a:gd name="connsiteY140" fmla="*/ 3714245 h 3762797"/>
              <a:gd name="connsiteX141" fmla="*/ 1925904 w 4361824"/>
              <a:gd name="connsiteY141" fmla="*/ 3698061 h 3762797"/>
              <a:gd name="connsiteX142" fmla="*/ 1901628 w 4361824"/>
              <a:gd name="connsiteY142" fmla="*/ 3681877 h 3762797"/>
              <a:gd name="connsiteX143" fmla="*/ 1723603 w 4361824"/>
              <a:gd name="connsiteY143" fmla="*/ 3689969 h 3762797"/>
              <a:gd name="connsiteX144" fmla="*/ 1699327 w 4361824"/>
              <a:gd name="connsiteY144" fmla="*/ 3698061 h 3762797"/>
              <a:gd name="connsiteX145" fmla="*/ 1553671 w 4361824"/>
              <a:gd name="connsiteY145" fmla="*/ 3714245 h 3762797"/>
              <a:gd name="connsiteX146" fmla="*/ 1319002 w 4361824"/>
              <a:gd name="connsiteY146" fmla="*/ 3722337 h 3762797"/>
              <a:gd name="connsiteX147" fmla="*/ 1294726 w 4361824"/>
              <a:gd name="connsiteY147" fmla="*/ 3730429 h 3762797"/>
              <a:gd name="connsiteX148" fmla="*/ 1238081 w 4361824"/>
              <a:gd name="connsiteY148" fmla="*/ 3746613 h 3762797"/>
              <a:gd name="connsiteX149" fmla="*/ 1205713 w 4361824"/>
              <a:gd name="connsiteY149" fmla="*/ 3762797 h 3762797"/>
              <a:gd name="connsiteX150" fmla="*/ 1043872 w 4361824"/>
              <a:gd name="connsiteY150" fmla="*/ 3754705 h 3762797"/>
              <a:gd name="connsiteX151" fmla="*/ 995320 w 4361824"/>
              <a:gd name="connsiteY151" fmla="*/ 3722337 h 3762797"/>
              <a:gd name="connsiteX152" fmla="*/ 946768 w 4361824"/>
              <a:gd name="connsiteY152" fmla="*/ 3698061 h 3762797"/>
              <a:gd name="connsiteX153" fmla="*/ 906308 w 4361824"/>
              <a:gd name="connsiteY153" fmla="*/ 3657600 h 3762797"/>
              <a:gd name="connsiteX154" fmla="*/ 873940 w 4361824"/>
              <a:gd name="connsiteY154" fmla="*/ 3609048 h 3762797"/>
              <a:gd name="connsiteX155" fmla="*/ 857756 w 4361824"/>
              <a:gd name="connsiteY155" fmla="*/ 3584772 h 3762797"/>
              <a:gd name="connsiteX156" fmla="*/ 849664 w 4361824"/>
              <a:gd name="connsiteY156" fmla="*/ 3560496 h 3762797"/>
              <a:gd name="connsiteX157" fmla="*/ 801111 w 4361824"/>
              <a:gd name="connsiteY157" fmla="*/ 3520036 h 3762797"/>
              <a:gd name="connsiteX158" fmla="*/ 760651 w 4361824"/>
              <a:gd name="connsiteY158" fmla="*/ 3487668 h 3762797"/>
              <a:gd name="connsiteX159" fmla="*/ 744467 w 4361824"/>
              <a:gd name="connsiteY159" fmla="*/ 3463392 h 3762797"/>
              <a:gd name="connsiteX160" fmla="*/ 720191 w 4361824"/>
              <a:gd name="connsiteY160" fmla="*/ 3439115 h 3762797"/>
              <a:gd name="connsiteX161" fmla="*/ 679731 w 4361824"/>
              <a:gd name="connsiteY161" fmla="*/ 3398655 h 3762797"/>
              <a:gd name="connsiteX162" fmla="*/ 647363 w 4361824"/>
              <a:gd name="connsiteY162" fmla="*/ 3358195 h 3762797"/>
              <a:gd name="connsiteX163" fmla="*/ 639271 w 4361824"/>
              <a:gd name="connsiteY163" fmla="*/ 3333919 h 3762797"/>
              <a:gd name="connsiteX164" fmla="*/ 614995 w 4361824"/>
              <a:gd name="connsiteY164" fmla="*/ 3325827 h 3762797"/>
              <a:gd name="connsiteX165" fmla="*/ 566442 w 4361824"/>
              <a:gd name="connsiteY165" fmla="*/ 3285367 h 3762797"/>
              <a:gd name="connsiteX166" fmla="*/ 542166 w 4361824"/>
              <a:gd name="connsiteY166" fmla="*/ 3277275 h 3762797"/>
              <a:gd name="connsiteX167" fmla="*/ 493614 w 4361824"/>
              <a:gd name="connsiteY167" fmla="*/ 3244907 h 3762797"/>
              <a:gd name="connsiteX168" fmla="*/ 469338 w 4361824"/>
              <a:gd name="connsiteY168" fmla="*/ 3228723 h 3762797"/>
              <a:gd name="connsiteX169" fmla="*/ 436970 w 4361824"/>
              <a:gd name="connsiteY169" fmla="*/ 3172078 h 3762797"/>
              <a:gd name="connsiteX170" fmla="*/ 420786 w 4361824"/>
              <a:gd name="connsiteY170" fmla="*/ 3147802 h 3762797"/>
              <a:gd name="connsiteX171" fmla="*/ 412694 w 4361824"/>
              <a:gd name="connsiteY171" fmla="*/ 3123526 h 3762797"/>
              <a:gd name="connsiteX172" fmla="*/ 396510 w 4361824"/>
              <a:gd name="connsiteY172" fmla="*/ 3099250 h 3762797"/>
              <a:gd name="connsiteX173" fmla="*/ 372234 w 4361824"/>
              <a:gd name="connsiteY173" fmla="*/ 3050698 h 3762797"/>
              <a:gd name="connsiteX174" fmla="*/ 347957 w 4361824"/>
              <a:gd name="connsiteY174" fmla="*/ 3034514 h 3762797"/>
              <a:gd name="connsiteX175" fmla="*/ 299405 w 4361824"/>
              <a:gd name="connsiteY175" fmla="*/ 2961685 h 3762797"/>
              <a:gd name="connsiteX176" fmla="*/ 283221 w 4361824"/>
              <a:gd name="connsiteY176" fmla="*/ 2937409 h 3762797"/>
              <a:gd name="connsiteX177" fmla="*/ 258945 w 4361824"/>
              <a:gd name="connsiteY177" fmla="*/ 2913133 h 3762797"/>
              <a:gd name="connsiteX178" fmla="*/ 226577 w 4361824"/>
              <a:gd name="connsiteY178" fmla="*/ 2840305 h 3762797"/>
              <a:gd name="connsiteX179" fmla="*/ 210393 w 4361824"/>
              <a:gd name="connsiteY179" fmla="*/ 2767477 h 3762797"/>
              <a:gd name="connsiteX180" fmla="*/ 202301 w 4361824"/>
              <a:gd name="connsiteY180" fmla="*/ 2727016 h 3762797"/>
              <a:gd name="connsiteX181" fmla="*/ 178025 w 4361824"/>
              <a:gd name="connsiteY181" fmla="*/ 2694648 h 3762797"/>
              <a:gd name="connsiteX182" fmla="*/ 153749 w 4361824"/>
              <a:gd name="connsiteY182" fmla="*/ 2613728 h 3762797"/>
              <a:gd name="connsiteX183" fmla="*/ 105196 w 4361824"/>
              <a:gd name="connsiteY183" fmla="*/ 2532808 h 3762797"/>
              <a:gd name="connsiteX184" fmla="*/ 89012 w 4361824"/>
              <a:gd name="connsiteY184" fmla="*/ 2516623 h 3762797"/>
              <a:gd name="connsiteX185" fmla="*/ 72828 w 4361824"/>
              <a:gd name="connsiteY185" fmla="*/ 2459979 h 3762797"/>
              <a:gd name="connsiteX186" fmla="*/ 48552 w 4361824"/>
              <a:gd name="connsiteY186" fmla="*/ 2435703 h 3762797"/>
              <a:gd name="connsiteX187" fmla="*/ 24276 w 4361824"/>
              <a:gd name="connsiteY187" fmla="*/ 2346691 h 3762797"/>
              <a:gd name="connsiteX188" fmla="*/ 16184 w 4361824"/>
              <a:gd name="connsiteY188" fmla="*/ 2314323 h 3762797"/>
              <a:gd name="connsiteX189" fmla="*/ 0 w 4361824"/>
              <a:gd name="connsiteY189" fmla="*/ 2257678 h 3762797"/>
              <a:gd name="connsiteX190" fmla="*/ 24276 w 4361824"/>
              <a:gd name="connsiteY190" fmla="*/ 2241494 h 3762797"/>
              <a:gd name="connsiteX191" fmla="*/ 72828 w 4361824"/>
              <a:gd name="connsiteY191" fmla="*/ 2225310 h 3762797"/>
              <a:gd name="connsiteX192" fmla="*/ 80920 w 4361824"/>
              <a:gd name="connsiteY192" fmla="*/ 2201034 h 3762797"/>
              <a:gd name="connsiteX193" fmla="*/ 105196 w 4361824"/>
              <a:gd name="connsiteY193" fmla="*/ 2192942 h 3762797"/>
              <a:gd name="connsiteX194" fmla="*/ 129472 w 4361824"/>
              <a:gd name="connsiteY194" fmla="*/ 2176758 h 3762797"/>
              <a:gd name="connsiteX195" fmla="*/ 145657 w 4361824"/>
              <a:gd name="connsiteY195" fmla="*/ 2152482 h 3762797"/>
              <a:gd name="connsiteX196" fmla="*/ 153749 w 4361824"/>
              <a:gd name="connsiteY196" fmla="*/ 2128206 h 3762797"/>
              <a:gd name="connsiteX197" fmla="*/ 186117 w 4361824"/>
              <a:gd name="connsiteY197" fmla="*/ 2112022 h 3762797"/>
              <a:gd name="connsiteX198" fmla="*/ 234669 w 4361824"/>
              <a:gd name="connsiteY198" fmla="*/ 2071562 h 3762797"/>
              <a:gd name="connsiteX199" fmla="*/ 250853 w 4361824"/>
              <a:gd name="connsiteY199" fmla="*/ 2055377 h 3762797"/>
              <a:gd name="connsiteX200" fmla="*/ 283221 w 4361824"/>
              <a:gd name="connsiteY200" fmla="*/ 2031101 h 3762797"/>
              <a:gd name="connsiteX201" fmla="*/ 315589 w 4361824"/>
              <a:gd name="connsiteY201" fmla="*/ 2023009 h 3762797"/>
              <a:gd name="connsiteX202" fmla="*/ 364142 w 4361824"/>
              <a:gd name="connsiteY202" fmla="*/ 2006825 h 3762797"/>
              <a:gd name="connsiteX203" fmla="*/ 388418 w 4361824"/>
              <a:gd name="connsiteY203" fmla="*/ 1982549 h 3762797"/>
              <a:gd name="connsiteX204" fmla="*/ 420786 w 4361824"/>
              <a:gd name="connsiteY204" fmla="*/ 1966365 h 3762797"/>
              <a:gd name="connsiteX205" fmla="*/ 445062 w 4361824"/>
              <a:gd name="connsiteY205" fmla="*/ 1950181 h 3762797"/>
              <a:gd name="connsiteX206" fmla="*/ 461246 w 4361824"/>
              <a:gd name="connsiteY206" fmla="*/ 1909721 h 3762797"/>
              <a:gd name="connsiteX207" fmla="*/ 445062 w 4361824"/>
              <a:gd name="connsiteY207" fmla="*/ 1869261 h 3762797"/>
              <a:gd name="connsiteX208" fmla="*/ 420786 w 4361824"/>
              <a:gd name="connsiteY208" fmla="*/ 1901629 h 3762797"/>
              <a:gd name="connsiteX209" fmla="*/ 404602 w 4361824"/>
              <a:gd name="connsiteY209" fmla="*/ 1933997 h 3762797"/>
              <a:gd name="connsiteX210" fmla="*/ 356049 w 4361824"/>
              <a:gd name="connsiteY210" fmla="*/ 2014917 h 3762797"/>
              <a:gd name="connsiteX211" fmla="*/ 299405 w 4361824"/>
              <a:gd name="connsiteY211" fmla="*/ 2055377 h 3762797"/>
              <a:gd name="connsiteX212" fmla="*/ 291313 w 4361824"/>
              <a:gd name="connsiteY212" fmla="*/ 2014917 h 3762797"/>
              <a:gd name="connsiteX213" fmla="*/ 428878 w 4361824"/>
              <a:gd name="connsiteY213" fmla="*/ 1990641 h 3762797"/>
              <a:gd name="connsiteX214" fmla="*/ 445062 w 4361824"/>
              <a:gd name="connsiteY214" fmla="*/ 1958273 h 3762797"/>
              <a:gd name="connsiteX215" fmla="*/ 469338 w 4361824"/>
              <a:gd name="connsiteY215" fmla="*/ 1901629 h 3762797"/>
              <a:gd name="connsiteX216" fmla="*/ 493614 w 4361824"/>
              <a:gd name="connsiteY216" fmla="*/ 1885445 h 3762797"/>
              <a:gd name="connsiteX217" fmla="*/ 517890 w 4361824"/>
              <a:gd name="connsiteY217" fmla="*/ 1836892 h 3762797"/>
              <a:gd name="connsiteX218" fmla="*/ 525982 w 4361824"/>
              <a:gd name="connsiteY218" fmla="*/ 1731696 h 3762797"/>
              <a:gd name="connsiteX219" fmla="*/ 574534 w 4361824"/>
              <a:gd name="connsiteY219" fmla="*/ 1715512 h 3762797"/>
              <a:gd name="connsiteX220" fmla="*/ 623087 w 4361824"/>
              <a:gd name="connsiteY220" fmla="*/ 1683144 h 3762797"/>
              <a:gd name="connsiteX221" fmla="*/ 712099 w 4361824"/>
              <a:gd name="connsiteY221" fmla="*/ 1610315 h 3762797"/>
              <a:gd name="connsiteX222" fmla="*/ 720191 w 4361824"/>
              <a:gd name="connsiteY222" fmla="*/ 1586039 h 3762797"/>
              <a:gd name="connsiteX223" fmla="*/ 768743 w 4361824"/>
              <a:gd name="connsiteY223" fmla="*/ 1553671 h 3762797"/>
              <a:gd name="connsiteX224" fmla="*/ 801111 w 4361824"/>
              <a:gd name="connsiteY224" fmla="*/ 1505119 h 3762797"/>
              <a:gd name="connsiteX225" fmla="*/ 809203 w 4361824"/>
              <a:gd name="connsiteY225" fmla="*/ 1480843 h 3762797"/>
              <a:gd name="connsiteX226" fmla="*/ 841572 w 4361824"/>
              <a:gd name="connsiteY226" fmla="*/ 1432291 h 3762797"/>
              <a:gd name="connsiteX227" fmla="*/ 857756 w 4361824"/>
              <a:gd name="connsiteY227" fmla="*/ 1408015 h 3762797"/>
              <a:gd name="connsiteX228" fmla="*/ 890124 w 4361824"/>
              <a:gd name="connsiteY228" fmla="*/ 1335186 h 3762797"/>
              <a:gd name="connsiteX229" fmla="*/ 914400 w 4361824"/>
              <a:gd name="connsiteY229" fmla="*/ 1319002 h 3762797"/>
              <a:gd name="connsiteX230" fmla="*/ 946768 w 4361824"/>
              <a:gd name="connsiteY230" fmla="*/ 1270450 h 3762797"/>
              <a:gd name="connsiteX231" fmla="*/ 962952 w 4361824"/>
              <a:gd name="connsiteY231" fmla="*/ 1238082 h 3762797"/>
              <a:gd name="connsiteX232" fmla="*/ 987228 w 4361824"/>
              <a:gd name="connsiteY232" fmla="*/ 1229990 h 3762797"/>
              <a:gd name="connsiteX233" fmla="*/ 1011504 w 4361824"/>
              <a:gd name="connsiteY233" fmla="*/ 1213806 h 3762797"/>
              <a:gd name="connsiteX234" fmla="*/ 1076241 w 4361824"/>
              <a:gd name="connsiteY234" fmla="*/ 1149069 h 3762797"/>
              <a:gd name="connsiteX235" fmla="*/ 1100517 w 4361824"/>
              <a:gd name="connsiteY235" fmla="*/ 1060057 h 3762797"/>
              <a:gd name="connsiteX236" fmla="*/ 1124793 w 4361824"/>
              <a:gd name="connsiteY236" fmla="*/ 1035781 h 3762797"/>
              <a:gd name="connsiteX237" fmla="*/ 1149069 w 4361824"/>
              <a:gd name="connsiteY237" fmla="*/ 987229 h 3762797"/>
              <a:gd name="connsiteX238" fmla="*/ 1213805 w 4361824"/>
              <a:gd name="connsiteY238" fmla="*/ 938677 h 3762797"/>
              <a:gd name="connsiteX239" fmla="*/ 1238081 w 4361824"/>
              <a:gd name="connsiteY239" fmla="*/ 914400 h 3762797"/>
              <a:gd name="connsiteX240" fmla="*/ 1310910 w 4361824"/>
              <a:gd name="connsiteY240" fmla="*/ 873940 h 3762797"/>
              <a:gd name="connsiteX241" fmla="*/ 1343278 w 4361824"/>
              <a:gd name="connsiteY241" fmla="*/ 801112 h 3762797"/>
              <a:gd name="connsiteX242" fmla="*/ 1383738 w 4361824"/>
              <a:gd name="connsiteY242" fmla="*/ 784928 h 3762797"/>
              <a:gd name="connsiteX243" fmla="*/ 1448474 w 4361824"/>
              <a:gd name="connsiteY243" fmla="*/ 760652 h 3762797"/>
              <a:gd name="connsiteX244" fmla="*/ 1472750 w 4361824"/>
              <a:gd name="connsiteY244" fmla="*/ 623087 h 3762797"/>
              <a:gd name="connsiteX245" fmla="*/ 1416106 w 4361824"/>
              <a:gd name="connsiteY245" fmla="*/ 679731 h 3762797"/>
              <a:gd name="connsiteX246" fmla="*/ 1391830 w 4361824"/>
              <a:gd name="connsiteY246" fmla="*/ 695915 h 3762797"/>
              <a:gd name="connsiteX247" fmla="*/ 1327094 w 4361824"/>
              <a:gd name="connsiteY247" fmla="*/ 712100 h 3762797"/>
              <a:gd name="connsiteX248" fmla="*/ 1327094 w 4361824"/>
              <a:gd name="connsiteY248" fmla="*/ 793020 h 3762797"/>
              <a:gd name="connsiteX249" fmla="*/ 1351370 w 4361824"/>
              <a:gd name="connsiteY249" fmla="*/ 801112 h 3762797"/>
              <a:gd name="connsiteX250" fmla="*/ 1367554 w 4361824"/>
              <a:gd name="connsiteY250" fmla="*/ 825388 h 3762797"/>
              <a:gd name="connsiteX251" fmla="*/ 1456566 w 4361824"/>
              <a:gd name="connsiteY251" fmla="*/ 801112 h 3762797"/>
              <a:gd name="connsiteX252" fmla="*/ 1480842 w 4361824"/>
              <a:gd name="connsiteY252" fmla="*/ 704008 h 3762797"/>
              <a:gd name="connsiteX253" fmla="*/ 1497026 w 4361824"/>
              <a:gd name="connsiteY253" fmla="*/ 663547 h 3762797"/>
              <a:gd name="connsiteX254" fmla="*/ 1521303 w 4361824"/>
              <a:gd name="connsiteY254" fmla="*/ 623087 h 3762797"/>
              <a:gd name="connsiteX255" fmla="*/ 1537487 w 4361824"/>
              <a:gd name="connsiteY255" fmla="*/ 582627 h 3762797"/>
              <a:gd name="connsiteX256" fmla="*/ 1545579 w 4361824"/>
              <a:gd name="connsiteY256" fmla="*/ 558351 h 3762797"/>
              <a:gd name="connsiteX257" fmla="*/ 1569855 w 4361824"/>
              <a:gd name="connsiteY257" fmla="*/ 525983 h 3762797"/>
              <a:gd name="connsiteX258" fmla="*/ 1594131 w 4361824"/>
              <a:gd name="connsiteY258" fmla="*/ 509799 h 3762797"/>
              <a:gd name="connsiteX259" fmla="*/ 1650775 w 4361824"/>
              <a:gd name="connsiteY259" fmla="*/ 453154 h 3762797"/>
              <a:gd name="connsiteX260" fmla="*/ 1683143 w 4361824"/>
              <a:gd name="connsiteY260" fmla="*/ 436970 h 3762797"/>
              <a:gd name="connsiteX261" fmla="*/ 1828800 w 4361824"/>
              <a:gd name="connsiteY261" fmla="*/ 428878 h 3762797"/>
              <a:gd name="connsiteX262" fmla="*/ 1877352 w 4361824"/>
              <a:gd name="connsiteY262" fmla="*/ 388418 h 3762797"/>
              <a:gd name="connsiteX263" fmla="*/ 1901628 w 4361824"/>
              <a:gd name="connsiteY263" fmla="*/ 372234 h 3762797"/>
              <a:gd name="connsiteX264" fmla="*/ 1909720 w 4361824"/>
              <a:gd name="connsiteY264" fmla="*/ 347958 h 3762797"/>
              <a:gd name="connsiteX265" fmla="*/ 1933996 w 4361824"/>
              <a:gd name="connsiteY265" fmla="*/ 339866 h 3762797"/>
              <a:gd name="connsiteX266" fmla="*/ 1958272 w 4361824"/>
              <a:gd name="connsiteY266" fmla="*/ 275130 h 3762797"/>
              <a:gd name="connsiteX267" fmla="*/ 1982549 w 4361824"/>
              <a:gd name="connsiteY267" fmla="*/ 267038 h 3762797"/>
              <a:gd name="connsiteX268" fmla="*/ 2031101 w 4361824"/>
              <a:gd name="connsiteY268" fmla="*/ 194209 h 3762797"/>
              <a:gd name="connsiteX269" fmla="*/ 2079653 w 4361824"/>
              <a:gd name="connsiteY269" fmla="*/ 153749 h 3762797"/>
              <a:gd name="connsiteX270" fmla="*/ 2112021 w 4361824"/>
              <a:gd name="connsiteY270" fmla="*/ 113289 h 3762797"/>
              <a:gd name="connsiteX271" fmla="*/ 2136297 w 4361824"/>
              <a:gd name="connsiteY271" fmla="*/ 89013 h 3762797"/>
              <a:gd name="connsiteX272" fmla="*/ 2184849 w 4361824"/>
              <a:gd name="connsiteY272" fmla="*/ 72829 h 3762797"/>
              <a:gd name="connsiteX273" fmla="*/ 2217218 w 4361824"/>
              <a:gd name="connsiteY273" fmla="*/ 40461 h 3762797"/>
              <a:gd name="connsiteX274" fmla="*/ 2233402 w 4361824"/>
              <a:gd name="connsiteY274" fmla="*/ 16185 h 3762797"/>
              <a:gd name="connsiteX275" fmla="*/ 2249586 w 4361824"/>
              <a:gd name="connsiteY275" fmla="*/ 0 h 3762797"/>
              <a:gd name="connsiteX276" fmla="*/ 2225310 w 4361824"/>
              <a:gd name="connsiteY276" fmla="*/ 48553 h 3762797"/>
              <a:gd name="connsiteX277" fmla="*/ 2201034 w 4361824"/>
              <a:gd name="connsiteY277" fmla="*/ 64737 h 3762797"/>
              <a:gd name="connsiteX278" fmla="*/ 2144389 w 4361824"/>
              <a:gd name="connsiteY278" fmla="*/ 121381 h 3762797"/>
              <a:gd name="connsiteX279" fmla="*/ 2112021 w 4361824"/>
              <a:gd name="connsiteY279" fmla="*/ 137565 h 3762797"/>
              <a:gd name="connsiteX280" fmla="*/ 2079653 w 4361824"/>
              <a:gd name="connsiteY280" fmla="*/ 169933 h 3762797"/>
              <a:gd name="connsiteX281" fmla="*/ 2031101 w 4361824"/>
              <a:gd name="connsiteY281" fmla="*/ 186117 h 3762797"/>
              <a:gd name="connsiteX282" fmla="*/ 1982549 w 4361824"/>
              <a:gd name="connsiteY282" fmla="*/ 210393 h 3762797"/>
              <a:gd name="connsiteX283" fmla="*/ 1942088 w 4361824"/>
              <a:gd name="connsiteY283" fmla="*/ 242762 h 3762797"/>
              <a:gd name="connsiteX284" fmla="*/ 1917812 w 4361824"/>
              <a:gd name="connsiteY284" fmla="*/ 267038 h 3762797"/>
              <a:gd name="connsiteX285" fmla="*/ 1869260 w 4361824"/>
              <a:gd name="connsiteY285" fmla="*/ 291314 h 3762797"/>
              <a:gd name="connsiteX286" fmla="*/ 1844984 w 4361824"/>
              <a:gd name="connsiteY286" fmla="*/ 315590 h 3762797"/>
              <a:gd name="connsiteX287" fmla="*/ 1820708 w 4361824"/>
              <a:gd name="connsiteY287" fmla="*/ 323682 h 3762797"/>
              <a:gd name="connsiteX288" fmla="*/ 1772156 w 4361824"/>
              <a:gd name="connsiteY288" fmla="*/ 364142 h 3762797"/>
              <a:gd name="connsiteX289" fmla="*/ 1739788 w 4361824"/>
              <a:gd name="connsiteY289" fmla="*/ 412694 h 3762797"/>
              <a:gd name="connsiteX290" fmla="*/ 1764064 w 4361824"/>
              <a:gd name="connsiteY290" fmla="*/ 445062 h 3762797"/>
              <a:gd name="connsiteX291" fmla="*/ 1861168 w 4361824"/>
              <a:gd name="connsiteY291" fmla="*/ 436970 h 3762797"/>
              <a:gd name="connsiteX292" fmla="*/ 1877352 w 4361824"/>
              <a:gd name="connsiteY292" fmla="*/ 404602 h 3762797"/>
              <a:gd name="connsiteX293" fmla="*/ 1909720 w 4361824"/>
              <a:gd name="connsiteY293" fmla="*/ 356050 h 3762797"/>
              <a:gd name="connsiteX294" fmla="*/ 1925904 w 4361824"/>
              <a:gd name="connsiteY294" fmla="*/ 323682 h 3762797"/>
              <a:gd name="connsiteX295" fmla="*/ 1966365 w 4361824"/>
              <a:gd name="connsiteY295" fmla="*/ 307498 h 3762797"/>
              <a:gd name="connsiteX296" fmla="*/ 2055377 w 4361824"/>
              <a:gd name="connsiteY296" fmla="*/ 234669 h 3762797"/>
              <a:gd name="connsiteX297" fmla="*/ 2103929 w 4361824"/>
              <a:gd name="connsiteY297" fmla="*/ 178025 h 3762797"/>
              <a:gd name="connsiteX298" fmla="*/ 2120113 w 4361824"/>
              <a:gd name="connsiteY298" fmla="*/ 153749 h 3762797"/>
              <a:gd name="connsiteX299" fmla="*/ 2136297 w 4361824"/>
              <a:gd name="connsiteY299" fmla="*/ 113289 h 3762797"/>
              <a:gd name="connsiteX300" fmla="*/ 2160573 w 4361824"/>
              <a:gd name="connsiteY300" fmla="*/ 89013 h 3762797"/>
              <a:gd name="connsiteX301" fmla="*/ 2184849 w 4361824"/>
              <a:gd name="connsiteY301" fmla="*/ 48553 h 3762797"/>
              <a:gd name="connsiteX302" fmla="*/ 2192942 w 4361824"/>
              <a:gd name="connsiteY302" fmla="*/ 24277 h 3762797"/>
              <a:gd name="connsiteX303" fmla="*/ 2281954 w 4361824"/>
              <a:gd name="connsiteY303" fmla="*/ 16185 h 376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4361824" h="3762797">
                <a:moveTo>
                  <a:pt x="2281954" y="16185"/>
                </a:moveTo>
                <a:cubicBezTo>
                  <a:pt x="2302184" y="26974"/>
                  <a:pt x="2296566" y="74217"/>
                  <a:pt x="2314322" y="89013"/>
                </a:cubicBezTo>
                <a:cubicBezTo>
                  <a:pt x="2323589" y="96735"/>
                  <a:pt x="2336874" y="98186"/>
                  <a:pt x="2346690" y="105197"/>
                </a:cubicBezTo>
                <a:cubicBezTo>
                  <a:pt x="2356002" y="111849"/>
                  <a:pt x="2360962" y="123915"/>
                  <a:pt x="2370966" y="129473"/>
                </a:cubicBezTo>
                <a:cubicBezTo>
                  <a:pt x="2385879" y="137758"/>
                  <a:pt x="2403334" y="140262"/>
                  <a:pt x="2419518" y="145657"/>
                </a:cubicBezTo>
                <a:lnTo>
                  <a:pt x="2443795" y="153749"/>
                </a:lnTo>
                <a:cubicBezTo>
                  <a:pt x="2449190" y="161841"/>
                  <a:pt x="2453102" y="171148"/>
                  <a:pt x="2459979" y="178025"/>
                </a:cubicBezTo>
                <a:cubicBezTo>
                  <a:pt x="2466856" y="184902"/>
                  <a:pt x="2478180" y="186615"/>
                  <a:pt x="2484255" y="194209"/>
                </a:cubicBezTo>
                <a:cubicBezTo>
                  <a:pt x="2489583" y="200870"/>
                  <a:pt x="2487616" y="211388"/>
                  <a:pt x="2492347" y="218485"/>
                </a:cubicBezTo>
                <a:cubicBezTo>
                  <a:pt x="2498695" y="228007"/>
                  <a:pt x="2509297" y="233970"/>
                  <a:pt x="2516623" y="242762"/>
                </a:cubicBezTo>
                <a:cubicBezTo>
                  <a:pt x="2550338" y="283221"/>
                  <a:pt x="2512579" y="253552"/>
                  <a:pt x="2557083" y="283222"/>
                </a:cubicBezTo>
                <a:cubicBezTo>
                  <a:pt x="2578662" y="347958"/>
                  <a:pt x="2546294" y="272433"/>
                  <a:pt x="2589451" y="315590"/>
                </a:cubicBezTo>
                <a:cubicBezTo>
                  <a:pt x="2595482" y="321621"/>
                  <a:pt x="2592812" y="332769"/>
                  <a:pt x="2597543" y="339866"/>
                </a:cubicBezTo>
                <a:cubicBezTo>
                  <a:pt x="2605567" y="351901"/>
                  <a:pt x="2631953" y="374041"/>
                  <a:pt x="2646095" y="380326"/>
                </a:cubicBezTo>
                <a:cubicBezTo>
                  <a:pt x="2661684" y="387255"/>
                  <a:pt x="2694648" y="396510"/>
                  <a:pt x="2694648" y="396510"/>
                </a:cubicBezTo>
                <a:cubicBezTo>
                  <a:pt x="2734292" y="475797"/>
                  <a:pt x="2685497" y="397281"/>
                  <a:pt x="2735108" y="436970"/>
                </a:cubicBezTo>
                <a:cubicBezTo>
                  <a:pt x="2787400" y="478803"/>
                  <a:pt x="2714547" y="448996"/>
                  <a:pt x="2775568" y="469339"/>
                </a:cubicBezTo>
                <a:cubicBezTo>
                  <a:pt x="2780963" y="480128"/>
                  <a:pt x="2783222" y="493177"/>
                  <a:pt x="2791752" y="501707"/>
                </a:cubicBezTo>
                <a:cubicBezTo>
                  <a:pt x="2805506" y="515461"/>
                  <a:pt x="2840304" y="534075"/>
                  <a:pt x="2840304" y="534075"/>
                </a:cubicBezTo>
                <a:cubicBezTo>
                  <a:pt x="2875024" y="603515"/>
                  <a:pt x="2835013" y="536876"/>
                  <a:pt x="2880765" y="582627"/>
                </a:cubicBezTo>
                <a:cubicBezTo>
                  <a:pt x="2903955" y="605816"/>
                  <a:pt x="2891879" y="604854"/>
                  <a:pt x="2905041" y="631179"/>
                </a:cubicBezTo>
                <a:cubicBezTo>
                  <a:pt x="2914134" y="649365"/>
                  <a:pt x="2930161" y="666948"/>
                  <a:pt x="2945501" y="679731"/>
                </a:cubicBezTo>
                <a:cubicBezTo>
                  <a:pt x="2952972" y="685957"/>
                  <a:pt x="2961685" y="690520"/>
                  <a:pt x="2969777" y="695915"/>
                </a:cubicBezTo>
                <a:cubicBezTo>
                  <a:pt x="2998222" y="738585"/>
                  <a:pt x="2969559" y="707383"/>
                  <a:pt x="3018329" y="728284"/>
                </a:cubicBezTo>
                <a:cubicBezTo>
                  <a:pt x="3043147" y="738920"/>
                  <a:pt x="3046294" y="751589"/>
                  <a:pt x="3066881" y="768744"/>
                </a:cubicBezTo>
                <a:cubicBezTo>
                  <a:pt x="3074352" y="774970"/>
                  <a:pt x="3083065" y="779533"/>
                  <a:pt x="3091157" y="784928"/>
                </a:cubicBezTo>
                <a:cubicBezTo>
                  <a:pt x="3106911" y="832189"/>
                  <a:pt x="3086923" y="788786"/>
                  <a:pt x="3123526" y="825388"/>
                </a:cubicBezTo>
                <a:cubicBezTo>
                  <a:pt x="3130403" y="832265"/>
                  <a:pt x="3132116" y="843589"/>
                  <a:pt x="3139710" y="849664"/>
                </a:cubicBezTo>
                <a:cubicBezTo>
                  <a:pt x="3146371" y="854992"/>
                  <a:pt x="3156357" y="853941"/>
                  <a:pt x="3163986" y="857756"/>
                </a:cubicBezTo>
                <a:cubicBezTo>
                  <a:pt x="3172685" y="862105"/>
                  <a:pt x="3180791" y="867714"/>
                  <a:pt x="3188262" y="873940"/>
                </a:cubicBezTo>
                <a:cubicBezTo>
                  <a:pt x="3250568" y="925861"/>
                  <a:pt x="3176541" y="874218"/>
                  <a:pt x="3236814" y="914400"/>
                </a:cubicBezTo>
                <a:cubicBezTo>
                  <a:pt x="3242209" y="922492"/>
                  <a:pt x="3246537" y="931408"/>
                  <a:pt x="3252998" y="938677"/>
                </a:cubicBezTo>
                <a:cubicBezTo>
                  <a:pt x="3268204" y="955784"/>
                  <a:pt x="3288854" y="968185"/>
                  <a:pt x="3301550" y="987229"/>
                </a:cubicBezTo>
                <a:cubicBezTo>
                  <a:pt x="3312339" y="1003413"/>
                  <a:pt x="3327766" y="1017329"/>
                  <a:pt x="3333918" y="1035781"/>
                </a:cubicBezTo>
                <a:cubicBezTo>
                  <a:pt x="3344094" y="1066307"/>
                  <a:pt x="3346556" y="1080786"/>
                  <a:pt x="3374379" y="1108609"/>
                </a:cubicBezTo>
                <a:cubicBezTo>
                  <a:pt x="3382471" y="1116701"/>
                  <a:pt x="3388719" y="1127207"/>
                  <a:pt x="3398655" y="1132885"/>
                </a:cubicBezTo>
                <a:cubicBezTo>
                  <a:pt x="3408311" y="1138403"/>
                  <a:pt x="3420234" y="1138280"/>
                  <a:pt x="3431023" y="1140977"/>
                </a:cubicBezTo>
                <a:cubicBezTo>
                  <a:pt x="3433720" y="1149069"/>
                  <a:pt x="3433083" y="1159222"/>
                  <a:pt x="3439115" y="1165254"/>
                </a:cubicBezTo>
                <a:cubicBezTo>
                  <a:pt x="3445146" y="1171286"/>
                  <a:pt x="3455935" y="1169204"/>
                  <a:pt x="3463391" y="1173346"/>
                </a:cubicBezTo>
                <a:cubicBezTo>
                  <a:pt x="3480394" y="1182792"/>
                  <a:pt x="3495759" y="1194925"/>
                  <a:pt x="3511943" y="1205714"/>
                </a:cubicBezTo>
                <a:lnTo>
                  <a:pt x="3536219" y="1221898"/>
                </a:lnTo>
                <a:cubicBezTo>
                  <a:pt x="3538916" y="1229990"/>
                  <a:pt x="3538279" y="1240143"/>
                  <a:pt x="3544311" y="1246174"/>
                </a:cubicBezTo>
                <a:cubicBezTo>
                  <a:pt x="3550343" y="1252206"/>
                  <a:pt x="3560958" y="1250451"/>
                  <a:pt x="3568588" y="1254266"/>
                </a:cubicBezTo>
                <a:cubicBezTo>
                  <a:pt x="3577287" y="1258615"/>
                  <a:pt x="3584772" y="1265055"/>
                  <a:pt x="3592864" y="1270450"/>
                </a:cubicBezTo>
                <a:cubicBezTo>
                  <a:pt x="3598259" y="1278542"/>
                  <a:pt x="3607010" y="1285217"/>
                  <a:pt x="3609048" y="1294726"/>
                </a:cubicBezTo>
                <a:cubicBezTo>
                  <a:pt x="3615291" y="1323858"/>
                  <a:pt x="3604541" y="1356741"/>
                  <a:pt x="3617140" y="1383739"/>
                </a:cubicBezTo>
                <a:cubicBezTo>
                  <a:pt x="3625365" y="1401365"/>
                  <a:pt x="3649508" y="1405318"/>
                  <a:pt x="3665692" y="1416107"/>
                </a:cubicBezTo>
                <a:lnTo>
                  <a:pt x="3689968" y="1432291"/>
                </a:lnTo>
                <a:lnTo>
                  <a:pt x="3714244" y="1448475"/>
                </a:lnTo>
                <a:cubicBezTo>
                  <a:pt x="3727731" y="1445778"/>
                  <a:pt x="3749286" y="1453025"/>
                  <a:pt x="3754704" y="1440383"/>
                </a:cubicBezTo>
                <a:cubicBezTo>
                  <a:pt x="3761306" y="1424979"/>
                  <a:pt x="3739313" y="1385833"/>
                  <a:pt x="3722336" y="1375646"/>
                </a:cubicBezTo>
                <a:cubicBezTo>
                  <a:pt x="3715022" y="1371257"/>
                  <a:pt x="3706289" y="1369798"/>
                  <a:pt x="3698060" y="1367554"/>
                </a:cubicBezTo>
                <a:cubicBezTo>
                  <a:pt x="3676601" y="1361702"/>
                  <a:pt x="3633324" y="1351370"/>
                  <a:pt x="3633324" y="1351370"/>
                </a:cubicBezTo>
                <a:cubicBezTo>
                  <a:pt x="3630627" y="1343278"/>
                  <a:pt x="3616702" y="1327094"/>
                  <a:pt x="3625232" y="1327094"/>
                </a:cubicBezTo>
                <a:cubicBezTo>
                  <a:pt x="3644173" y="1327094"/>
                  <a:pt x="3659006" y="1375716"/>
                  <a:pt x="3665692" y="1383739"/>
                </a:cubicBezTo>
                <a:cubicBezTo>
                  <a:pt x="3684272" y="1406036"/>
                  <a:pt x="3691962" y="1395636"/>
                  <a:pt x="3714244" y="1408015"/>
                </a:cubicBezTo>
                <a:cubicBezTo>
                  <a:pt x="3797718" y="1454389"/>
                  <a:pt x="3732142" y="1430165"/>
                  <a:pt x="3787072" y="1448475"/>
                </a:cubicBezTo>
                <a:cubicBezTo>
                  <a:pt x="3834167" y="1495567"/>
                  <a:pt x="3766273" y="1429793"/>
                  <a:pt x="3827533" y="1480843"/>
                </a:cubicBezTo>
                <a:cubicBezTo>
                  <a:pt x="3836324" y="1488169"/>
                  <a:pt x="3843018" y="1497793"/>
                  <a:pt x="3851809" y="1505119"/>
                </a:cubicBezTo>
                <a:cubicBezTo>
                  <a:pt x="3881338" y="1529726"/>
                  <a:pt x="3874232" y="1511984"/>
                  <a:pt x="3900361" y="1545579"/>
                </a:cubicBezTo>
                <a:cubicBezTo>
                  <a:pt x="3912303" y="1560932"/>
                  <a:pt x="3932729" y="1594131"/>
                  <a:pt x="3932729" y="1594131"/>
                </a:cubicBezTo>
                <a:cubicBezTo>
                  <a:pt x="3938060" y="1610124"/>
                  <a:pt x="3942744" y="1631275"/>
                  <a:pt x="3957005" y="1642684"/>
                </a:cubicBezTo>
                <a:cubicBezTo>
                  <a:pt x="3963666" y="1648012"/>
                  <a:pt x="3973189" y="1648079"/>
                  <a:pt x="3981281" y="1650776"/>
                </a:cubicBezTo>
                <a:cubicBezTo>
                  <a:pt x="3986676" y="1658868"/>
                  <a:pt x="3991239" y="1667581"/>
                  <a:pt x="3997465" y="1675052"/>
                </a:cubicBezTo>
                <a:cubicBezTo>
                  <a:pt x="4021233" y="1703573"/>
                  <a:pt x="4036462" y="1709142"/>
                  <a:pt x="4070294" y="1731696"/>
                </a:cubicBezTo>
                <a:cubicBezTo>
                  <a:pt x="4089730" y="1744653"/>
                  <a:pt x="4095813" y="1751784"/>
                  <a:pt x="4118846" y="1755972"/>
                </a:cubicBezTo>
                <a:cubicBezTo>
                  <a:pt x="4140242" y="1759862"/>
                  <a:pt x="4162003" y="1761367"/>
                  <a:pt x="4183582" y="1764064"/>
                </a:cubicBezTo>
                <a:cubicBezTo>
                  <a:pt x="4188977" y="1772156"/>
                  <a:pt x="4192172" y="1782265"/>
                  <a:pt x="4199766" y="1788340"/>
                </a:cubicBezTo>
                <a:cubicBezTo>
                  <a:pt x="4206427" y="1793668"/>
                  <a:pt x="4216202" y="1793072"/>
                  <a:pt x="4224042" y="1796432"/>
                </a:cubicBezTo>
                <a:cubicBezTo>
                  <a:pt x="4252791" y="1808753"/>
                  <a:pt x="4256305" y="1812545"/>
                  <a:pt x="4280687" y="1828800"/>
                </a:cubicBezTo>
                <a:cubicBezTo>
                  <a:pt x="4283384" y="1839590"/>
                  <a:pt x="4280335" y="1853931"/>
                  <a:pt x="4288779" y="1861169"/>
                </a:cubicBezTo>
                <a:cubicBezTo>
                  <a:pt x="4301731" y="1872271"/>
                  <a:pt x="4337331" y="1877353"/>
                  <a:pt x="4337331" y="1877353"/>
                </a:cubicBezTo>
                <a:cubicBezTo>
                  <a:pt x="4342726" y="1885445"/>
                  <a:pt x="4349166" y="1892930"/>
                  <a:pt x="4353515" y="1901629"/>
                </a:cubicBezTo>
                <a:cubicBezTo>
                  <a:pt x="4357330" y="1909258"/>
                  <a:pt x="4363009" y="1917491"/>
                  <a:pt x="4361607" y="1925905"/>
                </a:cubicBezTo>
                <a:cubicBezTo>
                  <a:pt x="4357797" y="1948764"/>
                  <a:pt x="4339647" y="1954573"/>
                  <a:pt x="4321147" y="1958273"/>
                </a:cubicBezTo>
                <a:cubicBezTo>
                  <a:pt x="4302444" y="1962014"/>
                  <a:pt x="4283384" y="1963668"/>
                  <a:pt x="4264503" y="1966365"/>
                </a:cubicBezTo>
                <a:cubicBezTo>
                  <a:pt x="4259553" y="2005962"/>
                  <a:pt x="4270354" y="2027200"/>
                  <a:pt x="4240226" y="2047285"/>
                </a:cubicBezTo>
                <a:cubicBezTo>
                  <a:pt x="4230189" y="2053976"/>
                  <a:pt x="4218647" y="2058074"/>
                  <a:pt x="4207858" y="2063469"/>
                </a:cubicBezTo>
                <a:cubicBezTo>
                  <a:pt x="4194808" y="2076520"/>
                  <a:pt x="4183145" y="2086067"/>
                  <a:pt x="4175490" y="2103930"/>
                </a:cubicBezTo>
                <a:cubicBezTo>
                  <a:pt x="4171109" y="2114152"/>
                  <a:pt x="4173567" y="2127044"/>
                  <a:pt x="4167398" y="2136298"/>
                </a:cubicBezTo>
                <a:cubicBezTo>
                  <a:pt x="4162003" y="2144390"/>
                  <a:pt x="4151214" y="2147087"/>
                  <a:pt x="4143122" y="2152482"/>
                </a:cubicBezTo>
                <a:cubicBezTo>
                  <a:pt x="4137727" y="2160574"/>
                  <a:pt x="4131763" y="2168314"/>
                  <a:pt x="4126938" y="2176758"/>
                </a:cubicBezTo>
                <a:cubicBezTo>
                  <a:pt x="4115215" y="2197273"/>
                  <a:pt x="4110342" y="2215659"/>
                  <a:pt x="4094570" y="2233402"/>
                </a:cubicBezTo>
                <a:cubicBezTo>
                  <a:pt x="4079364" y="2250508"/>
                  <a:pt x="4046018" y="2281954"/>
                  <a:pt x="4046018" y="2281954"/>
                </a:cubicBezTo>
                <a:cubicBezTo>
                  <a:pt x="4043321" y="2290046"/>
                  <a:pt x="4043255" y="2299570"/>
                  <a:pt x="4037926" y="2306231"/>
                </a:cubicBezTo>
                <a:cubicBezTo>
                  <a:pt x="4026518" y="2320491"/>
                  <a:pt x="4005364" y="2325177"/>
                  <a:pt x="3989373" y="2330507"/>
                </a:cubicBezTo>
                <a:cubicBezTo>
                  <a:pt x="3986676" y="2338599"/>
                  <a:pt x="3986012" y="2347686"/>
                  <a:pt x="3981281" y="2354783"/>
                </a:cubicBezTo>
                <a:cubicBezTo>
                  <a:pt x="3964878" y="2379387"/>
                  <a:pt x="3949951" y="2382586"/>
                  <a:pt x="3924637" y="2395243"/>
                </a:cubicBezTo>
                <a:cubicBezTo>
                  <a:pt x="3899340" y="2496431"/>
                  <a:pt x="3931671" y="2370625"/>
                  <a:pt x="3908453" y="2451887"/>
                </a:cubicBezTo>
                <a:cubicBezTo>
                  <a:pt x="3900709" y="2478989"/>
                  <a:pt x="3896996" y="2507169"/>
                  <a:pt x="3884177" y="2532808"/>
                </a:cubicBezTo>
                <a:cubicBezTo>
                  <a:pt x="3878782" y="2543597"/>
                  <a:pt x="3872745" y="2554088"/>
                  <a:pt x="3867993" y="2565176"/>
                </a:cubicBezTo>
                <a:cubicBezTo>
                  <a:pt x="3864633" y="2573016"/>
                  <a:pt x="3863261" y="2581612"/>
                  <a:pt x="3859901" y="2589452"/>
                </a:cubicBezTo>
                <a:cubicBezTo>
                  <a:pt x="3855141" y="2600559"/>
                  <a:pt x="3837691" y="2635938"/>
                  <a:pt x="3827533" y="2646096"/>
                </a:cubicBezTo>
                <a:cubicBezTo>
                  <a:pt x="3817996" y="2655633"/>
                  <a:pt x="3805954" y="2662280"/>
                  <a:pt x="3795165" y="2670372"/>
                </a:cubicBezTo>
                <a:cubicBezTo>
                  <a:pt x="3789770" y="2681161"/>
                  <a:pt x="3785992" y="2692924"/>
                  <a:pt x="3778980" y="2702740"/>
                </a:cubicBezTo>
                <a:cubicBezTo>
                  <a:pt x="3772328" y="2712052"/>
                  <a:pt x="3759352" y="2716558"/>
                  <a:pt x="3754704" y="2727016"/>
                </a:cubicBezTo>
                <a:cubicBezTo>
                  <a:pt x="3748040" y="2742009"/>
                  <a:pt x="3750171" y="2759552"/>
                  <a:pt x="3746612" y="2775569"/>
                </a:cubicBezTo>
                <a:cubicBezTo>
                  <a:pt x="3744762" y="2783896"/>
                  <a:pt x="3740863" y="2791643"/>
                  <a:pt x="3738520" y="2799845"/>
                </a:cubicBezTo>
                <a:cubicBezTo>
                  <a:pt x="3735465" y="2810538"/>
                  <a:pt x="3735946" y="2822557"/>
                  <a:pt x="3730428" y="2832213"/>
                </a:cubicBezTo>
                <a:cubicBezTo>
                  <a:pt x="3724750" y="2842149"/>
                  <a:pt x="3713478" y="2847698"/>
                  <a:pt x="3706152" y="2856489"/>
                </a:cubicBezTo>
                <a:cubicBezTo>
                  <a:pt x="3699926" y="2863960"/>
                  <a:pt x="3694317" y="2872066"/>
                  <a:pt x="3689968" y="2880765"/>
                </a:cubicBezTo>
                <a:cubicBezTo>
                  <a:pt x="3680195" y="2900311"/>
                  <a:pt x="3685017" y="2913857"/>
                  <a:pt x="3665692" y="2929317"/>
                </a:cubicBezTo>
                <a:cubicBezTo>
                  <a:pt x="3659031" y="2934645"/>
                  <a:pt x="3649508" y="2934712"/>
                  <a:pt x="3641416" y="2937409"/>
                </a:cubicBezTo>
                <a:cubicBezTo>
                  <a:pt x="3638719" y="2945501"/>
                  <a:pt x="3635667" y="2953483"/>
                  <a:pt x="3633324" y="2961685"/>
                </a:cubicBezTo>
                <a:cubicBezTo>
                  <a:pt x="3630269" y="2972379"/>
                  <a:pt x="3631401" y="2984800"/>
                  <a:pt x="3625232" y="2994054"/>
                </a:cubicBezTo>
                <a:cubicBezTo>
                  <a:pt x="3619837" y="3002146"/>
                  <a:pt x="3609048" y="3004843"/>
                  <a:pt x="3600956" y="3010238"/>
                </a:cubicBezTo>
                <a:cubicBezTo>
                  <a:pt x="3557799" y="3074973"/>
                  <a:pt x="3614443" y="2996752"/>
                  <a:pt x="3560495" y="3050698"/>
                </a:cubicBezTo>
                <a:cubicBezTo>
                  <a:pt x="3553618" y="3057575"/>
                  <a:pt x="3550537" y="3067503"/>
                  <a:pt x="3544311" y="3074974"/>
                </a:cubicBezTo>
                <a:cubicBezTo>
                  <a:pt x="3536985" y="3083765"/>
                  <a:pt x="3527361" y="3090459"/>
                  <a:pt x="3520035" y="3099250"/>
                </a:cubicBezTo>
                <a:cubicBezTo>
                  <a:pt x="3463705" y="3166846"/>
                  <a:pt x="3550498" y="3076879"/>
                  <a:pt x="3479575" y="3147802"/>
                </a:cubicBezTo>
                <a:cubicBezTo>
                  <a:pt x="3466721" y="3186363"/>
                  <a:pt x="3472885" y="3191996"/>
                  <a:pt x="3447207" y="3212539"/>
                </a:cubicBezTo>
                <a:cubicBezTo>
                  <a:pt x="3439613" y="3218615"/>
                  <a:pt x="3431023" y="3223328"/>
                  <a:pt x="3422931" y="3228723"/>
                </a:cubicBezTo>
                <a:cubicBezTo>
                  <a:pt x="3420338" y="3239094"/>
                  <a:pt x="3412551" y="3273758"/>
                  <a:pt x="3406747" y="3285367"/>
                </a:cubicBezTo>
                <a:cubicBezTo>
                  <a:pt x="3402398" y="3294066"/>
                  <a:pt x="3398157" y="3303568"/>
                  <a:pt x="3390563" y="3309643"/>
                </a:cubicBezTo>
                <a:cubicBezTo>
                  <a:pt x="3383902" y="3314971"/>
                  <a:pt x="3373916" y="3313920"/>
                  <a:pt x="3366287" y="3317735"/>
                </a:cubicBezTo>
                <a:cubicBezTo>
                  <a:pt x="3357588" y="3322084"/>
                  <a:pt x="3350898" y="3329969"/>
                  <a:pt x="3342011" y="3333919"/>
                </a:cubicBezTo>
                <a:cubicBezTo>
                  <a:pt x="3326422" y="3340848"/>
                  <a:pt x="3293458" y="3350103"/>
                  <a:pt x="3293458" y="3350103"/>
                </a:cubicBezTo>
                <a:cubicBezTo>
                  <a:pt x="3274577" y="3378425"/>
                  <a:pt x="3269182" y="3393260"/>
                  <a:pt x="3228722" y="3406747"/>
                </a:cubicBezTo>
                <a:lnTo>
                  <a:pt x="3180170" y="3422931"/>
                </a:lnTo>
                <a:cubicBezTo>
                  <a:pt x="3174775" y="3431023"/>
                  <a:pt x="3172233" y="3442053"/>
                  <a:pt x="3163986" y="3447208"/>
                </a:cubicBezTo>
                <a:cubicBezTo>
                  <a:pt x="3149520" y="3456250"/>
                  <a:pt x="3131618" y="3457997"/>
                  <a:pt x="3115434" y="3463392"/>
                </a:cubicBezTo>
                <a:lnTo>
                  <a:pt x="3066881" y="3479576"/>
                </a:lnTo>
                <a:lnTo>
                  <a:pt x="3042605" y="3487668"/>
                </a:lnTo>
                <a:lnTo>
                  <a:pt x="3018329" y="3495760"/>
                </a:lnTo>
                <a:cubicBezTo>
                  <a:pt x="3012934" y="3503852"/>
                  <a:pt x="3009739" y="3513961"/>
                  <a:pt x="3002145" y="3520036"/>
                </a:cubicBezTo>
                <a:cubicBezTo>
                  <a:pt x="2995484" y="3525364"/>
                  <a:pt x="2985498" y="3524313"/>
                  <a:pt x="2977869" y="3528128"/>
                </a:cubicBezTo>
                <a:cubicBezTo>
                  <a:pt x="2969170" y="3532477"/>
                  <a:pt x="2962095" y="3539589"/>
                  <a:pt x="2953593" y="3544312"/>
                </a:cubicBezTo>
                <a:cubicBezTo>
                  <a:pt x="2937776" y="3553099"/>
                  <a:pt x="2921225" y="3560496"/>
                  <a:pt x="2905041" y="3568588"/>
                </a:cubicBezTo>
                <a:cubicBezTo>
                  <a:pt x="2899646" y="3576680"/>
                  <a:pt x="2896949" y="3587469"/>
                  <a:pt x="2888857" y="3592864"/>
                </a:cubicBezTo>
                <a:cubicBezTo>
                  <a:pt x="2879603" y="3599033"/>
                  <a:pt x="2867574" y="3600069"/>
                  <a:pt x="2856488" y="3600956"/>
                </a:cubicBezTo>
                <a:cubicBezTo>
                  <a:pt x="2799960" y="3605478"/>
                  <a:pt x="2743200" y="3606351"/>
                  <a:pt x="2686556" y="3609048"/>
                </a:cubicBezTo>
                <a:lnTo>
                  <a:pt x="2638003" y="3625232"/>
                </a:lnTo>
                <a:cubicBezTo>
                  <a:pt x="2629911" y="3627929"/>
                  <a:pt x="2622191" y="3632266"/>
                  <a:pt x="2613727" y="3633324"/>
                </a:cubicBezTo>
                <a:lnTo>
                  <a:pt x="2548991" y="3641416"/>
                </a:lnTo>
                <a:lnTo>
                  <a:pt x="2476163" y="3665692"/>
                </a:lnTo>
                <a:cubicBezTo>
                  <a:pt x="2468071" y="3668389"/>
                  <a:pt x="2460351" y="3672727"/>
                  <a:pt x="2451887" y="3673785"/>
                </a:cubicBezTo>
                <a:cubicBezTo>
                  <a:pt x="2357587" y="3685572"/>
                  <a:pt x="2408808" y="3679908"/>
                  <a:pt x="2298138" y="3689969"/>
                </a:cubicBezTo>
                <a:cubicBezTo>
                  <a:pt x="2287349" y="3692666"/>
                  <a:pt x="2276463" y="3695006"/>
                  <a:pt x="2265770" y="3698061"/>
                </a:cubicBezTo>
                <a:cubicBezTo>
                  <a:pt x="2257568" y="3700404"/>
                  <a:pt x="2249821" y="3704303"/>
                  <a:pt x="2241494" y="3706153"/>
                </a:cubicBezTo>
                <a:cubicBezTo>
                  <a:pt x="2143423" y="3727947"/>
                  <a:pt x="2242499" y="3697726"/>
                  <a:pt x="2144389" y="3730429"/>
                </a:cubicBezTo>
                <a:cubicBezTo>
                  <a:pt x="2087745" y="3725034"/>
                  <a:pt x="2030743" y="3722584"/>
                  <a:pt x="1974457" y="3714245"/>
                </a:cubicBezTo>
                <a:cubicBezTo>
                  <a:pt x="1957581" y="3711745"/>
                  <a:pt x="1940099" y="3707524"/>
                  <a:pt x="1925904" y="3698061"/>
                </a:cubicBezTo>
                <a:lnTo>
                  <a:pt x="1901628" y="3681877"/>
                </a:lnTo>
                <a:cubicBezTo>
                  <a:pt x="1842286" y="3684574"/>
                  <a:pt x="1782817" y="3685232"/>
                  <a:pt x="1723603" y="3689969"/>
                </a:cubicBezTo>
                <a:cubicBezTo>
                  <a:pt x="1715100" y="3690649"/>
                  <a:pt x="1707771" y="3696855"/>
                  <a:pt x="1699327" y="3698061"/>
                </a:cubicBezTo>
                <a:cubicBezTo>
                  <a:pt x="1650967" y="3704970"/>
                  <a:pt x="1602493" y="3712561"/>
                  <a:pt x="1553671" y="3714245"/>
                </a:cubicBezTo>
                <a:lnTo>
                  <a:pt x="1319002" y="3722337"/>
                </a:lnTo>
                <a:cubicBezTo>
                  <a:pt x="1310910" y="3725034"/>
                  <a:pt x="1302928" y="3728086"/>
                  <a:pt x="1294726" y="3730429"/>
                </a:cubicBezTo>
                <a:cubicBezTo>
                  <a:pt x="1274193" y="3736295"/>
                  <a:pt x="1257484" y="3738297"/>
                  <a:pt x="1238081" y="3746613"/>
                </a:cubicBezTo>
                <a:cubicBezTo>
                  <a:pt x="1226993" y="3751365"/>
                  <a:pt x="1216502" y="3757402"/>
                  <a:pt x="1205713" y="3762797"/>
                </a:cubicBezTo>
                <a:cubicBezTo>
                  <a:pt x="1151766" y="3760100"/>
                  <a:pt x="1096914" y="3764905"/>
                  <a:pt x="1043872" y="3754705"/>
                </a:cubicBezTo>
                <a:cubicBezTo>
                  <a:pt x="1024771" y="3751032"/>
                  <a:pt x="1011504" y="3733126"/>
                  <a:pt x="995320" y="3722337"/>
                </a:cubicBezTo>
                <a:cubicBezTo>
                  <a:pt x="963947" y="3701422"/>
                  <a:pt x="980270" y="3709228"/>
                  <a:pt x="946768" y="3698061"/>
                </a:cubicBezTo>
                <a:cubicBezTo>
                  <a:pt x="933281" y="3684574"/>
                  <a:pt x="916888" y="3673470"/>
                  <a:pt x="906308" y="3657600"/>
                </a:cubicBezTo>
                <a:lnTo>
                  <a:pt x="873940" y="3609048"/>
                </a:lnTo>
                <a:cubicBezTo>
                  <a:pt x="868545" y="3600956"/>
                  <a:pt x="860831" y="3593998"/>
                  <a:pt x="857756" y="3584772"/>
                </a:cubicBezTo>
                <a:cubicBezTo>
                  <a:pt x="855059" y="3576680"/>
                  <a:pt x="854395" y="3567593"/>
                  <a:pt x="849664" y="3560496"/>
                </a:cubicBezTo>
                <a:cubicBezTo>
                  <a:pt x="837202" y="3541803"/>
                  <a:pt x="819025" y="3531978"/>
                  <a:pt x="801111" y="3520036"/>
                </a:cubicBezTo>
                <a:cubicBezTo>
                  <a:pt x="754730" y="3450464"/>
                  <a:pt x="816488" y="3532338"/>
                  <a:pt x="760651" y="3487668"/>
                </a:cubicBezTo>
                <a:cubicBezTo>
                  <a:pt x="753057" y="3481593"/>
                  <a:pt x="750693" y="3470863"/>
                  <a:pt x="744467" y="3463392"/>
                </a:cubicBezTo>
                <a:cubicBezTo>
                  <a:pt x="737141" y="3454600"/>
                  <a:pt x="727517" y="3447907"/>
                  <a:pt x="720191" y="3439115"/>
                </a:cubicBezTo>
                <a:cubicBezTo>
                  <a:pt x="686476" y="3398656"/>
                  <a:pt x="724235" y="3428325"/>
                  <a:pt x="679731" y="3398655"/>
                </a:cubicBezTo>
                <a:cubicBezTo>
                  <a:pt x="659392" y="3337637"/>
                  <a:pt x="689194" y="3410484"/>
                  <a:pt x="647363" y="3358195"/>
                </a:cubicBezTo>
                <a:cubicBezTo>
                  <a:pt x="642035" y="3351534"/>
                  <a:pt x="645302" y="3339950"/>
                  <a:pt x="639271" y="3333919"/>
                </a:cubicBezTo>
                <a:cubicBezTo>
                  <a:pt x="633240" y="3327888"/>
                  <a:pt x="622624" y="3329642"/>
                  <a:pt x="614995" y="3325827"/>
                </a:cubicBezTo>
                <a:cubicBezTo>
                  <a:pt x="562041" y="3299351"/>
                  <a:pt x="620134" y="3321162"/>
                  <a:pt x="566442" y="3285367"/>
                </a:cubicBezTo>
                <a:cubicBezTo>
                  <a:pt x="559345" y="3280636"/>
                  <a:pt x="549622" y="3281417"/>
                  <a:pt x="542166" y="3277275"/>
                </a:cubicBezTo>
                <a:cubicBezTo>
                  <a:pt x="525163" y="3267829"/>
                  <a:pt x="509798" y="3255696"/>
                  <a:pt x="493614" y="3244907"/>
                </a:cubicBezTo>
                <a:lnTo>
                  <a:pt x="469338" y="3228723"/>
                </a:lnTo>
                <a:cubicBezTo>
                  <a:pt x="429904" y="3169569"/>
                  <a:pt x="478042" y="3243954"/>
                  <a:pt x="436970" y="3172078"/>
                </a:cubicBezTo>
                <a:cubicBezTo>
                  <a:pt x="432145" y="3163634"/>
                  <a:pt x="425135" y="3156501"/>
                  <a:pt x="420786" y="3147802"/>
                </a:cubicBezTo>
                <a:cubicBezTo>
                  <a:pt x="416971" y="3140173"/>
                  <a:pt x="416509" y="3131155"/>
                  <a:pt x="412694" y="3123526"/>
                </a:cubicBezTo>
                <a:cubicBezTo>
                  <a:pt x="408345" y="3114827"/>
                  <a:pt x="400859" y="3107949"/>
                  <a:pt x="396510" y="3099250"/>
                </a:cubicBezTo>
                <a:cubicBezTo>
                  <a:pt x="383348" y="3072925"/>
                  <a:pt x="395424" y="3073887"/>
                  <a:pt x="372234" y="3050698"/>
                </a:cubicBezTo>
                <a:cubicBezTo>
                  <a:pt x="365357" y="3043821"/>
                  <a:pt x="356049" y="3039909"/>
                  <a:pt x="347957" y="3034514"/>
                </a:cubicBezTo>
                <a:lnTo>
                  <a:pt x="299405" y="2961685"/>
                </a:lnTo>
                <a:cubicBezTo>
                  <a:pt x="294010" y="2953593"/>
                  <a:pt x="290098" y="2944286"/>
                  <a:pt x="283221" y="2937409"/>
                </a:cubicBezTo>
                <a:lnTo>
                  <a:pt x="258945" y="2913133"/>
                </a:lnTo>
                <a:cubicBezTo>
                  <a:pt x="239686" y="2855355"/>
                  <a:pt x="252224" y="2878775"/>
                  <a:pt x="226577" y="2840305"/>
                </a:cubicBezTo>
                <a:cubicBezTo>
                  <a:pt x="221182" y="2816029"/>
                  <a:pt x="215604" y="2791793"/>
                  <a:pt x="210393" y="2767477"/>
                </a:cubicBezTo>
                <a:cubicBezTo>
                  <a:pt x="207511" y="2754028"/>
                  <a:pt x="207887" y="2739585"/>
                  <a:pt x="202301" y="2727016"/>
                </a:cubicBezTo>
                <a:cubicBezTo>
                  <a:pt x="196824" y="2714692"/>
                  <a:pt x="186117" y="2705437"/>
                  <a:pt x="178025" y="2694648"/>
                </a:cubicBezTo>
                <a:cubicBezTo>
                  <a:pt x="172217" y="2671417"/>
                  <a:pt x="163599" y="2633429"/>
                  <a:pt x="153749" y="2613728"/>
                </a:cubicBezTo>
                <a:cubicBezTo>
                  <a:pt x="140976" y="2588183"/>
                  <a:pt x="124729" y="2552342"/>
                  <a:pt x="105196" y="2532808"/>
                </a:cubicBezTo>
                <a:lnTo>
                  <a:pt x="89012" y="2516623"/>
                </a:lnTo>
                <a:cubicBezTo>
                  <a:pt x="87933" y="2512307"/>
                  <a:pt x="77472" y="2466944"/>
                  <a:pt x="72828" y="2459979"/>
                </a:cubicBezTo>
                <a:cubicBezTo>
                  <a:pt x="66480" y="2450457"/>
                  <a:pt x="56644" y="2443795"/>
                  <a:pt x="48552" y="2435703"/>
                </a:cubicBezTo>
                <a:cubicBezTo>
                  <a:pt x="33426" y="2390326"/>
                  <a:pt x="42529" y="2419702"/>
                  <a:pt x="24276" y="2346691"/>
                </a:cubicBezTo>
                <a:cubicBezTo>
                  <a:pt x="21579" y="2335902"/>
                  <a:pt x="19701" y="2324874"/>
                  <a:pt x="16184" y="2314323"/>
                </a:cubicBezTo>
                <a:cubicBezTo>
                  <a:pt x="4575" y="2279495"/>
                  <a:pt x="10161" y="2298321"/>
                  <a:pt x="0" y="2257678"/>
                </a:cubicBezTo>
                <a:cubicBezTo>
                  <a:pt x="8092" y="2252283"/>
                  <a:pt x="15389" y="2245444"/>
                  <a:pt x="24276" y="2241494"/>
                </a:cubicBezTo>
                <a:cubicBezTo>
                  <a:pt x="39865" y="2234566"/>
                  <a:pt x="72828" y="2225310"/>
                  <a:pt x="72828" y="2225310"/>
                </a:cubicBezTo>
                <a:cubicBezTo>
                  <a:pt x="75525" y="2217218"/>
                  <a:pt x="74889" y="2207065"/>
                  <a:pt x="80920" y="2201034"/>
                </a:cubicBezTo>
                <a:cubicBezTo>
                  <a:pt x="86951" y="2195003"/>
                  <a:pt x="97567" y="2196757"/>
                  <a:pt x="105196" y="2192942"/>
                </a:cubicBezTo>
                <a:cubicBezTo>
                  <a:pt x="113895" y="2188593"/>
                  <a:pt x="121380" y="2182153"/>
                  <a:pt x="129472" y="2176758"/>
                </a:cubicBezTo>
                <a:cubicBezTo>
                  <a:pt x="134867" y="2168666"/>
                  <a:pt x="141307" y="2161181"/>
                  <a:pt x="145657" y="2152482"/>
                </a:cubicBezTo>
                <a:cubicBezTo>
                  <a:pt x="149472" y="2144853"/>
                  <a:pt x="147718" y="2134237"/>
                  <a:pt x="153749" y="2128206"/>
                </a:cubicBezTo>
                <a:cubicBezTo>
                  <a:pt x="162279" y="2119676"/>
                  <a:pt x="175328" y="2117417"/>
                  <a:pt x="186117" y="2112022"/>
                </a:cubicBezTo>
                <a:cubicBezTo>
                  <a:pt x="215242" y="2053771"/>
                  <a:pt x="183253" y="2097271"/>
                  <a:pt x="234669" y="2071562"/>
                </a:cubicBezTo>
                <a:cubicBezTo>
                  <a:pt x="241493" y="2068150"/>
                  <a:pt x="244992" y="2060261"/>
                  <a:pt x="250853" y="2055377"/>
                </a:cubicBezTo>
                <a:cubicBezTo>
                  <a:pt x="261214" y="2046743"/>
                  <a:pt x="271158" y="2037132"/>
                  <a:pt x="283221" y="2031101"/>
                </a:cubicBezTo>
                <a:cubicBezTo>
                  <a:pt x="293168" y="2026127"/>
                  <a:pt x="304937" y="2026205"/>
                  <a:pt x="315589" y="2023009"/>
                </a:cubicBezTo>
                <a:cubicBezTo>
                  <a:pt x="331929" y="2018107"/>
                  <a:pt x="364142" y="2006825"/>
                  <a:pt x="364142" y="2006825"/>
                </a:cubicBezTo>
                <a:cubicBezTo>
                  <a:pt x="372234" y="1998733"/>
                  <a:pt x="379106" y="1989201"/>
                  <a:pt x="388418" y="1982549"/>
                </a:cubicBezTo>
                <a:cubicBezTo>
                  <a:pt x="398234" y="1975538"/>
                  <a:pt x="410313" y="1972350"/>
                  <a:pt x="420786" y="1966365"/>
                </a:cubicBezTo>
                <a:cubicBezTo>
                  <a:pt x="429230" y="1961540"/>
                  <a:pt x="436970" y="1955576"/>
                  <a:pt x="445062" y="1950181"/>
                </a:cubicBezTo>
                <a:cubicBezTo>
                  <a:pt x="450457" y="1936694"/>
                  <a:pt x="454290" y="1922473"/>
                  <a:pt x="461246" y="1909721"/>
                </a:cubicBezTo>
                <a:cubicBezTo>
                  <a:pt x="494421" y="1848900"/>
                  <a:pt x="519796" y="1856805"/>
                  <a:pt x="445062" y="1869261"/>
                </a:cubicBezTo>
                <a:cubicBezTo>
                  <a:pt x="436970" y="1880050"/>
                  <a:pt x="427934" y="1890192"/>
                  <a:pt x="420786" y="1901629"/>
                </a:cubicBezTo>
                <a:cubicBezTo>
                  <a:pt x="414393" y="1911858"/>
                  <a:pt x="410378" y="1923407"/>
                  <a:pt x="404602" y="1933997"/>
                </a:cubicBezTo>
                <a:cubicBezTo>
                  <a:pt x="376704" y="1985142"/>
                  <a:pt x="380140" y="1978783"/>
                  <a:pt x="356049" y="2014917"/>
                </a:cubicBezTo>
                <a:cubicBezTo>
                  <a:pt x="350492" y="2037145"/>
                  <a:pt x="349317" y="2083898"/>
                  <a:pt x="299405" y="2055377"/>
                </a:cubicBezTo>
                <a:cubicBezTo>
                  <a:pt x="287463" y="2048553"/>
                  <a:pt x="294010" y="2028404"/>
                  <a:pt x="291313" y="2014917"/>
                </a:cubicBezTo>
                <a:cubicBezTo>
                  <a:pt x="368595" y="1963396"/>
                  <a:pt x="222174" y="2055236"/>
                  <a:pt x="428878" y="1990641"/>
                </a:cubicBezTo>
                <a:cubicBezTo>
                  <a:pt x="440392" y="1987043"/>
                  <a:pt x="440310" y="1969361"/>
                  <a:pt x="445062" y="1958273"/>
                </a:cubicBezTo>
                <a:cubicBezTo>
                  <a:pt x="453991" y="1937440"/>
                  <a:pt x="453551" y="1920573"/>
                  <a:pt x="469338" y="1901629"/>
                </a:cubicBezTo>
                <a:cubicBezTo>
                  <a:pt x="475564" y="1894158"/>
                  <a:pt x="485522" y="1890840"/>
                  <a:pt x="493614" y="1885445"/>
                </a:cubicBezTo>
                <a:cubicBezTo>
                  <a:pt x="504736" y="1868762"/>
                  <a:pt x="515313" y="1857510"/>
                  <a:pt x="517890" y="1836892"/>
                </a:cubicBezTo>
                <a:cubicBezTo>
                  <a:pt x="522252" y="1801995"/>
                  <a:pt x="511110" y="1763565"/>
                  <a:pt x="525982" y="1731696"/>
                </a:cubicBezTo>
                <a:cubicBezTo>
                  <a:pt x="533196" y="1716237"/>
                  <a:pt x="560340" y="1724975"/>
                  <a:pt x="574534" y="1715512"/>
                </a:cubicBezTo>
                <a:cubicBezTo>
                  <a:pt x="590718" y="1704723"/>
                  <a:pt x="609333" y="1696898"/>
                  <a:pt x="623087" y="1683144"/>
                </a:cubicBezTo>
                <a:cubicBezTo>
                  <a:pt x="688261" y="1617970"/>
                  <a:pt x="655848" y="1638442"/>
                  <a:pt x="712099" y="1610315"/>
                </a:cubicBezTo>
                <a:cubicBezTo>
                  <a:pt x="714796" y="1602223"/>
                  <a:pt x="714160" y="1592070"/>
                  <a:pt x="720191" y="1586039"/>
                </a:cubicBezTo>
                <a:cubicBezTo>
                  <a:pt x="733945" y="1572285"/>
                  <a:pt x="768743" y="1553671"/>
                  <a:pt x="768743" y="1553671"/>
                </a:cubicBezTo>
                <a:cubicBezTo>
                  <a:pt x="787984" y="1495949"/>
                  <a:pt x="760701" y="1565734"/>
                  <a:pt x="801111" y="1505119"/>
                </a:cubicBezTo>
                <a:cubicBezTo>
                  <a:pt x="805842" y="1498022"/>
                  <a:pt x="805061" y="1488299"/>
                  <a:pt x="809203" y="1480843"/>
                </a:cubicBezTo>
                <a:cubicBezTo>
                  <a:pt x="818649" y="1463840"/>
                  <a:pt x="830782" y="1448475"/>
                  <a:pt x="841572" y="1432291"/>
                </a:cubicBezTo>
                <a:cubicBezTo>
                  <a:pt x="846967" y="1424199"/>
                  <a:pt x="854681" y="1417241"/>
                  <a:pt x="857756" y="1408015"/>
                </a:cubicBezTo>
                <a:cubicBezTo>
                  <a:pt x="865769" y="1383977"/>
                  <a:pt x="870889" y="1354421"/>
                  <a:pt x="890124" y="1335186"/>
                </a:cubicBezTo>
                <a:cubicBezTo>
                  <a:pt x="897001" y="1328309"/>
                  <a:pt x="906308" y="1324397"/>
                  <a:pt x="914400" y="1319002"/>
                </a:cubicBezTo>
                <a:cubicBezTo>
                  <a:pt x="931758" y="1266927"/>
                  <a:pt x="908884" y="1323488"/>
                  <a:pt x="946768" y="1270450"/>
                </a:cubicBezTo>
                <a:cubicBezTo>
                  <a:pt x="953779" y="1260634"/>
                  <a:pt x="954422" y="1246612"/>
                  <a:pt x="962952" y="1238082"/>
                </a:cubicBezTo>
                <a:cubicBezTo>
                  <a:pt x="968983" y="1232051"/>
                  <a:pt x="979599" y="1233805"/>
                  <a:pt x="987228" y="1229990"/>
                </a:cubicBezTo>
                <a:cubicBezTo>
                  <a:pt x="995927" y="1225641"/>
                  <a:pt x="1004308" y="1220348"/>
                  <a:pt x="1011504" y="1213806"/>
                </a:cubicBezTo>
                <a:cubicBezTo>
                  <a:pt x="1034085" y="1193278"/>
                  <a:pt x="1076241" y="1149069"/>
                  <a:pt x="1076241" y="1149069"/>
                </a:cubicBezTo>
                <a:cubicBezTo>
                  <a:pt x="1079401" y="1133267"/>
                  <a:pt x="1090250" y="1070324"/>
                  <a:pt x="1100517" y="1060057"/>
                </a:cubicBezTo>
                <a:lnTo>
                  <a:pt x="1124793" y="1035781"/>
                </a:lnTo>
                <a:cubicBezTo>
                  <a:pt x="1131374" y="1016037"/>
                  <a:pt x="1133382" y="1002916"/>
                  <a:pt x="1149069" y="987229"/>
                </a:cubicBezTo>
                <a:cubicBezTo>
                  <a:pt x="1208101" y="928197"/>
                  <a:pt x="1168977" y="976035"/>
                  <a:pt x="1213805" y="938677"/>
                </a:cubicBezTo>
                <a:cubicBezTo>
                  <a:pt x="1222596" y="931351"/>
                  <a:pt x="1229048" y="921426"/>
                  <a:pt x="1238081" y="914400"/>
                </a:cubicBezTo>
                <a:cubicBezTo>
                  <a:pt x="1279817" y="881939"/>
                  <a:pt x="1274283" y="886149"/>
                  <a:pt x="1310910" y="873940"/>
                </a:cubicBezTo>
                <a:cubicBezTo>
                  <a:pt x="1312575" y="869776"/>
                  <a:pt x="1336375" y="807029"/>
                  <a:pt x="1343278" y="801112"/>
                </a:cubicBezTo>
                <a:cubicBezTo>
                  <a:pt x="1354307" y="791659"/>
                  <a:pt x="1370464" y="790827"/>
                  <a:pt x="1383738" y="784928"/>
                </a:cubicBezTo>
                <a:cubicBezTo>
                  <a:pt x="1438143" y="760748"/>
                  <a:pt x="1393257" y="774456"/>
                  <a:pt x="1448474" y="760652"/>
                </a:cubicBezTo>
                <a:cubicBezTo>
                  <a:pt x="1463597" y="737967"/>
                  <a:pt x="1534331" y="653879"/>
                  <a:pt x="1472750" y="623087"/>
                </a:cubicBezTo>
                <a:cubicBezTo>
                  <a:pt x="1448867" y="611145"/>
                  <a:pt x="1438324" y="664919"/>
                  <a:pt x="1416106" y="679731"/>
                </a:cubicBezTo>
                <a:cubicBezTo>
                  <a:pt x="1408014" y="685126"/>
                  <a:pt x="1400529" y="691566"/>
                  <a:pt x="1391830" y="695915"/>
                </a:cubicBezTo>
                <a:cubicBezTo>
                  <a:pt x="1375238" y="704212"/>
                  <a:pt x="1342490" y="709021"/>
                  <a:pt x="1327094" y="712100"/>
                </a:cubicBezTo>
                <a:cubicBezTo>
                  <a:pt x="1319993" y="740505"/>
                  <a:pt x="1309841" y="762828"/>
                  <a:pt x="1327094" y="793020"/>
                </a:cubicBezTo>
                <a:cubicBezTo>
                  <a:pt x="1331326" y="800426"/>
                  <a:pt x="1343278" y="798415"/>
                  <a:pt x="1351370" y="801112"/>
                </a:cubicBezTo>
                <a:cubicBezTo>
                  <a:pt x="1356765" y="809204"/>
                  <a:pt x="1359960" y="819313"/>
                  <a:pt x="1367554" y="825388"/>
                </a:cubicBezTo>
                <a:cubicBezTo>
                  <a:pt x="1397787" y="849574"/>
                  <a:pt x="1432088" y="813351"/>
                  <a:pt x="1456566" y="801112"/>
                </a:cubicBezTo>
                <a:cubicBezTo>
                  <a:pt x="1465014" y="758873"/>
                  <a:pt x="1465870" y="748925"/>
                  <a:pt x="1480842" y="704008"/>
                </a:cubicBezTo>
                <a:cubicBezTo>
                  <a:pt x="1485435" y="690228"/>
                  <a:pt x="1490530" y="676539"/>
                  <a:pt x="1497026" y="663547"/>
                </a:cubicBezTo>
                <a:cubicBezTo>
                  <a:pt x="1504060" y="649479"/>
                  <a:pt x="1514269" y="637155"/>
                  <a:pt x="1521303" y="623087"/>
                </a:cubicBezTo>
                <a:cubicBezTo>
                  <a:pt x="1527799" y="610095"/>
                  <a:pt x="1532387" y="596228"/>
                  <a:pt x="1537487" y="582627"/>
                </a:cubicBezTo>
                <a:cubicBezTo>
                  <a:pt x="1540482" y="574640"/>
                  <a:pt x="1541347" y="565757"/>
                  <a:pt x="1545579" y="558351"/>
                </a:cubicBezTo>
                <a:cubicBezTo>
                  <a:pt x="1552270" y="546641"/>
                  <a:pt x="1560318" y="535520"/>
                  <a:pt x="1569855" y="525983"/>
                </a:cubicBezTo>
                <a:cubicBezTo>
                  <a:pt x="1576732" y="519106"/>
                  <a:pt x="1587254" y="516676"/>
                  <a:pt x="1594131" y="509799"/>
                </a:cubicBezTo>
                <a:cubicBezTo>
                  <a:pt x="1639745" y="464185"/>
                  <a:pt x="1608091" y="477546"/>
                  <a:pt x="1650775" y="453154"/>
                </a:cubicBezTo>
                <a:cubicBezTo>
                  <a:pt x="1661248" y="447169"/>
                  <a:pt x="1671191" y="438600"/>
                  <a:pt x="1683143" y="436970"/>
                </a:cubicBezTo>
                <a:cubicBezTo>
                  <a:pt x="1731324" y="430400"/>
                  <a:pt x="1780248" y="431575"/>
                  <a:pt x="1828800" y="428878"/>
                </a:cubicBezTo>
                <a:cubicBezTo>
                  <a:pt x="1889073" y="388696"/>
                  <a:pt x="1815046" y="440339"/>
                  <a:pt x="1877352" y="388418"/>
                </a:cubicBezTo>
                <a:cubicBezTo>
                  <a:pt x="1884823" y="382192"/>
                  <a:pt x="1893536" y="377629"/>
                  <a:pt x="1901628" y="372234"/>
                </a:cubicBezTo>
                <a:cubicBezTo>
                  <a:pt x="1904325" y="364142"/>
                  <a:pt x="1903689" y="353989"/>
                  <a:pt x="1909720" y="347958"/>
                </a:cubicBezTo>
                <a:cubicBezTo>
                  <a:pt x="1915751" y="341927"/>
                  <a:pt x="1928668" y="346527"/>
                  <a:pt x="1933996" y="339866"/>
                </a:cubicBezTo>
                <a:cubicBezTo>
                  <a:pt x="1988176" y="272141"/>
                  <a:pt x="1890298" y="343102"/>
                  <a:pt x="1958272" y="275130"/>
                </a:cubicBezTo>
                <a:cubicBezTo>
                  <a:pt x="1964304" y="269098"/>
                  <a:pt x="1974457" y="269735"/>
                  <a:pt x="1982549" y="267038"/>
                </a:cubicBezTo>
                <a:cubicBezTo>
                  <a:pt x="1998733" y="242762"/>
                  <a:pt x="2006825" y="210393"/>
                  <a:pt x="2031101" y="194209"/>
                </a:cubicBezTo>
                <a:cubicBezTo>
                  <a:pt x="2064899" y="171677"/>
                  <a:pt x="2048500" y="184902"/>
                  <a:pt x="2079653" y="153749"/>
                </a:cubicBezTo>
                <a:cubicBezTo>
                  <a:pt x="2092937" y="113897"/>
                  <a:pt x="2078235" y="141444"/>
                  <a:pt x="2112021" y="113289"/>
                </a:cubicBezTo>
                <a:cubicBezTo>
                  <a:pt x="2120812" y="105963"/>
                  <a:pt x="2126293" y="94571"/>
                  <a:pt x="2136297" y="89013"/>
                </a:cubicBezTo>
                <a:cubicBezTo>
                  <a:pt x="2151210" y="80728"/>
                  <a:pt x="2184849" y="72829"/>
                  <a:pt x="2184849" y="72829"/>
                </a:cubicBezTo>
                <a:cubicBezTo>
                  <a:pt x="2202507" y="19862"/>
                  <a:pt x="2177983" y="71849"/>
                  <a:pt x="2217218" y="40461"/>
                </a:cubicBezTo>
                <a:cubicBezTo>
                  <a:pt x="2224812" y="34386"/>
                  <a:pt x="2227327" y="23779"/>
                  <a:pt x="2233402" y="16185"/>
                </a:cubicBezTo>
                <a:cubicBezTo>
                  <a:pt x="2238168" y="10227"/>
                  <a:pt x="2244191" y="5395"/>
                  <a:pt x="2249586" y="0"/>
                </a:cubicBezTo>
                <a:cubicBezTo>
                  <a:pt x="2243005" y="19745"/>
                  <a:pt x="2240997" y="32866"/>
                  <a:pt x="2225310" y="48553"/>
                </a:cubicBezTo>
                <a:cubicBezTo>
                  <a:pt x="2218433" y="55430"/>
                  <a:pt x="2208263" y="58231"/>
                  <a:pt x="2201034" y="64737"/>
                </a:cubicBezTo>
                <a:cubicBezTo>
                  <a:pt x="2181186" y="82600"/>
                  <a:pt x="2168272" y="109439"/>
                  <a:pt x="2144389" y="121381"/>
                </a:cubicBezTo>
                <a:cubicBezTo>
                  <a:pt x="2133600" y="126776"/>
                  <a:pt x="2121671" y="130327"/>
                  <a:pt x="2112021" y="137565"/>
                </a:cubicBezTo>
                <a:cubicBezTo>
                  <a:pt x="2099814" y="146720"/>
                  <a:pt x="2092737" y="162083"/>
                  <a:pt x="2079653" y="169933"/>
                </a:cubicBezTo>
                <a:cubicBezTo>
                  <a:pt x="2065025" y="178710"/>
                  <a:pt x="2045295" y="176654"/>
                  <a:pt x="2031101" y="186117"/>
                </a:cubicBezTo>
                <a:cubicBezTo>
                  <a:pt x="1999728" y="207032"/>
                  <a:pt x="2016051" y="199226"/>
                  <a:pt x="1982549" y="210393"/>
                </a:cubicBezTo>
                <a:cubicBezTo>
                  <a:pt x="1946355" y="264684"/>
                  <a:pt x="1988992" y="211492"/>
                  <a:pt x="1942088" y="242762"/>
                </a:cubicBezTo>
                <a:cubicBezTo>
                  <a:pt x="1932566" y="249110"/>
                  <a:pt x="1926603" y="259712"/>
                  <a:pt x="1917812" y="267038"/>
                </a:cubicBezTo>
                <a:cubicBezTo>
                  <a:pt x="1896897" y="284468"/>
                  <a:pt x="1893590" y="283204"/>
                  <a:pt x="1869260" y="291314"/>
                </a:cubicBezTo>
                <a:cubicBezTo>
                  <a:pt x="1861168" y="299406"/>
                  <a:pt x="1854506" y="309242"/>
                  <a:pt x="1844984" y="315590"/>
                </a:cubicBezTo>
                <a:cubicBezTo>
                  <a:pt x="1837887" y="320321"/>
                  <a:pt x="1828337" y="319867"/>
                  <a:pt x="1820708" y="323682"/>
                </a:cubicBezTo>
                <a:cubicBezTo>
                  <a:pt x="1803707" y="332183"/>
                  <a:pt x="1783545" y="349500"/>
                  <a:pt x="1772156" y="364142"/>
                </a:cubicBezTo>
                <a:cubicBezTo>
                  <a:pt x="1760214" y="379495"/>
                  <a:pt x="1739788" y="412694"/>
                  <a:pt x="1739788" y="412694"/>
                </a:cubicBezTo>
                <a:cubicBezTo>
                  <a:pt x="1747880" y="423483"/>
                  <a:pt x="1753703" y="436428"/>
                  <a:pt x="1764064" y="445062"/>
                </a:cubicBezTo>
                <a:cubicBezTo>
                  <a:pt x="1789258" y="466057"/>
                  <a:pt x="1846120" y="440314"/>
                  <a:pt x="1861168" y="436970"/>
                </a:cubicBezTo>
                <a:cubicBezTo>
                  <a:pt x="1866563" y="426181"/>
                  <a:pt x="1871146" y="414946"/>
                  <a:pt x="1877352" y="404602"/>
                </a:cubicBezTo>
                <a:cubicBezTo>
                  <a:pt x="1887359" y="387923"/>
                  <a:pt x="1901021" y="373447"/>
                  <a:pt x="1909720" y="356050"/>
                </a:cubicBezTo>
                <a:cubicBezTo>
                  <a:pt x="1915115" y="345261"/>
                  <a:pt x="1916745" y="331532"/>
                  <a:pt x="1925904" y="323682"/>
                </a:cubicBezTo>
                <a:cubicBezTo>
                  <a:pt x="1936933" y="314229"/>
                  <a:pt x="1953613" y="314454"/>
                  <a:pt x="1966365" y="307498"/>
                </a:cubicBezTo>
                <a:cubicBezTo>
                  <a:pt x="2013609" y="281729"/>
                  <a:pt x="2018008" y="272038"/>
                  <a:pt x="2055377" y="234669"/>
                </a:cubicBezTo>
                <a:cubicBezTo>
                  <a:pt x="2084786" y="205259"/>
                  <a:pt x="2077976" y="214360"/>
                  <a:pt x="2103929" y="178025"/>
                </a:cubicBezTo>
                <a:cubicBezTo>
                  <a:pt x="2109582" y="170111"/>
                  <a:pt x="2115764" y="162448"/>
                  <a:pt x="2120113" y="153749"/>
                </a:cubicBezTo>
                <a:cubicBezTo>
                  <a:pt x="2126609" y="140757"/>
                  <a:pt x="2128598" y="125607"/>
                  <a:pt x="2136297" y="113289"/>
                </a:cubicBezTo>
                <a:cubicBezTo>
                  <a:pt x="2142362" y="103585"/>
                  <a:pt x="2153707" y="98168"/>
                  <a:pt x="2160573" y="89013"/>
                </a:cubicBezTo>
                <a:cubicBezTo>
                  <a:pt x="2170010" y="76431"/>
                  <a:pt x="2177815" y="62620"/>
                  <a:pt x="2184849" y="48553"/>
                </a:cubicBezTo>
                <a:cubicBezTo>
                  <a:pt x="2188664" y="40924"/>
                  <a:pt x="2184850" y="26974"/>
                  <a:pt x="2192942" y="24277"/>
                </a:cubicBezTo>
                <a:cubicBezTo>
                  <a:pt x="2213413" y="17453"/>
                  <a:pt x="2261724" y="5396"/>
                  <a:pt x="2281954" y="1618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S"/>
          </a:p>
        </p:txBody>
      </p:sp>
    </p:spTree>
    <p:extLst>
      <p:ext uri="{BB962C8B-B14F-4D97-AF65-F5344CB8AC3E}">
        <p14:creationId xmlns:p14="http://schemas.microsoft.com/office/powerpoint/2010/main" val="167769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u="sng"/>
              <a:t>Savonlinnan</a:t>
            </a:r>
            <a:r>
              <a:rPr lang="fi-FI" sz="3200"/>
              <a:t> itäpuolella sijaitseva kaunis </a:t>
            </a:r>
            <a:r>
              <a:rPr lang="fi-FI" sz="3200" u="sng"/>
              <a:t>Punkaharju</a:t>
            </a:r>
            <a:r>
              <a:rPr lang="fi-FI" sz="3200"/>
              <a:t> lienee harjuista tunnetuin.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064" y="2336800"/>
            <a:ext cx="8523847" cy="3598863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642880" y="6104772"/>
            <a:ext cx="845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hlinkClick r:id="rId3"/>
              </a:rPr>
              <a:t>https://www.bing.com/images/search?view=detailV2&amp;ccid=yuKO7RJg&amp;id=C5A7D24DCBCF11E919A6719CB70D14B81D1D14E8&amp;thid=OIP.yuKO7RJguZUX7WWdaOQcSgHaDI&amp;mediaurl=http%3a%2f%2fvisitsavonlinna.fi%2fwp-content%2fuploads%2fsites%2f2%2f2016%2f05%2fPunkaharju-lusto.jpg&amp;exph=844&amp;expw=1999&amp;q=punkaharju&amp;simid=607993199125989582&amp;selectedIndex=0&amp;ajaxhist=0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315072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Metsäteollisuus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95867" y="153418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>
                <a:hlinkClick r:id="rId2"/>
              </a:rPr>
              <a:t>https://youtu.be/Q8VL1yftmtY</a:t>
            </a: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>
                <a:hlinkClick r:id="rId3"/>
              </a:rPr>
              <a:t>https://youtu.be/kZGyzZDppDY</a:t>
            </a:r>
            <a:endParaRPr lang="en-AS"/>
          </a:p>
        </p:txBody>
      </p:sp>
      <p:sp>
        <p:nvSpPr>
          <p:cNvPr id="4" name="Suorakulmio 3"/>
          <p:cNvSpPr/>
          <p:nvPr/>
        </p:nvSpPr>
        <p:spPr>
          <a:xfrm>
            <a:off x="4336869" y="3396342"/>
            <a:ext cx="3226525" cy="627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/>
              <a:t>puun hakkuut</a:t>
            </a:r>
          </a:p>
        </p:txBody>
      </p:sp>
    </p:spTree>
    <p:extLst>
      <p:ext uri="{BB962C8B-B14F-4D97-AF65-F5344CB8AC3E}">
        <p14:creationId xmlns:p14="http://schemas.microsoft.com/office/powerpoint/2010/main" val="127145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Punkaharju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>
                <a:hlinkClick r:id="rId2"/>
              </a:rPr>
              <a:t>https://youtu.be/Xz4eSGXxsCk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95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0065" y="271382"/>
            <a:ext cx="8323217" cy="497024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Järvi-Suomen kaupungit ja järvet nimet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99" y="1006244"/>
            <a:ext cx="11223401" cy="5677721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2090057" y="1214845"/>
            <a:ext cx="1593669" cy="326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Kuopio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789612" y="1850302"/>
            <a:ext cx="1894114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Kallavesi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894114" y="2455817"/>
            <a:ext cx="1658983" cy="3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Jyväskylä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894114" y="3139709"/>
            <a:ext cx="1658983" cy="400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Näsijärvi</a:t>
            </a:r>
          </a:p>
        </p:txBody>
      </p:sp>
      <p:sp>
        <p:nvSpPr>
          <p:cNvPr id="9" name="Suorakulmio 8"/>
          <p:cNvSpPr/>
          <p:nvPr/>
        </p:nvSpPr>
        <p:spPr>
          <a:xfrm>
            <a:off x="1789612" y="3845105"/>
            <a:ext cx="1985554" cy="387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Tampere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1894114" y="4519749"/>
            <a:ext cx="1280160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Lahti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9927771" y="1728916"/>
            <a:ext cx="1502229" cy="295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Haukivesi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10071462" y="2312126"/>
            <a:ext cx="1619793" cy="339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Savonlinna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10032273" y="2952206"/>
            <a:ext cx="1541417" cy="38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Päijänne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10202091" y="3845105"/>
            <a:ext cx="1489164" cy="387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Saimaa</a:t>
            </a:r>
          </a:p>
        </p:txBody>
      </p:sp>
    </p:spTree>
    <p:extLst>
      <p:ext uri="{BB962C8B-B14F-4D97-AF65-F5344CB8AC3E}">
        <p14:creationId xmlns:p14="http://schemas.microsoft.com/office/powerpoint/2010/main" val="128904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6653" y="91333"/>
            <a:ext cx="10515600" cy="814843"/>
          </a:xfrm>
        </p:spPr>
        <p:txBody>
          <a:bodyPr/>
          <a:lstStyle/>
          <a:p>
            <a:pPr algn="ctr"/>
            <a:r>
              <a:rPr lang="fi-FI" dirty="0"/>
              <a:t>Järvi-Suomi kaupungit nimet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472" y="853683"/>
            <a:ext cx="6836229" cy="5730642"/>
          </a:xfrm>
          <a:prstGeom prst="rect">
            <a:avLst/>
          </a:prstGeom>
        </p:spPr>
      </p:pic>
      <p:cxnSp>
        <p:nvCxnSpPr>
          <p:cNvPr id="6" name="Suora nuoliyhdysviiva 5"/>
          <p:cNvCxnSpPr/>
          <p:nvPr/>
        </p:nvCxnSpPr>
        <p:spPr>
          <a:xfrm flipV="1">
            <a:off x="5773782" y="1487896"/>
            <a:ext cx="692331" cy="692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orakulmio 6"/>
          <p:cNvSpPr/>
          <p:nvPr/>
        </p:nvSpPr>
        <p:spPr>
          <a:xfrm>
            <a:off x="6609805" y="1161325"/>
            <a:ext cx="1045029" cy="326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Lisalmi</a:t>
            </a:r>
            <a:endParaRPr lang="fi-FI" dirty="0"/>
          </a:p>
        </p:txBody>
      </p:sp>
      <p:cxnSp>
        <p:nvCxnSpPr>
          <p:cNvPr id="9" name="Suora nuoliyhdysviiva 8"/>
          <p:cNvCxnSpPr/>
          <p:nvPr/>
        </p:nvCxnSpPr>
        <p:spPr>
          <a:xfrm flipV="1">
            <a:off x="6119947" y="2180228"/>
            <a:ext cx="1143002" cy="889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orakulmio 9"/>
          <p:cNvSpPr/>
          <p:nvPr/>
        </p:nvSpPr>
        <p:spPr>
          <a:xfrm>
            <a:off x="7445828" y="1834062"/>
            <a:ext cx="907758" cy="346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Kuopio</a:t>
            </a:r>
          </a:p>
        </p:txBody>
      </p:sp>
      <p:cxnSp>
        <p:nvCxnSpPr>
          <p:cNvPr id="12" name="Suora nuoliyhdysviiva 11"/>
          <p:cNvCxnSpPr/>
          <p:nvPr/>
        </p:nvCxnSpPr>
        <p:spPr>
          <a:xfrm flipV="1">
            <a:off x="7759337" y="2834640"/>
            <a:ext cx="222069" cy="666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orakulmio 12"/>
          <p:cNvSpPr/>
          <p:nvPr/>
        </p:nvSpPr>
        <p:spPr>
          <a:xfrm>
            <a:off x="7995557" y="2624999"/>
            <a:ext cx="1311728" cy="444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JOENSUU</a:t>
            </a:r>
          </a:p>
        </p:txBody>
      </p:sp>
      <p:cxnSp>
        <p:nvCxnSpPr>
          <p:cNvPr id="15" name="Suora nuoliyhdysviiva 14"/>
          <p:cNvCxnSpPr/>
          <p:nvPr/>
        </p:nvCxnSpPr>
        <p:spPr>
          <a:xfrm flipV="1">
            <a:off x="7262949" y="4715691"/>
            <a:ext cx="1436914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/>
          <p:cNvSpPr/>
          <p:nvPr/>
        </p:nvSpPr>
        <p:spPr>
          <a:xfrm>
            <a:off x="8791303" y="4395334"/>
            <a:ext cx="1410788" cy="313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Savonlinna</a:t>
            </a:r>
          </a:p>
        </p:txBody>
      </p:sp>
      <p:cxnSp>
        <p:nvCxnSpPr>
          <p:cNvPr id="18" name="Suora nuoliyhdysviiva 17"/>
          <p:cNvCxnSpPr/>
          <p:nvPr/>
        </p:nvCxnSpPr>
        <p:spPr>
          <a:xfrm flipV="1">
            <a:off x="7171509" y="5747657"/>
            <a:ext cx="1822268" cy="39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orakulmio 18"/>
          <p:cNvSpPr/>
          <p:nvPr/>
        </p:nvSpPr>
        <p:spPr>
          <a:xfrm>
            <a:off x="8993777" y="5470727"/>
            <a:ext cx="1103812" cy="35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Imatra</a:t>
            </a:r>
          </a:p>
        </p:txBody>
      </p:sp>
      <p:cxnSp>
        <p:nvCxnSpPr>
          <p:cNvPr id="23" name="Suora nuoliyhdysviiva 22"/>
          <p:cNvCxnSpPr/>
          <p:nvPr/>
        </p:nvCxnSpPr>
        <p:spPr>
          <a:xfrm>
            <a:off x="6691448" y="6126480"/>
            <a:ext cx="0" cy="52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 23"/>
          <p:cNvSpPr/>
          <p:nvPr/>
        </p:nvSpPr>
        <p:spPr>
          <a:xfrm>
            <a:off x="5969725" y="6297566"/>
            <a:ext cx="1685109" cy="195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Lappeenranta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5174516" y="3865272"/>
            <a:ext cx="1071302" cy="40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Varkaus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3500845" y="3825895"/>
            <a:ext cx="1263014" cy="256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Jyväskylä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5947410" y="4754815"/>
            <a:ext cx="988067" cy="276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Mikkeli</a:t>
            </a:r>
          </a:p>
        </p:txBody>
      </p:sp>
      <p:sp>
        <p:nvSpPr>
          <p:cNvPr id="29" name="Suorakulmio 28"/>
          <p:cNvSpPr/>
          <p:nvPr/>
        </p:nvSpPr>
        <p:spPr>
          <a:xfrm>
            <a:off x="3239146" y="4708843"/>
            <a:ext cx="1069383" cy="276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Jämsä</a:t>
            </a:r>
          </a:p>
        </p:txBody>
      </p:sp>
      <p:cxnSp>
        <p:nvCxnSpPr>
          <p:cNvPr id="40" name="Suora nuoliyhdysviiva 39"/>
          <p:cNvCxnSpPr/>
          <p:nvPr/>
        </p:nvCxnSpPr>
        <p:spPr>
          <a:xfrm flipH="1" flipV="1">
            <a:off x="1946366" y="5146766"/>
            <a:ext cx="1162594" cy="16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uorakulmio 40"/>
          <p:cNvSpPr/>
          <p:nvPr/>
        </p:nvSpPr>
        <p:spPr>
          <a:xfrm>
            <a:off x="653142" y="4857037"/>
            <a:ext cx="1293223" cy="28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Tampere</a:t>
            </a:r>
          </a:p>
        </p:txBody>
      </p:sp>
      <p:sp>
        <p:nvSpPr>
          <p:cNvPr id="42" name="Suorakulmio 41"/>
          <p:cNvSpPr/>
          <p:nvPr/>
        </p:nvSpPr>
        <p:spPr>
          <a:xfrm>
            <a:off x="4034247" y="6443243"/>
            <a:ext cx="968828" cy="14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Lahti</a:t>
            </a:r>
          </a:p>
        </p:txBody>
      </p:sp>
    </p:spTree>
    <p:extLst>
      <p:ext uri="{BB962C8B-B14F-4D97-AF65-F5344CB8AC3E}">
        <p14:creationId xmlns:p14="http://schemas.microsoft.com/office/powerpoint/2010/main" val="213202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3048000" y="2967334"/>
            <a:ext cx="5677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/>
              <a:t>https://www.bing.com/images/search?q=vesij%C3%A4rvi&amp;qs=n&amp;form=QBIR&amp;sp=-1&amp;pq=vesij%C3%A4rvi&amp;sc=4-9&amp;sk=&amp;cvid=4F0288045BDF47D1AC0D71405969FAD0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43" y="430553"/>
            <a:ext cx="7547502" cy="5663675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2815525" y="6078140"/>
            <a:ext cx="5507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i-FI" sz="1000" dirty="0">
                <a:hlinkClick r:id="rId3"/>
              </a:rPr>
              <a:t>https://www.bing.com/images/search?q=vesij%C3%A4rvi&amp;qs=n&amp;form=QBIR&amp;sp=-1&amp;pq=vesij%C3%A4rvi&amp;sc=4-9&amp;sk=&amp;cvid=4F0288045BDF47D1AC0D71405969FAD0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4248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" y="1904998"/>
            <a:ext cx="5991200" cy="35864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C34BC-5B62-43ED-80D9-DB067295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8417"/>
            <a:ext cx="6096000" cy="38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0451" y="921811"/>
            <a:ext cx="6205780" cy="894243"/>
          </a:xfrm>
        </p:spPr>
        <p:txBody>
          <a:bodyPr/>
          <a:lstStyle/>
          <a:p>
            <a:pPr algn="r"/>
            <a:r>
              <a:rPr lang="fi-FI" dirty="0">
                <a:cs typeface="Calibri Light"/>
              </a:rPr>
              <a:t>Järvi-suomi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1.järvi. että järvi suomessa on paljon järviä</a:t>
            </a:r>
            <a:endParaRPr lang="en-US" dirty="0"/>
          </a:p>
          <a:p>
            <a:r>
              <a:rPr lang="fi-FI" dirty="0"/>
              <a:t>2. pilvi. Taivas on pilvi ja nähdä kaunisti</a:t>
            </a:r>
            <a:endParaRPr lang="fi-FI" dirty="0">
              <a:cs typeface="Calibri"/>
            </a:endParaRPr>
          </a:p>
          <a:p>
            <a:r>
              <a:rPr lang="fi-FI" dirty="0"/>
              <a:t>3.taloja.ja mökki ovat järven lähellä</a:t>
            </a:r>
            <a:endParaRPr lang="fi-FI" dirty="0">
              <a:cs typeface="Calibri" panose="020F0502020204030204"/>
            </a:endParaRPr>
          </a:p>
          <a:p>
            <a:r>
              <a:rPr lang="fi-FI" dirty="0"/>
              <a:t>4.puita. ja metsä ovat lähellä järven ja suomessa on</a:t>
            </a:r>
            <a:r>
              <a:rPr lang="en-AS" dirty="0"/>
              <a:t> </a:t>
            </a:r>
            <a:r>
              <a:rPr lang="fi-FI" dirty="0"/>
              <a:t>p</a:t>
            </a:r>
            <a:r>
              <a:rPr lang="en-AS" dirty="0"/>
              <a:t>a</a:t>
            </a:r>
            <a:r>
              <a:rPr lang="fi-FI" dirty="0"/>
              <a:t>l</a:t>
            </a:r>
            <a:r>
              <a:rPr lang="en-AS" dirty="0"/>
              <a:t>j</a:t>
            </a:r>
            <a:r>
              <a:rPr lang="fi-FI" dirty="0"/>
              <a:t>o</a:t>
            </a:r>
            <a:r>
              <a:rPr lang="en-AS" dirty="0"/>
              <a:t>n</a:t>
            </a:r>
            <a:r>
              <a:rPr lang="fi-FI" dirty="0"/>
              <a:t> metsä</a:t>
            </a: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9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5E2C-2EF4-41A1-AE93-9B3E0785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Järvi-Suomen </a:t>
            </a:r>
            <a:r>
              <a:rPr lang="en-US" dirty="0" err="1">
                <a:cs typeface="Calibri Light"/>
              </a:rPr>
              <a:t>asukaslukuja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F4E0-2A51-4C3E-852D-3795EDFB7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071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1.kuopio.väkiluku on 119 438</a:t>
            </a:r>
            <a:r>
              <a:rPr lang="en-AS" dirty="0">
                <a:cs typeface="Calibri"/>
              </a:rPr>
              <a:t>,</a:t>
            </a:r>
            <a:r>
              <a:rPr lang="fi-FI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asukkaita</a:t>
            </a:r>
            <a:r>
              <a:rPr lang="en-US" dirty="0">
                <a:cs typeface="Calibri"/>
              </a:rPr>
              <a:t> ja </a:t>
            </a:r>
            <a:r>
              <a:rPr lang="en-US" dirty="0" err="1">
                <a:cs typeface="Calibri"/>
              </a:rPr>
              <a:t>pinta</a:t>
            </a:r>
            <a:r>
              <a:rPr lang="en-US" dirty="0">
                <a:cs typeface="Calibri"/>
              </a:rPr>
              <a:t>-ala on 4 326,36km</a:t>
            </a:r>
            <a:endParaRPr lang="en-US" sz="800" dirty="0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2.Jyväskylä.väkiluku on 124 467</a:t>
            </a:r>
            <a:r>
              <a:rPr lang="en-AS" dirty="0">
                <a:cs typeface="Calibri"/>
              </a:rPr>
              <a:t>,</a:t>
            </a:r>
            <a:r>
              <a:rPr lang="fi-FI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asukkaita</a:t>
            </a:r>
            <a:r>
              <a:rPr lang="en-US" dirty="0">
                <a:cs typeface="Calibri"/>
              </a:rPr>
              <a:t> ja </a:t>
            </a:r>
            <a:r>
              <a:rPr lang="en-US" dirty="0" err="1">
                <a:cs typeface="Calibri"/>
              </a:rPr>
              <a:t>pinta</a:t>
            </a:r>
            <a:r>
              <a:rPr lang="en-US" dirty="0">
                <a:cs typeface="Calibri"/>
              </a:rPr>
              <a:t>-ala on 1 466,35km</a:t>
            </a:r>
          </a:p>
          <a:p>
            <a:r>
              <a:rPr lang="en-US" dirty="0">
                <a:cs typeface="Calibri"/>
              </a:rPr>
              <a:t>3.Tampere.väkiluku on 238 245</a:t>
            </a:r>
            <a:r>
              <a:rPr lang="en-AS" dirty="0">
                <a:cs typeface="Calibri"/>
              </a:rPr>
              <a:t>,</a:t>
            </a:r>
            <a:r>
              <a:rPr lang="fi-FI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asukkaita</a:t>
            </a:r>
            <a:r>
              <a:rPr lang="en-US" dirty="0">
                <a:cs typeface="Calibri"/>
              </a:rPr>
              <a:t> ja </a:t>
            </a:r>
            <a:r>
              <a:rPr lang="en-US" dirty="0" err="1">
                <a:cs typeface="Calibri"/>
              </a:rPr>
              <a:t>pinta</a:t>
            </a:r>
            <a:r>
              <a:rPr lang="en-US" dirty="0">
                <a:cs typeface="Calibri"/>
              </a:rPr>
              <a:t> ala on 689 59km</a:t>
            </a:r>
          </a:p>
          <a:p>
            <a:r>
              <a:rPr lang="en-US" dirty="0">
                <a:cs typeface="Calibri"/>
              </a:rPr>
              <a:t>4.Lahti.väkiluku on 119 925</a:t>
            </a:r>
            <a:r>
              <a:rPr lang="en-AS" dirty="0">
                <a:cs typeface="Calibri"/>
              </a:rPr>
              <a:t>,</a:t>
            </a:r>
            <a:r>
              <a:rPr lang="fi-FI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asukkaita</a:t>
            </a:r>
            <a:r>
              <a:rPr lang="en-US" dirty="0">
                <a:cs typeface="Calibri"/>
              </a:rPr>
              <a:t> ja </a:t>
            </a:r>
            <a:r>
              <a:rPr lang="en-US" dirty="0" err="1">
                <a:cs typeface="Calibri"/>
              </a:rPr>
              <a:t>pinta</a:t>
            </a:r>
            <a:r>
              <a:rPr lang="en-US" dirty="0">
                <a:cs typeface="Calibri"/>
              </a:rPr>
              <a:t>-ala on 517,64km</a:t>
            </a:r>
          </a:p>
          <a:p>
            <a:r>
              <a:rPr lang="en-US" dirty="0">
                <a:cs typeface="Calibri"/>
              </a:rPr>
              <a:t>5.Mikkeli.väkiluku on 53 258</a:t>
            </a:r>
            <a:r>
              <a:rPr lang="en-AS" dirty="0">
                <a:cs typeface="Calibri"/>
              </a:rPr>
              <a:t>,</a:t>
            </a:r>
            <a:r>
              <a:rPr lang="fi-FI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asukkaita</a:t>
            </a:r>
            <a:r>
              <a:rPr lang="en-US" dirty="0">
                <a:cs typeface="Calibri"/>
              </a:rPr>
              <a:t> ja </a:t>
            </a:r>
            <a:r>
              <a:rPr lang="en-US" dirty="0" err="1">
                <a:cs typeface="Calibri"/>
              </a:rPr>
              <a:t>pinta</a:t>
            </a:r>
            <a:r>
              <a:rPr lang="en-US" dirty="0">
                <a:cs typeface="Calibri"/>
              </a:rPr>
              <a:t>-ala 3 229,57km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004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F151A-50A0-47A9-A12C-875CF2FF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asukkaita</a:t>
            </a:r>
            <a:endParaRPr lang="en-US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017128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578357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46CE5BCB072914FB1377A40FFA28C2D" ma:contentTypeVersion="12" ma:contentTypeDescription="Luo uusi asiakirja." ma:contentTypeScope="" ma:versionID="37cb657782ef119d09a7084d8aca5ad6">
  <xsd:schema xmlns:xsd="http://www.w3.org/2001/XMLSchema" xmlns:xs="http://www.w3.org/2001/XMLSchema" xmlns:p="http://schemas.microsoft.com/office/2006/metadata/properties" xmlns:ns3="3b93585a-5f8e-4a9b-8fa3-583b5bbc7732" xmlns:ns4="e0e2f40a-9d36-4596-bd7a-192ed55b554d" targetNamespace="http://schemas.microsoft.com/office/2006/metadata/properties" ma:root="true" ma:fieldsID="3b377204e358a1b62c60d66fbbc93f97" ns3:_="" ns4:_="">
    <xsd:import namespace="3b93585a-5f8e-4a9b-8fa3-583b5bbc7732"/>
    <xsd:import namespace="e0e2f40a-9d36-4596-bd7a-192ed55b55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93585a-5f8e-4a9b-8fa3-583b5bbc77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2f40a-9d36-4596-bd7a-192ed55b5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162554-65C2-4A9C-9A91-4C9BFD2F3A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93585a-5f8e-4a9b-8fa3-583b5bbc7732"/>
    <ds:schemaRef ds:uri="e0e2f40a-9d36-4596-bd7a-192ed55b55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A22C2F-B14A-437F-8C78-A1234DDBBC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35664D-3CE5-4314-879A-4B319C68001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161</TotalTime>
  <Words>944</Words>
  <Application>Microsoft Office PowerPoint</Application>
  <PresentationFormat>Widescreen</PresentationFormat>
  <Paragraphs>80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Berlin</vt:lpstr>
      <vt:lpstr>Järvi-suomi</vt:lpstr>
      <vt:lpstr>Järvi-Suomen alue</vt:lpstr>
      <vt:lpstr>Järvi-Suomen kaupungit ja järvet nimet</vt:lpstr>
      <vt:lpstr>Järvi-Suomi kaupungit nimet</vt:lpstr>
      <vt:lpstr>PowerPoint Presentation</vt:lpstr>
      <vt:lpstr>PowerPoint Presentation</vt:lpstr>
      <vt:lpstr>Järvi-suomi</vt:lpstr>
      <vt:lpstr>Järvi-Suomen asukaslukuja</vt:lpstr>
      <vt:lpstr>asukkaita</vt:lpstr>
      <vt:lpstr>Tampere on vanha tehdaskaupunki</vt:lpstr>
      <vt:lpstr>Kuopio on kallaveteentyöntyvällä niemellä  se tarkoita etta paljon vesiä</vt:lpstr>
      <vt:lpstr>Jyväskylä sijaitsee kolmen järven välisellä kannaksella</vt:lpstr>
      <vt:lpstr>Lahti sijoittuu Järvi-suomen eteläreunalle Salpausselälle.</vt:lpstr>
      <vt:lpstr>Savonlinna  sisävesilaivat kuljettavat matkustajia Järvi-suomen vesireiteillä</vt:lpstr>
      <vt:lpstr>Metsäteollisuus  metsäteollisuusalue, sillä alueella on paljon teollisuuden tarvitsemaa raaka-ainetta eli puuta.</vt:lpstr>
      <vt:lpstr>Salpausselkä </vt:lpstr>
      <vt:lpstr>Saimaannorppa ja kuutti</vt:lpstr>
      <vt:lpstr>Saimaannorppa</vt:lpstr>
      <vt:lpstr>järvi-suomessa suurimmat järvet</vt:lpstr>
      <vt:lpstr>Savonlinnan itäpuolella sijaitseva kaunis Punkaharju lienee harjuista tunnetuin.</vt:lpstr>
      <vt:lpstr>Metsäteollisuus</vt:lpstr>
      <vt:lpstr>Punkaharju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Sediqi Nikmal</dc:creator>
  <cp:lastModifiedBy>Sediqi Nikmal</cp:lastModifiedBy>
  <cp:revision>5</cp:revision>
  <dcterms:created xsi:type="dcterms:W3CDTF">2020-02-10T13:11:47Z</dcterms:created>
  <dcterms:modified xsi:type="dcterms:W3CDTF">2020-03-12T12:09:54Z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0x010100546CE5BCB072914FB1377A40FFA28C2D</vt:lpwstr>
  </property>
</Properties>
</file>