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43B90-5EC6-2624-DDA4-418CFCBAD601}" v="246" dt="2020-01-28T15:47:03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68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3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83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41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56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11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43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30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33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78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4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91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12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67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47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34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B742-195F-4FE4-B7FF-F5BAB2C32F7D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FD2555-34F1-4740-91AE-2856308A9B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04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Jedda" TargetMode="External"/><Relationship Id="rId2" Type="http://schemas.openxmlformats.org/officeDocument/2006/relationships/hyperlink" Target="https://whc.unesco.org/en/list/13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shafaqna.com/103502/kaaba-cloth-raised-ahead-in-preparation-for-hajj-season-phot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HISTORIALLINEN JEDDA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P0RTTI MEKKAAN</a:t>
            </a:r>
          </a:p>
        </p:txBody>
      </p:sp>
    </p:spTree>
    <p:extLst>
      <p:ext uri="{BB962C8B-B14F-4D97-AF65-F5344CB8AC3E}">
        <p14:creationId xmlns:p14="http://schemas.microsoft.com/office/powerpoint/2010/main" val="75795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KAUPUNKI SAUDI ARABIASSA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PUNAISEN MEREN RANNALLA</a:t>
            </a:r>
          </a:p>
          <a:p>
            <a:r>
              <a:rPr lang="fi-FI" dirty="0">
                <a:ea typeface="+mn-lt"/>
                <a:cs typeface="+mn-lt"/>
              </a:rPr>
              <a:t>KARAVAANIKAUPAN keskus </a:t>
            </a:r>
          </a:p>
          <a:p>
            <a:r>
              <a:rPr lang="fi-FI" dirty="0"/>
              <a:t>Satama</a:t>
            </a:r>
          </a:p>
          <a:p>
            <a:r>
              <a:rPr lang="fi-FI" dirty="0"/>
              <a:t>Tärkeä pyhiinvaeltajille Mekkaan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930400"/>
            <a:ext cx="2705478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5311" y="494414"/>
            <a:ext cx="9243482" cy="7335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/>
              <a:t>MEKKA RAKENTAA 600- LUVULLA  JA SE ON TÄKEÄ KOKO MUSLIM</a:t>
            </a:r>
            <a:br>
              <a:rPr lang="fi-FI" sz="2000" dirty="0"/>
            </a:br>
            <a:r>
              <a:rPr lang="fi-FI" sz="2000" dirty="0">
                <a:ea typeface="+mj-lt"/>
                <a:cs typeface="+mj-lt"/>
              </a:rPr>
              <a:t>KUN( PROFEETTA)  MUHAMED VALLOITTI </a:t>
            </a:r>
            <a:br>
              <a:rPr lang="fi-FI" sz="2000" dirty="0"/>
            </a:b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0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fi-FI" dirty="0">
              <a:solidFill>
                <a:srgbClr val="333333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-FI" dirty="0">
                <a:solidFill>
                  <a:srgbClr val="333333"/>
                </a:solidFill>
                <a:ea typeface="+mn-lt"/>
                <a:cs typeface="+mn-lt"/>
              </a:rPr>
              <a:t>Itänurkkaan on muurattu kuuluisa ”musta kivi”, joka on hioutunut sileäksi pyhiinvaeltajien suudelmista.</a:t>
            </a:r>
            <a:endParaRPr lang="fi-FI">
              <a:ea typeface="+mn-lt"/>
              <a:cs typeface="+mn-lt"/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93" y="1305205"/>
            <a:ext cx="6782747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0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64814"/>
            <a:ext cx="10515600" cy="4351338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https://whc.unesco.org/en/list/1361</a:t>
            </a:r>
            <a:endParaRPr lang="fi-FI" dirty="0"/>
          </a:p>
          <a:p>
            <a:r>
              <a:rPr lang="fi-FI" dirty="0">
                <a:hlinkClick r:id="rId3"/>
              </a:rPr>
              <a:t>https://fi.wikipedia.org/wiki/Jedda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1293223" y="3105835"/>
            <a:ext cx="9849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https://en.shafaqna.com/103502/kaaba-cloth-raised-ahead-in-preparation-for-hajj-season-photos/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578658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87A82E125ABA4C8660539408C571B7" ma:contentTypeVersion="5" ma:contentTypeDescription="Luo uusi asiakirja." ma:contentTypeScope="" ma:versionID="55ba7fff1cc16e58cd5b59acde8ca91e">
  <xsd:schema xmlns:xsd="http://www.w3.org/2001/XMLSchema" xmlns:xs="http://www.w3.org/2001/XMLSchema" xmlns:p="http://schemas.microsoft.com/office/2006/metadata/properties" xmlns:ns3="b4c38f99-d492-422a-b85f-b56314e11126" xmlns:ns4="93a5a948-5748-4cc3-8abf-cf44c7f811f3" targetNamespace="http://schemas.microsoft.com/office/2006/metadata/properties" ma:root="true" ma:fieldsID="54f41d4fbdc7f54bcafd8f2799771cf1" ns3:_="" ns4:_="">
    <xsd:import namespace="b4c38f99-d492-422a-b85f-b56314e11126"/>
    <xsd:import namespace="93a5a948-5748-4cc3-8abf-cf44c7f811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38f99-d492-422a-b85f-b56314e11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5a948-5748-4cc3-8abf-cf44c7f811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37D6B4-F34C-461E-980A-6484CDBA77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0874B-335D-4FBE-9DA6-E21B6EED6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c38f99-d492-422a-b85f-b56314e11126"/>
    <ds:schemaRef ds:uri="93a5a948-5748-4cc3-8abf-cf44c7f81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8E9C7-6C0A-4648-B897-4A477290CA8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TM02900688[[fn=Pinta]]</Template>
  <TotalTime>38</TotalTime>
  <Words>55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Pinta</vt:lpstr>
      <vt:lpstr>HISTORIALLINEN JEDDA</vt:lpstr>
      <vt:lpstr>KAUPUNKI SAUDI ARABIASSA</vt:lpstr>
      <vt:lpstr>MEKKA RAKENTAA 600- LUVULLA  JA SE ON TÄKEÄ KOKO MUSLIM KUN( PROFEETTA)  MUHAMED VALLOITTI  </vt:lpstr>
      <vt:lpstr>Lähteet: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HISTORIALLINEN JEDDA</dc:title>
  <dc:creator>Ali Jama Nasro</dc:creator>
  <cp:lastModifiedBy>Ali Jama Nasro</cp:lastModifiedBy>
  <cp:revision>72</cp:revision>
  <dcterms:created xsi:type="dcterms:W3CDTF">2020-01-28T09:49:55Z</dcterms:created>
  <dcterms:modified xsi:type="dcterms:W3CDTF">2020-01-28T15:47:25Z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0x010100A087A82E125ABA4C8660539408C571B7</vt:lpwstr>
  </property>
</Properties>
</file>