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A5FB90-664F-654E-6986-A649343879C2}" v="44" dt="2020-01-28T15:07:56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8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61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4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47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62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27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6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11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94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9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AEB1C-5DCC-4A0F-91A5-6AA135C2D2AD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4294D-2D82-4D35-9C26-DAE2F751B2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581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628651"/>
            <a:ext cx="9144000" cy="8382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fi-FI" dirty="0"/>
              <a:t>EGYPTIN PYRAMIDIT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326" y="2202047"/>
            <a:ext cx="9144000" cy="2905125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61976" y="2485582"/>
            <a:ext cx="9144000" cy="42062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  <a:p>
            <a:endParaRPr lang="fi-FI" dirty="0"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  <a:p>
            <a:endParaRPr lang="fi-FI" dirty="0">
              <a:cs typeface="Calibri" panose="020F0502020204030204"/>
            </a:endParaRPr>
          </a:p>
          <a:p>
            <a:r>
              <a:rPr lang="fi-FI" sz="1800" dirty="0">
                <a:ea typeface="+mn-lt"/>
                <a:cs typeface="+mn-lt"/>
              </a:rPr>
              <a:t>Lähteet:</a:t>
            </a:r>
          </a:p>
          <a:p>
            <a:r>
              <a:rPr lang="fi-FI" sz="1200" dirty="0">
                <a:ea typeface="+mn-lt"/>
                <a:cs typeface="+mn-lt"/>
              </a:rPr>
              <a:t>https://fi.m.wikipedia.org/wiki/Egyptin_pyramidit</a:t>
            </a:r>
            <a:endParaRPr lang="fi-FI" sz="1200" dirty="0">
              <a:cs typeface="Calibri"/>
            </a:endParaRPr>
          </a:p>
          <a:p>
            <a:r>
              <a:rPr lang="fi-FI" sz="1200" dirty="0">
                <a:ea typeface="+mn-lt"/>
                <a:cs typeface="+mn-lt"/>
              </a:rPr>
              <a:t>https://www.google.com/url?sa=t&amp;source=web&amp;cd=1&amp;ved=2ahUKEwiUzsGB76XnAhUqpIsKHZXqDHoQFjAAegQIAxAB&amp;url=https%3A%2F%2Ffi.m.wikipedia.org%2Fwiki%2FEgyptin_pyramidit&amp;usg=AOvVaw2mych5ZfXsPPw_hsY3DRvG</a:t>
            </a:r>
            <a:r>
              <a:rPr lang="fi-FI" sz="1200" dirty="0">
                <a:cs typeface="Calibri" panose="020F0502020204030204"/>
              </a:rPr>
              <a:t> </a:t>
            </a: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216073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EGYPTIN PYRAMIDIT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Gizan pyramidit sijaitsevat Gizassa Kairon eteläpuolella Egyptissä. Pyramidit rakennettiin noin vuosien 2600–2500 eaa. aikana. Pyramidiryhmään kuuluvat faaraoiden Khufu (</a:t>
            </a:r>
            <a:r>
              <a:rPr lang="fi-FI" dirty="0" err="1"/>
              <a:t>Kheops</a:t>
            </a:r>
            <a:r>
              <a:rPr lang="fi-FI" dirty="0"/>
              <a:t>), </a:t>
            </a:r>
            <a:r>
              <a:rPr lang="fi-FI" dirty="0" err="1"/>
              <a:t>Khafre</a:t>
            </a:r>
            <a:r>
              <a:rPr lang="fi-FI" dirty="0"/>
              <a:t> (</a:t>
            </a:r>
            <a:r>
              <a:rPr lang="fi-FI" dirty="0" err="1"/>
              <a:t>Khefren</a:t>
            </a:r>
            <a:r>
              <a:rPr lang="fi-FI" dirty="0"/>
              <a:t>) ja </a:t>
            </a:r>
            <a:r>
              <a:rPr lang="fi-FI" dirty="0" err="1"/>
              <a:t>Menkaure</a:t>
            </a:r>
            <a:r>
              <a:rPr lang="fi-FI" dirty="0"/>
              <a:t> (</a:t>
            </a:r>
            <a:r>
              <a:rPr lang="fi-FI" dirty="0" err="1"/>
              <a:t>Mykerinos</a:t>
            </a:r>
            <a:r>
              <a:rPr lang="fi-FI" dirty="0"/>
              <a:t>) hautamuistomerkit. Näistä </a:t>
            </a:r>
            <a:r>
              <a:rPr lang="fi-FI" dirty="0" err="1"/>
              <a:t>Kheopsin</a:t>
            </a:r>
            <a:r>
              <a:rPr lang="fi-FI" dirty="0"/>
              <a:t> pyramidi kuuluu maailman seitsemään ihmeeseen.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7025" y="4001294"/>
            <a:ext cx="467677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5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4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dirty="0"/>
              <a:t>Egyptin pyramidit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06253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i-FI" dirty="0"/>
              <a:t>Egyptissä on yli 130 pyramidia. Ne toimivat faaraoiden hautoina.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Egyptin pyramidien ajatus lienee ollut tasoitettu porraspyramidi. Ensimmäiset Egyptin haudat olivat matalia kumpuja. Myöhemmin haudoista tehtiin suorakaiteen muotoisia. Kun useita suorakaiteen muotoisia </a:t>
            </a:r>
            <a:r>
              <a:rPr lang="fi-FI" dirty="0" err="1"/>
              <a:t>mastaba</a:t>
            </a:r>
            <a:r>
              <a:rPr lang="fi-FI" dirty="0"/>
              <a:t>-hautoja pinottiin päällekkäin, saatiin pyramidi.</a:t>
            </a:r>
          </a:p>
          <a:p>
            <a:endParaRPr lang="fi-FI" dirty="0"/>
          </a:p>
          <a:p>
            <a:r>
              <a:rPr lang="fi-FI" dirty="0"/>
              <a:t>Egyptin pyramidien rakennustavasta ei ole vieläkään varmuutta. Nykykäsityksen mukaan pyramidit rakennettiin palkkatyövoimalla, ei orjatyöllä.</a:t>
            </a:r>
          </a:p>
        </p:txBody>
      </p:sp>
    </p:spTree>
    <p:extLst>
      <p:ext uri="{BB962C8B-B14F-4D97-AF65-F5344CB8AC3E}">
        <p14:creationId xmlns:p14="http://schemas.microsoft.com/office/powerpoint/2010/main" val="167003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750"/>
          </a:xfrm>
        </p:spPr>
        <p:txBody>
          <a:bodyPr/>
          <a:lstStyle/>
          <a:p>
            <a:r>
              <a:rPr lang="fi-FI" dirty="0"/>
              <a:t>Kolmannen dynastian aikaiset pyramidit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990601"/>
            <a:ext cx="10344150" cy="5695950"/>
          </a:xfrm>
        </p:spPr>
        <p:txBody>
          <a:bodyPr>
            <a:normAutofit/>
          </a:bodyPr>
          <a:lstStyle/>
          <a:p>
            <a:r>
              <a:rPr lang="fi-FI" dirty="0"/>
              <a:t>Egyptin ensimmäisen pyramidin, </a:t>
            </a:r>
            <a:r>
              <a:rPr lang="fi-FI" dirty="0" err="1"/>
              <a:t>Sakkaran</a:t>
            </a:r>
            <a:r>
              <a:rPr lang="fi-FI" dirty="0"/>
              <a:t> porraspyramidin, rakennutti vanhan valtakunnan aikaisen kolmannen dynastian faarao </a:t>
            </a:r>
            <a:r>
              <a:rPr lang="fi-FI" dirty="0" err="1"/>
              <a:t>Djoser</a:t>
            </a:r>
            <a:r>
              <a:rPr lang="fi-FI" dirty="0"/>
              <a:t> 2600-luvulla eaa. </a:t>
            </a:r>
            <a:r>
              <a:rPr lang="fi-FI" dirty="0" err="1"/>
              <a:t>Sakkaran</a:t>
            </a:r>
            <a:r>
              <a:rPr lang="fi-FI" dirty="0"/>
              <a:t> porraspyramidi oli ensimmäinen kivestä tehty monumentti; sitä edeltäneitä monumentteja ei ole juurikaan säilynyt, sillä ne rakennettiin savitiilistä. Pyramidin suunnitteli faarao </a:t>
            </a:r>
            <a:r>
              <a:rPr lang="fi-FI" dirty="0" err="1"/>
              <a:t>Djoserin</a:t>
            </a:r>
            <a:r>
              <a:rPr lang="fi-FI" dirty="0"/>
              <a:t> korkein virkamies ja arkkitehti </a:t>
            </a:r>
            <a:r>
              <a:rPr lang="fi-FI" dirty="0" err="1"/>
              <a:t>Imhotep</a:t>
            </a:r>
            <a:r>
              <a:rPr lang="fi-FI" dirty="0"/>
              <a:t>. </a:t>
            </a:r>
            <a:r>
              <a:rPr lang="fi-FI" dirty="0" err="1"/>
              <a:t>Djoserin</a:t>
            </a:r>
            <a:r>
              <a:rPr lang="fi-FI" dirty="0"/>
              <a:t> seuraajan </a:t>
            </a:r>
            <a:r>
              <a:rPr lang="fi-FI" dirty="0" err="1"/>
              <a:t>Sekhemkhetin</a:t>
            </a:r>
            <a:r>
              <a:rPr lang="fi-FI" dirty="0"/>
              <a:t> porraspyramidi jäi keskeneräiseksi, eikä häntä ilmeisesti ollut haudattu siihen. Myös seuraavat faaraot </a:t>
            </a:r>
            <a:r>
              <a:rPr lang="fi-FI" dirty="0" err="1"/>
              <a:t>Khaba</a:t>
            </a:r>
            <a:r>
              <a:rPr lang="fi-FI" dirty="0"/>
              <a:t> ja Huni rakensivat omat porraspyramidinsa. Hunin pyramidi tosin romahti myöhemmin, ja siitä on jäänyt jäljelle tornimainen rakennelma.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4914901"/>
            <a:ext cx="3962400" cy="194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09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Neljännen dynastian aikaiset pyramidit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6700" y="1035050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Neljännen dynastian ensimmäinen faarao </a:t>
            </a:r>
            <a:r>
              <a:rPr lang="fi-FI" dirty="0" err="1"/>
              <a:t>Sneferu</a:t>
            </a:r>
            <a:r>
              <a:rPr lang="fi-FI" dirty="0"/>
              <a:t> rakennutti kaksi pyramidia ja mahdollisesti viimeisteli isänsä Hunin aloittaman pyramidin. Näistä suurin on niin sanottu Taitettu pyramidi, jonka nousukulma loivenee huippua kohti. </a:t>
            </a:r>
            <a:r>
              <a:rPr lang="fi-FI" dirty="0" err="1"/>
              <a:t>Sneferun</a:t>
            </a:r>
            <a:r>
              <a:rPr lang="fi-FI" dirty="0"/>
              <a:t> poika Khufu (</a:t>
            </a:r>
            <a:r>
              <a:rPr lang="fi-FI" dirty="0" err="1"/>
              <a:t>Kheops</a:t>
            </a:r>
            <a:r>
              <a:rPr lang="fi-FI" dirty="0"/>
              <a:t>) rakennutti haudakseen </a:t>
            </a:r>
            <a:r>
              <a:rPr lang="fi-FI" dirty="0" err="1"/>
              <a:t>Kheopsin</a:t>
            </a:r>
            <a:r>
              <a:rPr lang="fi-FI" dirty="0"/>
              <a:t> pyramidin, joka on kaikista pyramideista suurin. </a:t>
            </a:r>
            <a:r>
              <a:rPr lang="fi-FI" dirty="0" err="1"/>
              <a:t>Kheopsin</a:t>
            </a:r>
            <a:r>
              <a:rPr lang="fi-FI" dirty="0"/>
              <a:t> pyramidi eroaa muista pyramideista myös siten, että siinä on kolme erillistä </a:t>
            </a:r>
            <a:r>
              <a:rPr lang="fi-FI" dirty="0" err="1"/>
              <a:t>kammiota.Khufun</a:t>
            </a:r>
            <a:r>
              <a:rPr lang="fi-FI" dirty="0"/>
              <a:t> seuraaja </a:t>
            </a:r>
            <a:r>
              <a:rPr lang="fi-FI" dirty="0" err="1"/>
              <a:t>Djedefra</a:t>
            </a:r>
            <a:r>
              <a:rPr lang="fi-FI" dirty="0"/>
              <a:t> rakennutti pyramidinsa Gizasta viisi kilometriä pohjoiseen, eikä siitä ole enää paljoa jäljellä. Hänen seuraajansa </a:t>
            </a:r>
            <a:r>
              <a:rPr lang="fi-FI" dirty="0" err="1"/>
              <a:t>Khefren</a:t>
            </a:r>
            <a:r>
              <a:rPr lang="fi-FI" dirty="0"/>
              <a:t> rakennutti lähes </a:t>
            </a:r>
            <a:r>
              <a:rPr lang="fi-FI" dirty="0" err="1"/>
              <a:t>Kheopsin</a:t>
            </a:r>
            <a:r>
              <a:rPr lang="fi-FI" dirty="0"/>
              <a:t> pyramidin korkuisen </a:t>
            </a:r>
            <a:r>
              <a:rPr lang="fi-FI" dirty="0" err="1"/>
              <a:t>Khefrenin</a:t>
            </a:r>
            <a:r>
              <a:rPr lang="fi-FI" dirty="0"/>
              <a:t> pyramidin sen viereen. Pyramidin huipulla on yhä jäljellä sen alkuperäistä </a:t>
            </a:r>
            <a:r>
              <a:rPr lang="fi-FI" dirty="0" err="1"/>
              <a:t>pinnoitusta.Khefrenin</a:t>
            </a:r>
            <a:r>
              <a:rPr lang="fi-FI" dirty="0"/>
              <a:t> poika </a:t>
            </a:r>
            <a:r>
              <a:rPr lang="fi-FI" dirty="0" err="1"/>
              <a:t>Menkaure</a:t>
            </a:r>
            <a:r>
              <a:rPr lang="fi-FI" dirty="0"/>
              <a:t> rakennutti Gizan kolmannen pyramidin, </a:t>
            </a:r>
            <a:r>
              <a:rPr lang="fi-FI" dirty="0" err="1"/>
              <a:t>Mykerinoksen</a:t>
            </a:r>
            <a:r>
              <a:rPr lang="fi-FI" dirty="0"/>
              <a:t> pyramidin, joka on naapureitaan pienempi. Neljännen dynastian viimeinen faarao, </a:t>
            </a:r>
            <a:r>
              <a:rPr lang="fi-FI" dirty="0" err="1"/>
              <a:t>Sepseskaf</a:t>
            </a:r>
            <a:r>
              <a:rPr lang="fi-FI" dirty="0"/>
              <a:t>, ei enää rakennuttanut pyramidia.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1525" y="4814887"/>
            <a:ext cx="3800475" cy="204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36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Myöhemmät pyramidit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Viidennen dynastian faaraot rakensivat hautamonumenttinsa yleensä </a:t>
            </a:r>
            <a:r>
              <a:rPr lang="fi-FI" dirty="0" err="1"/>
              <a:t>Sakkaraan</a:t>
            </a:r>
            <a:r>
              <a:rPr lang="fi-FI" dirty="0"/>
              <a:t> ja </a:t>
            </a:r>
            <a:r>
              <a:rPr lang="fi-FI" dirty="0" err="1"/>
              <a:t>Abusiriin</a:t>
            </a:r>
            <a:r>
              <a:rPr lang="fi-FI" dirty="0"/>
              <a:t>. Nämä pienehköt pyramidit eivät ole säilyneet yhtä hyvin kuin neljännen dynastian pyramidit. Myös 12. dynastian ja 25. dynastian faaraot rakensivat pieniä pyramideja.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987" y="3457575"/>
            <a:ext cx="4481513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83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5F9F86C8F31294092676097C8988945" ma:contentTypeVersion="5" ma:contentTypeDescription="Luo uusi asiakirja." ma:contentTypeScope="" ma:versionID="f1436e74ee797fccc4849edd8721232e">
  <xsd:schema xmlns:xsd="http://www.w3.org/2001/XMLSchema" xmlns:xs="http://www.w3.org/2001/XMLSchema" xmlns:p="http://schemas.microsoft.com/office/2006/metadata/properties" xmlns:ns3="2d91fc4b-4ec2-4890-9ba0-98e0cec4f7ad" xmlns:ns4="b3848b55-d156-47e2-a379-4332a0ad2ba5" targetNamespace="http://schemas.microsoft.com/office/2006/metadata/properties" ma:root="true" ma:fieldsID="8c4b7647ffbb9d9026ee0f2fb193b677" ns3:_="" ns4:_="">
    <xsd:import namespace="2d91fc4b-4ec2-4890-9ba0-98e0cec4f7ad"/>
    <xsd:import namespace="b3848b55-d156-47e2-a379-4332a0ad2ba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1fc4b-4ec2-4890-9ba0-98e0cec4f7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848b55-d156-47e2-a379-4332a0ad2b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F570B2-10FB-44BF-A45D-6CFD9698FA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356C76-9919-481B-A12D-E9AADE5E48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91fc4b-4ec2-4890-9ba0-98e0cec4f7ad"/>
    <ds:schemaRef ds:uri="b3848b55-d156-47e2-a379-4332a0ad2b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B81B7A-EEDF-4EEE-A678-DF44355F01B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367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Office-teema</vt:lpstr>
      <vt:lpstr>EGYPTIN PYRAMIDIT</vt:lpstr>
      <vt:lpstr>EGYPTIN PYRAMIDIT</vt:lpstr>
      <vt:lpstr>Egyptin pyramidit</vt:lpstr>
      <vt:lpstr>Kolmannen dynastian aikaiset pyramidit</vt:lpstr>
      <vt:lpstr>Neljännen dynastian aikaiset pyramidit </vt:lpstr>
      <vt:lpstr>Myöhemmät pyramidit </vt:lpstr>
    </vt:vector>
  </TitlesOfParts>
  <Company>ICT Kymi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Asiakas</dc:creator>
  <cp:lastModifiedBy>Ahmed Abdullah Abdiaziz</cp:lastModifiedBy>
  <cp:revision>22</cp:revision>
  <dcterms:created xsi:type="dcterms:W3CDTF">2020-01-27T13:41:03Z</dcterms:created>
  <dcterms:modified xsi:type="dcterms:W3CDTF">2020-01-28T15:08:23Z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0x01010065F9F86C8F31294092676097C8988945</vt:lpwstr>
  </property>
</Properties>
</file>