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937830-456B-A4AC-B736-B3F44388BDD3}" v="31" dt="2020-01-28T15:16:43.8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771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09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2768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6824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924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8807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4438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239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60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799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3454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5345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8303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1926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824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260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3454A-9B35-43B0-9703-4AD7A79B55C2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4422E7A-0DF7-4E78-899C-55249468A8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7272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hc.unesco.org/en/list/1550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Asmara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modernistinen </a:t>
            </a:r>
            <a:r>
              <a:rPr lang="fi-FI" dirty="0" err="1"/>
              <a:t>Africalainen</a:t>
            </a:r>
            <a:r>
              <a:rPr lang="fi-FI" dirty="0"/>
              <a:t> kaupunki</a:t>
            </a:r>
          </a:p>
        </p:txBody>
      </p:sp>
    </p:spTree>
    <p:extLst>
      <p:ext uri="{BB962C8B-B14F-4D97-AF65-F5344CB8AC3E}">
        <p14:creationId xmlns:p14="http://schemas.microsoft.com/office/powerpoint/2010/main" val="3446972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9355"/>
          </a:xfrm>
        </p:spPr>
        <p:txBody>
          <a:bodyPr>
            <a:normAutofit/>
          </a:bodyPr>
          <a:lstStyle/>
          <a:p>
            <a:r>
              <a:rPr lang="fi-FI" dirty="0"/>
              <a:t>Eritreassa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09491" y="1584251"/>
            <a:ext cx="8915400" cy="37776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2000 m  meren yllä puolella</a:t>
            </a:r>
          </a:p>
          <a:p>
            <a:r>
              <a:rPr lang="fi-FI" dirty="0"/>
              <a:t>italian siirtomaa-aikana (</a:t>
            </a:r>
            <a:r>
              <a:rPr lang="fi-FI" dirty="0" err="1"/>
              <a:t>sottilas</a:t>
            </a:r>
            <a:r>
              <a:rPr lang="fi-FI" dirty="0"/>
              <a:t>) </a:t>
            </a:r>
          </a:p>
          <a:p>
            <a:r>
              <a:rPr lang="fi-FI" dirty="0"/>
              <a:t>1893-1941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418" y="2475151"/>
            <a:ext cx="6022089" cy="401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022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520646" cy="849721"/>
          </a:xfrm>
        </p:spPr>
        <p:txBody>
          <a:bodyPr/>
          <a:lstStyle/>
          <a:p>
            <a:r>
              <a:rPr lang="fi-FI" dirty="0"/>
              <a:t>FIAT TAGLIERO Rakennus</a:t>
            </a:r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942" y="3908425"/>
            <a:ext cx="157942" cy="228600"/>
          </a:xfrm>
        </p:spPr>
      </p:pic>
      <p:pic>
        <p:nvPicPr>
          <p:cNvPr id="9" name="Kuva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870" y="1428319"/>
            <a:ext cx="9148354" cy="5145949"/>
          </a:xfrm>
          <a:prstGeom prst="rect">
            <a:avLst/>
          </a:prstGeom>
        </p:spPr>
      </p:pic>
      <p:sp>
        <p:nvSpPr>
          <p:cNvPr id="10" name="Suorakulmio 9"/>
          <p:cNvSpPr/>
          <p:nvPr/>
        </p:nvSpPr>
        <p:spPr>
          <a:xfrm>
            <a:off x="1443870" y="1030180"/>
            <a:ext cx="80989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900" dirty="0"/>
              <a:t>https://cdn.vox-cdn.com/thumbor/pwGZcY61pHNrrpHqOA7oZw9qPrg=/0x103:1181x767/1600x900/cdn.vox-cdn.com/uploads/chorus_image/image/48962399/tagliero.0.0.jpg</a:t>
            </a:r>
          </a:p>
        </p:txBody>
      </p:sp>
    </p:spTree>
    <p:extLst>
      <p:ext uri="{BB962C8B-B14F-4D97-AF65-F5344CB8AC3E}">
        <p14:creationId xmlns:p14="http://schemas.microsoft.com/office/powerpoint/2010/main" val="596651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Lähde: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https://whc.unesco.org/en/list/1550/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1859095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087A82E125ABA4C8660539408C571B7" ma:contentTypeVersion="5" ma:contentTypeDescription="Luo uusi asiakirja." ma:contentTypeScope="" ma:versionID="55ba7fff1cc16e58cd5b59acde8ca91e">
  <xsd:schema xmlns:xsd="http://www.w3.org/2001/XMLSchema" xmlns:xs="http://www.w3.org/2001/XMLSchema" xmlns:p="http://schemas.microsoft.com/office/2006/metadata/properties" xmlns:ns3="b4c38f99-d492-422a-b85f-b56314e11126" xmlns:ns4="93a5a948-5748-4cc3-8abf-cf44c7f811f3" targetNamespace="http://schemas.microsoft.com/office/2006/metadata/properties" ma:root="true" ma:fieldsID="54f41d4fbdc7f54bcafd8f2799771cf1" ns3:_="" ns4:_="">
    <xsd:import namespace="b4c38f99-d492-422a-b85f-b56314e11126"/>
    <xsd:import namespace="93a5a948-5748-4cc3-8abf-cf44c7f811f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c38f99-d492-422a-b85f-b56314e111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a5a948-5748-4cc3-8abf-cf44c7f811f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B36EB16-8DF4-46D4-8650-11DEAE931B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E10EA7-D64F-4D8D-93D3-29D84DE475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c38f99-d492-422a-b85f-b56314e11126"/>
    <ds:schemaRef ds:uri="93a5a948-5748-4cc3-8abf-cf44c7f811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E84203-9165-4D8F-BD05-5380012C5F6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29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Kuiskaus</vt:lpstr>
      <vt:lpstr>Asmara</vt:lpstr>
      <vt:lpstr>Eritreassa</vt:lpstr>
      <vt:lpstr>FIAT TAGLIERO Rakennus</vt:lpstr>
      <vt:lpstr>Lähde: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Asmara</dc:title>
  <dc:creator>Mulugeta Tesfamicael</dc:creator>
  <cp:lastModifiedBy>Tesfamicael Mulugeta</cp:lastModifiedBy>
  <cp:revision>13</cp:revision>
  <dcterms:created xsi:type="dcterms:W3CDTF">2020-01-28T09:49:50Z</dcterms:created>
  <dcterms:modified xsi:type="dcterms:W3CDTF">2020-01-28T15:17:25Z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0x010100A087A82E125ABA4C8660539408C571B7</vt:lpwstr>
  </property>
</Properties>
</file>