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4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21B6-4C42-4515-8FBA-12A853C089DF}" type="datetimeFigureOut">
              <a:rPr lang="fi-FI" smtClean="0"/>
              <a:t>3.2.2020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0776-7AC1-4541-B3CA-A2C2CC72D5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312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21B6-4C42-4515-8FBA-12A853C089DF}" type="datetimeFigureOut">
              <a:rPr lang="fi-FI" smtClean="0"/>
              <a:t>3.2.2020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0776-7AC1-4541-B3CA-A2C2CC72D5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0077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21B6-4C42-4515-8FBA-12A853C089DF}" type="datetimeFigureOut">
              <a:rPr lang="fi-FI" smtClean="0"/>
              <a:t>3.2.2020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0776-7AC1-4541-B3CA-A2C2CC72D5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999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21B6-4C42-4515-8FBA-12A853C089DF}" type="datetimeFigureOut">
              <a:rPr lang="fi-FI" smtClean="0"/>
              <a:t>3.2.2020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0776-7AC1-4541-B3CA-A2C2CC72D5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401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21B6-4C42-4515-8FBA-12A853C089DF}" type="datetimeFigureOut">
              <a:rPr lang="fi-FI" smtClean="0"/>
              <a:t>3.2.2020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0776-7AC1-4541-B3CA-A2C2CC72D5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711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21B6-4C42-4515-8FBA-12A853C089DF}" type="datetimeFigureOut">
              <a:rPr lang="fi-FI" smtClean="0"/>
              <a:t>3.2.2020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0776-7AC1-4541-B3CA-A2C2CC72D5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258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21B6-4C42-4515-8FBA-12A853C089DF}" type="datetimeFigureOut">
              <a:rPr lang="fi-FI" smtClean="0"/>
              <a:t>3.2.2020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0776-7AC1-4541-B3CA-A2C2CC72D557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38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21B6-4C42-4515-8FBA-12A853C089DF}" type="datetimeFigureOut">
              <a:rPr lang="fi-FI" smtClean="0"/>
              <a:t>3.2.2020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0776-7AC1-4541-B3CA-A2C2CC72D5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349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21B6-4C42-4515-8FBA-12A853C089DF}" type="datetimeFigureOut">
              <a:rPr lang="fi-FI" smtClean="0"/>
              <a:t>3.2.2020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0776-7AC1-4541-B3CA-A2C2CC72D5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301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21B6-4C42-4515-8FBA-12A853C089DF}" type="datetimeFigureOut">
              <a:rPr lang="fi-FI" smtClean="0"/>
              <a:t>3.2.2020</a:t>
            </a:fld>
            <a:endParaRPr lang="fi-F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0776-7AC1-4541-B3CA-A2C2CC72D5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365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8A721B6-4C42-4515-8FBA-12A853C089DF}" type="datetimeFigureOut">
              <a:rPr lang="fi-FI" smtClean="0"/>
              <a:t>3.2.2020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0776-7AC1-4541-B3CA-A2C2CC72D5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419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8A721B6-4C42-4515-8FBA-12A853C089DF}" type="datetimeFigureOut">
              <a:rPr lang="fi-FI" smtClean="0"/>
              <a:t>3.2.2020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67F0776-7AC1-4541-B3CA-A2C2CC72D5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008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i/search?as_st=y&amp;tbm=isch&amp;hl=fi&amp;as_q=Petra+Jordania&amp;as_epq=&amp;as_oq=&amp;as_eq=&amp;cr=&amp;as_sitesearch=&amp;safe=images&amp;tbs=sur:f#imgdii=m1PZzMoW0khbwM:&amp;imgrc=r5JWQok4ABtx8M:" TargetMode="External"/><Relationship Id="rId2" Type="http://schemas.openxmlformats.org/officeDocument/2006/relationships/hyperlink" Target="https://www.google.com/search?q=historia+de+petra+jordania&amp;source=lnms&amp;tbm=isch&amp;sa=X&amp;ved=2ahUKEwjX7Kmnr63nAhVC8aYKHY_BDgoQ_AUoAXoECAwQAw&amp;biw=1045&amp;bih=620#imgrc=jviexLk0Fti-0M: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uvahaun tulos haulle Petra Jorda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970" y="2088596"/>
            <a:ext cx="6242534" cy="476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867341" y="25320"/>
            <a:ext cx="6230983" cy="721274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Petra Jordania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425298" y="953503"/>
            <a:ext cx="9387879" cy="1212804"/>
          </a:xfrm>
        </p:spPr>
        <p:txBody>
          <a:bodyPr>
            <a:normAutofit lnSpcReduction="10000"/>
          </a:bodyPr>
          <a:lstStyle/>
          <a:p>
            <a:r>
              <a:rPr lang="fi-FI" sz="3600" dirty="0" smtClean="0"/>
              <a:t>On kuuluisa arkeologinen paikka.</a:t>
            </a:r>
          </a:p>
          <a:p>
            <a:r>
              <a:rPr lang="fi-FI" sz="3600" dirty="0" smtClean="0"/>
              <a:t>Alue </a:t>
            </a:r>
            <a:r>
              <a:rPr lang="fi-FI" sz="3600" dirty="0" err="1" smtClean="0"/>
              <a:t>lounais</a:t>
            </a:r>
            <a:r>
              <a:rPr lang="fi-FI" sz="3600" dirty="0" smtClean="0"/>
              <a:t> </a:t>
            </a:r>
            <a:r>
              <a:rPr lang="fi-FI" sz="3600" dirty="0" err="1" smtClean="0"/>
              <a:t>jordanian</a:t>
            </a:r>
            <a:r>
              <a:rPr lang="fi-FI" sz="3600" dirty="0" smtClean="0"/>
              <a:t> autiomaassa. 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422970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199" y="770709"/>
            <a:ext cx="10696303" cy="5406254"/>
          </a:xfrm>
        </p:spPr>
        <p:txBody>
          <a:bodyPr>
            <a:normAutofit/>
          </a:bodyPr>
          <a:lstStyle/>
          <a:p>
            <a:r>
              <a:rPr lang="fi-FI" sz="3200" dirty="0" smtClean="0"/>
              <a:t>Se oli </a:t>
            </a:r>
            <a:r>
              <a:rPr lang="fi-FI" sz="3200" dirty="0" err="1" smtClean="0"/>
              <a:t>Nabaten</a:t>
            </a:r>
            <a:r>
              <a:rPr lang="fi-FI" sz="3200" dirty="0" smtClean="0"/>
              <a:t> kuningaskunnan pää kaupunki , joka syntyi noin 3000 </a:t>
            </a:r>
            <a:r>
              <a:rPr lang="fi-FI" sz="3200" dirty="0" err="1" smtClean="0"/>
              <a:t>ekr.</a:t>
            </a:r>
            <a:endParaRPr lang="fi-FI" sz="3200" dirty="0" smtClean="0"/>
          </a:p>
          <a:p>
            <a:r>
              <a:rPr lang="fi-FI" sz="3200" dirty="0" smtClean="0"/>
              <a:t>Siihen päässe pienen </a:t>
            </a:r>
            <a:r>
              <a:rPr lang="fi-FI" sz="3200" dirty="0" err="1" smtClean="0"/>
              <a:t>Al</a:t>
            </a:r>
            <a:r>
              <a:rPr lang="fi-FI" sz="3200" dirty="0" smtClean="0"/>
              <a:t> </a:t>
            </a:r>
            <a:r>
              <a:rPr lang="fi-FI" sz="3200" dirty="0" err="1" smtClean="0"/>
              <a:t>siq</a:t>
            </a:r>
            <a:r>
              <a:rPr lang="fi-FI" sz="3200" dirty="0" smtClean="0"/>
              <a:t> </a:t>
            </a:r>
            <a:r>
              <a:rPr lang="fi-FI" sz="3200" dirty="0" err="1" smtClean="0"/>
              <a:t>nimesen</a:t>
            </a:r>
            <a:r>
              <a:rPr lang="fi-FI" sz="3200" dirty="0" smtClean="0"/>
              <a:t> rotkon kautta ja se </a:t>
            </a:r>
            <a:r>
              <a:rPr lang="fi-FI" sz="3200" dirty="0" err="1" smtClean="0"/>
              <a:t>siältää</a:t>
            </a:r>
            <a:r>
              <a:rPr lang="fi-FI" sz="3200" dirty="0" smtClean="0"/>
              <a:t> haudat ja </a:t>
            </a:r>
            <a:r>
              <a:rPr lang="fi-FI" sz="3200" dirty="0" err="1" smtClean="0"/>
              <a:t>tempeppli</a:t>
            </a:r>
            <a:r>
              <a:rPr lang="fi-FI" sz="3200" dirty="0" smtClean="0"/>
              <a:t>  jotka on kaiverrettu.</a:t>
            </a:r>
          </a:p>
          <a:p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52704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87382" y="339636"/>
            <a:ext cx="6413863" cy="216843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dirty="0"/>
              <a:t> </a:t>
            </a:r>
            <a:r>
              <a:rPr lang="fi-FI" sz="3600" dirty="0" smtClean="0"/>
              <a:t>Vaalean punaisista hiekkakiven kallioista , jotka antoivat lempinimen </a:t>
            </a:r>
            <a:r>
              <a:rPr lang="fi-FI" sz="4000" dirty="0" smtClean="0"/>
              <a:t>”vaaleanpunainen kaupunki</a:t>
            </a:r>
            <a:r>
              <a:rPr lang="fi-FI" sz="3200" dirty="0" smtClean="0"/>
              <a:t>”.</a:t>
            </a:r>
          </a:p>
        </p:txBody>
      </p:sp>
      <p:pic>
        <p:nvPicPr>
          <p:cNvPr id="1026" name="Picture 2" descr="Kuvahaun tulos haulle Petra Jordan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508" y="143691"/>
            <a:ext cx="4088673" cy="651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1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/>
          <p:cNvSpPr>
            <a:spLocks noGrp="1"/>
          </p:cNvSpPr>
          <p:nvPr>
            <p:ph type="subTitle" idx="1"/>
          </p:nvPr>
        </p:nvSpPr>
        <p:spPr>
          <a:xfrm>
            <a:off x="1358537" y="822960"/>
            <a:ext cx="9509761" cy="5303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dirty="0" smtClean="0"/>
              <a:t>Ehkä tunnetuin rakenne on </a:t>
            </a:r>
            <a:r>
              <a:rPr lang="fi-FI" sz="3600" dirty="0" err="1" smtClean="0"/>
              <a:t>Al</a:t>
            </a:r>
            <a:r>
              <a:rPr lang="fi-FI" sz="3600" dirty="0" smtClean="0"/>
              <a:t> </a:t>
            </a:r>
            <a:r>
              <a:rPr lang="fi-FI" sz="3600" dirty="0" err="1" smtClean="0"/>
              <a:t>Khaznh</a:t>
            </a:r>
            <a:r>
              <a:rPr lang="fi-FI" sz="3600" dirty="0" smtClean="0"/>
              <a:t>, 45 </a:t>
            </a:r>
            <a:r>
              <a:rPr lang="fi-FI" sz="3600" dirty="0" err="1" smtClean="0"/>
              <a:t>metria</a:t>
            </a:r>
            <a:r>
              <a:rPr lang="fi-FI" sz="3600" dirty="0" smtClean="0"/>
              <a:t> korkea , joka on </a:t>
            </a:r>
            <a:r>
              <a:rPr lang="fi-FI" sz="3600" dirty="0" err="1" smtClean="0"/>
              <a:t>tempepeli</a:t>
            </a:r>
            <a:r>
              <a:rPr lang="fi-FI" sz="3600" dirty="0" smtClean="0"/>
              <a:t> koristeellisella </a:t>
            </a:r>
            <a:r>
              <a:rPr lang="fi-FI" sz="3600" dirty="0" err="1" smtClean="0"/>
              <a:t>kreikkalaistyysella</a:t>
            </a:r>
            <a:r>
              <a:rPr lang="fi-FI" sz="3600" dirty="0" smtClean="0"/>
              <a:t> julkisivulla ,joka tunnetaan myös </a:t>
            </a:r>
            <a:r>
              <a:rPr lang="fi-FI" sz="3600" dirty="0" err="1" smtClean="0"/>
              <a:t>nimella</a:t>
            </a:r>
            <a:r>
              <a:rPr lang="fi-FI" sz="3600" dirty="0" smtClean="0"/>
              <a:t> </a:t>
            </a:r>
            <a:r>
              <a:rPr lang="fi-FI" sz="3600" dirty="0" err="1" smtClean="0"/>
              <a:t>treasury</a:t>
            </a:r>
            <a:r>
              <a:rPr lang="fi-FI" sz="3600" dirty="0" smtClean="0"/>
              <a:t>.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49642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Lähteet: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hlinkClick r:id="rId2"/>
              </a:rPr>
              <a:t>https://www.google.com/search?q=historia+de+petra+jordania&amp;source=lnms&amp;tbm=isch&amp;sa=X&amp;ved=2ahUKEwjX7Kmnr63nAhVC8aYKHY_BDgoQ_AUoAXoECAwQAw&amp;biw=1045&amp;bih=620#imgrc=jviexLk0Fti-0M:</a:t>
            </a:r>
            <a:endParaRPr lang="fi-FI" dirty="0" smtClean="0"/>
          </a:p>
          <a:p>
            <a:r>
              <a:rPr lang="fi-FI" dirty="0" smtClean="0"/>
              <a:t>  </a:t>
            </a:r>
            <a:r>
              <a:rPr lang="fi-FI" dirty="0" smtClean="0">
                <a:hlinkClick r:id="rId3"/>
              </a:rPr>
              <a:t>https://www.google.fi/search?as_st=y&amp;tbm=isch&amp;hl=fi&amp;as_q=Petra+Jordania&amp;as_epq=&amp;as_oq=&amp;as_eq=&amp;cr=&amp;as_sitesearch=&amp;safe=images&amp;tbs=sur:f#imgdii=m1PZzMoW0khbwM:&amp;imgrc=r5JWQok4ABtx8M: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00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087A82E125ABA4C8660539408C571B7" ma:contentTypeVersion="5" ma:contentTypeDescription="Luo uusi asiakirja." ma:contentTypeScope="" ma:versionID="55ba7fff1cc16e58cd5b59acde8ca91e">
  <xsd:schema xmlns:xsd="http://www.w3.org/2001/XMLSchema" xmlns:xs="http://www.w3.org/2001/XMLSchema" xmlns:p="http://schemas.microsoft.com/office/2006/metadata/properties" xmlns:ns3="b4c38f99-d492-422a-b85f-b56314e11126" xmlns:ns4="93a5a948-5748-4cc3-8abf-cf44c7f811f3" targetNamespace="http://schemas.microsoft.com/office/2006/metadata/properties" ma:root="true" ma:fieldsID="54f41d4fbdc7f54bcafd8f2799771cf1" ns3:_="" ns4:_="">
    <xsd:import namespace="b4c38f99-d492-422a-b85f-b56314e11126"/>
    <xsd:import namespace="93a5a948-5748-4cc3-8abf-cf44c7f811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c38f99-d492-422a-b85f-b56314e111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a5a948-5748-4cc3-8abf-cf44c7f811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299EEE-2672-4151-9248-66EDBD76C889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93a5a948-5748-4cc3-8abf-cf44c7f811f3"/>
    <ds:schemaRef ds:uri="http://purl.org/dc/terms/"/>
    <ds:schemaRef ds:uri="http://schemas.openxmlformats.org/package/2006/metadata/core-properties"/>
    <ds:schemaRef ds:uri="b4c38f99-d492-422a-b85f-b56314e1112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5BCB800-E0C6-469B-A9B0-9C13F0310D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4DE307-B155-46CE-A060-6F5385DCE9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c38f99-d492-422a-b85f-b56314e11126"/>
    <ds:schemaRef ds:uri="93a5a948-5748-4cc3-8abf-cf44c7f811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TM10001115[[fn=Pakkaus]]</Template>
  <TotalTime>90</TotalTime>
  <Words>103</Words>
  <Application>Microsoft Office PowerPoint</Application>
  <PresentationFormat>Laajakuva</PresentationFormat>
  <Paragraphs>10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Parcel</vt:lpstr>
      <vt:lpstr>Petra Jordania</vt:lpstr>
      <vt:lpstr>PowerPoint-esitys</vt:lpstr>
      <vt:lpstr>PowerPoint-esitys</vt:lpstr>
      <vt:lpstr>PowerPoint-esitys</vt:lpstr>
      <vt:lpstr>Lähteet: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Petra Jordania</dc:title>
  <dc:creator>Eufrasina Caculo</dc:creator>
  <cp:lastModifiedBy>Varis Klára Maria</cp:lastModifiedBy>
  <cp:revision>11</cp:revision>
  <dcterms:created xsi:type="dcterms:W3CDTF">2020-01-31T07:28:18Z</dcterms:created>
  <dcterms:modified xsi:type="dcterms:W3CDTF">2020-02-03T07:01:41Z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0x010100A087A82E125ABA4C8660539408C571B7</vt:lpwstr>
  </property>
</Properties>
</file>