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414AA-6D2E-4135-B2AD-F6108C604D10}" type="datetimeFigureOut">
              <a:rPr lang="fi-FI" smtClean="0"/>
              <a:t>3.2.2020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24A2F-B1CD-4E22-86A9-31A226AB47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4538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414AA-6D2E-4135-B2AD-F6108C604D10}" type="datetimeFigureOut">
              <a:rPr lang="fi-FI" smtClean="0"/>
              <a:t>3.2.2020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24A2F-B1CD-4E22-86A9-31A226AB47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7286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414AA-6D2E-4135-B2AD-F6108C604D10}" type="datetimeFigureOut">
              <a:rPr lang="fi-FI" smtClean="0"/>
              <a:t>3.2.2020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24A2F-B1CD-4E22-86A9-31A226AB47E4}" type="slidenum">
              <a:rPr lang="fi-FI" smtClean="0"/>
              <a:t>‹#›</a:t>
            </a:fld>
            <a:endParaRPr lang="fi-F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930837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414AA-6D2E-4135-B2AD-F6108C604D10}" type="datetimeFigureOut">
              <a:rPr lang="fi-FI" smtClean="0"/>
              <a:t>3.2.2020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24A2F-B1CD-4E22-86A9-31A226AB47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78480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414AA-6D2E-4135-B2AD-F6108C604D10}" type="datetimeFigureOut">
              <a:rPr lang="fi-FI" smtClean="0"/>
              <a:t>3.2.2020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24A2F-B1CD-4E22-86A9-31A226AB47E4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142603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414AA-6D2E-4135-B2AD-F6108C604D10}" type="datetimeFigureOut">
              <a:rPr lang="fi-FI" smtClean="0"/>
              <a:t>3.2.2020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24A2F-B1CD-4E22-86A9-31A226AB47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63133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414AA-6D2E-4135-B2AD-F6108C604D10}" type="datetimeFigureOut">
              <a:rPr lang="fi-FI" smtClean="0"/>
              <a:t>3.2.2020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24A2F-B1CD-4E22-86A9-31A226AB47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16796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414AA-6D2E-4135-B2AD-F6108C604D10}" type="datetimeFigureOut">
              <a:rPr lang="fi-FI" smtClean="0"/>
              <a:t>3.2.2020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24A2F-B1CD-4E22-86A9-31A226AB47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9005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414AA-6D2E-4135-B2AD-F6108C604D10}" type="datetimeFigureOut">
              <a:rPr lang="fi-FI" smtClean="0"/>
              <a:t>3.2.2020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24A2F-B1CD-4E22-86A9-31A226AB47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4840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414AA-6D2E-4135-B2AD-F6108C604D10}" type="datetimeFigureOut">
              <a:rPr lang="fi-FI" smtClean="0"/>
              <a:t>3.2.2020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24A2F-B1CD-4E22-86A9-31A226AB47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8391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414AA-6D2E-4135-B2AD-F6108C604D10}" type="datetimeFigureOut">
              <a:rPr lang="fi-FI" smtClean="0"/>
              <a:t>3.2.2020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24A2F-B1CD-4E22-86A9-31A226AB47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1879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414AA-6D2E-4135-B2AD-F6108C604D10}" type="datetimeFigureOut">
              <a:rPr lang="fi-FI" smtClean="0"/>
              <a:t>3.2.2020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24A2F-B1CD-4E22-86A9-31A226AB47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9067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414AA-6D2E-4135-B2AD-F6108C604D10}" type="datetimeFigureOut">
              <a:rPr lang="fi-FI" smtClean="0"/>
              <a:t>3.2.2020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24A2F-B1CD-4E22-86A9-31A226AB47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7403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414AA-6D2E-4135-B2AD-F6108C604D10}" type="datetimeFigureOut">
              <a:rPr lang="fi-FI" smtClean="0"/>
              <a:t>3.2.2020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24A2F-B1CD-4E22-86A9-31A226AB47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5489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414AA-6D2E-4135-B2AD-F6108C604D10}" type="datetimeFigureOut">
              <a:rPr lang="fi-FI" smtClean="0"/>
              <a:t>3.2.2020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24A2F-B1CD-4E22-86A9-31A226AB47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9556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414AA-6D2E-4135-B2AD-F6108C604D10}" type="datetimeFigureOut">
              <a:rPr lang="fi-FI" smtClean="0"/>
              <a:t>3.2.2020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24A2F-B1CD-4E22-86A9-31A226AB47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2410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9414AA-6D2E-4135-B2AD-F6108C604D10}" type="datetimeFigureOut">
              <a:rPr lang="fi-FI" smtClean="0"/>
              <a:t>3.2.2020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D524A2F-B1CD-4E22-86A9-31A226AB47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246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youtube.com/watch?v=dY_3ggKg0Bc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historianet.fi/sivilisaatiot/rooman-valtakunta/vesuvius-kylvi-tuhoa-ja-kuolemaa-pompeji-pimen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71302" y="540772"/>
            <a:ext cx="8163198" cy="1085260"/>
          </a:xfrm>
        </p:spPr>
        <p:txBody>
          <a:bodyPr/>
          <a:lstStyle/>
          <a:p>
            <a:r>
              <a:rPr lang="fi-FI" dirty="0" err="1" smtClean="0"/>
              <a:t>Pompeji</a:t>
            </a:r>
            <a:r>
              <a:rPr lang="fi-FI" dirty="0" smtClean="0"/>
              <a:t>, antiikin Rooma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862251" y="1450515"/>
            <a:ext cx="9144000" cy="1655762"/>
          </a:xfrm>
        </p:spPr>
        <p:txBody>
          <a:bodyPr/>
          <a:lstStyle/>
          <a:p>
            <a:r>
              <a:rPr lang="fi-FI" dirty="0" smtClean="0"/>
              <a:t>suuri satama kaupunki</a:t>
            </a:r>
            <a:endParaRPr lang="fi-FI" dirty="0"/>
          </a:p>
        </p:txBody>
      </p:sp>
      <p:pic>
        <p:nvPicPr>
          <p:cNvPr id="1026" name="Picture 2" descr="Kuvahaun tulos haulle pompej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8929" y="1626032"/>
            <a:ext cx="7196455" cy="4797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0139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03514" y="676093"/>
            <a:ext cx="10515600" cy="4351338"/>
          </a:xfrm>
        </p:spPr>
        <p:txBody>
          <a:bodyPr/>
          <a:lstStyle/>
          <a:p>
            <a:r>
              <a:rPr lang="fi-FI" dirty="0" smtClean="0"/>
              <a:t>vuonna 79 Roomassa</a:t>
            </a:r>
          </a:p>
          <a:p>
            <a:r>
              <a:rPr lang="fi-FI" dirty="0" smtClean="0"/>
              <a:t>Vesuvius tuhosi </a:t>
            </a:r>
            <a:r>
              <a:rPr lang="fi-FI" dirty="0" err="1"/>
              <a:t>P</a:t>
            </a:r>
            <a:r>
              <a:rPr lang="fi-FI" dirty="0" err="1" smtClean="0"/>
              <a:t>ompejin</a:t>
            </a:r>
            <a:r>
              <a:rPr lang="fi-FI" dirty="0" smtClean="0"/>
              <a:t> ,25 elokuuta</a:t>
            </a:r>
          </a:p>
          <a:p>
            <a:r>
              <a:rPr lang="fi-FI" dirty="0" smtClean="0">
                <a:hlinkClick r:id="rId2"/>
              </a:rPr>
              <a:t>https://www.youtube.com/watch?v=dY_3ggKg0Bc</a:t>
            </a:r>
            <a:endParaRPr lang="fi-FI" dirty="0" smtClean="0"/>
          </a:p>
          <a:p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5412" y="2151062"/>
            <a:ext cx="5863228" cy="3983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545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Lähteet: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>
                <a:hlinkClick r:id="rId2"/>
              </a:rPr>
              <a:t>https://historianet.fi/sivilisaatiot/rooman-valtakunta/vesuvius-kylvi-tuhoa-ja-kuolemaa-pompeji-pimeni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24305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474B3A6C703C14BB3E724E39D567D1C" ma:contentTypeVersion="5" ma:contentTypeDescription="Luo uusi asiakirja." ma:contentTypeScope="" ma:versionID="89b8b6dd0eea4c5594bb5017c90ce7d8">
  <xsd:schema xmlns:xsd="http://www.w3.org/2001/XMLSchema" xmlns:xs="http://www.w3.org/2001/XMLSchema" xmlns:p="http://schemas.microsoft.com/office/2006/metadata/properties" xmlns:ns3="99cacb44-fe4f-4873-92aa-2f784603f7e2" xmlns:ns4="89fb4c45-ee0f-43a1-8b48-8a79cbfe9ea1" targetNamespace="http://schemas.microsoft.com/office/2006/metadata/properties" ma:root="true" ma:fieldsID="7471a18f68d07f230e2f727c19dd09bf" ns3:_="" ns4:_="">
    <xsd:import namespace="99cacb44-fe4f-4873-92aa-2f784603f7e2"/>
    <xsd:import namespace="89fb4c45-ee0f-43a1-8b48-8a79cbfe9ea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cacb44-fe4f-4873-92aa-2f784603f7e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fb4c45-ee0f-43a1-8b48-8a79cbfe9ea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7885A69-B8F5-4831-B386-5AC475755D9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CA5A1C8-DA10-43E8-9A39-D9A843BD2C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9cacb44-fe4f-4873-92aa-2f784603f7e2"/>
    <ds:schemaRef ds:uri="89fb4c45-ee0f-43a1-8b48-8a79cbfe9e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5F225D9-0864-4962-B4F4-72B5812948DA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89fb4c45-ee0f-43a1-8b48-8a79cbfe9ea1"/>
    <ds:schemaRef ds:uri="99cacb44-fe4f-4873-92aa-2f784603f7e2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TM02900688[[fn=Pinta]]</Template>
  <TotalTime>42</TotalTime>
  <Words>24</Words>
  <Application>Microsoft Office PowerPoint</Application>
  <PresentationFormat>Laajakuva</PresentationFormat>
  <Paragraphs>7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Pinta</vt:lpstr>
      <vt:lpstr>Pompeji, antiikin Rooma</vt:lpstr>
      <vt:lpstr>PowerPoint-esitys</vt:lpstr>
      <vt:lpstr>Lähteet: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Pompeji Rooma</dc:title>
  <dc:creator>Abadi Habteslasie</dc:creator>
  <cp:lastModifiedBy>Varis Klára Maria</cp:lastModifiedBy>
  <cp:revision>6</cp:revision>
  <dcterms:created xsi:type="dcterms:W3CDTF">2020-01-31T07:28:45Z</dcterms:created>
  <dcterms:modified xsi:type="dcterms:W3CDTF">2020-02-03T07:05:23Z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0x0101004474B3A6C703C14BB3E724E39D567D1C</vt:lpwstr>
  </property>
</Properties>
</file>