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254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7955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290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501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969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517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35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58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53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67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88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28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59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97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44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1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D4807-0321-4E46-B387-A3D399BE1353}" type="datetimeFigureOut">
              <a:rPr lang="fi-FI" smtClean="0"/>
              <a:t>3.2.2020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C21ACB-6B3D-486D-9E3D-18BE284B16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06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vanha+rauma+unesco&amp;rlz=1C1GCEA_enFI886FI886&amp;oq=vanha+rauma&amp;aqs=chrome.1.69i59l2j69i57j0l5.8686j0j4&amp;sourceid=chrome&amp;ie=UTF-8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76601" y="584200"/>
            <a:ext cx="8915399" cy="2262781"/>
          </a:xfrm>
        </p:spPr>
        <p:txBody>
          <a:bodyPr/>
          <a:lstStyle/>
          <a:p>
            <a:r>
              <a:rPr lang="fi-FI" dirty="0"/>
              <a:t>vanha </a:t>
            </a:r>
            <a:r>
              <a:rPr lang="fi-FI" dirty="0" err="1"/>
              <a:t>rauma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28711" y="3127023"/>
            <a:ext cx="8975901" cy="2776640"/>
          </a:xfrm>
        </p:spPr>
        <p:txBody>
          <a:bodyPr>
            <a:normAutofit/>
          </a:bodyPr>
          <a:lstStyle/>
          <a:p>
            <a:r>
              <a:rPr lang="fi-FI" b="0" i="0" dirty="0">
                <a:solidFill>
                  <a:srgbClr val="303030"/>
                </a:solidFill>
                <a:effectLst/>
                <a:latin typeface="museo-sans-rounded"/>
              </a:rPr>
              <a:t>Vuonna 1442 privilegiokirjansa saaneen Rauman keskus – Vanha Rauma – on rakentunut vuoden 1682 kaupungin palon jälkeen tiiviiksi kaupunkikeskustaksi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099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61836" y="2269066"/>
            <a:ext cx="9050865" cy="1467129"/>
          </a:xfrm>
        </p:spPr>
        <p:txBody>
          <a:bodyPr>
            <a:noAutofit/>
          </a:bodyPr>
          <a:lstStyle/>
          <a:p>
            <a:r>
              <a:rPr lang="fi-FI" sz="1400" dirty="0"/>
              <a:t>https://www.google.com/search?rlz=1C1GCEA_enFI886FI886&amp;biw=1366&amp;bih=657&amp;tbm=isch&amp;sa=1&amp;ei=wg40XoV1zfqrAY-yotAB&amp;q=vanha+rauma+unesco+risti+kirkko&amp;oq=vanha+rauma+unesco+risti+kirkko&amp;gs_l=img.12...0.0..185...0.0..0.0.0.......0......gws-wiz-img.FpkHWTVtMGY&amp;ved=0ahUKEwiF3r-x3a3nAhVN_SoKHQ-ZCBoQ4dUDCAc#imgrc=DT1lYiO9jmLEgM:</a:t>
            </a:r>
          </a:p>
          <a:p>
            <a:endParaRPr lang="fi-FI" sz="1400" dirty="0"/>
          </a:p>
          <a:p>
            <a:r>
              <a:rPr lang="fi-FI" sz="1400" dirty="0">
                <a:hlinkClick r:id="rId2"/>
              </a:rPr>
              <a:t>https://www.google.com/search?q=vanha+rauma+unesco&amp;rlz=1C1GCEA_enFI886FI886&amp;oq=vanha+rauma&amp;aqs=chrome.1.69i59l2j69i57j0l5.8686j0j4&amp;sourceid=chrome&amp;ie=UTF-8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4066228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67378" y="1388533"/>
            <a:ext cx="8637234" cy="4522689"/>
          </a:xfrm>
        </p:spPr>
        <p:txBody>
          <a:bodyPr/>
          <a:lstStyle/>
          <a:p>
            <a:r>
              <a:rPr lang="fi-FI" b="1" i="0" dirty="0">
                <a:solidFill>
                  <a:srgbClr val="303030"/>
                </a:solidFill>
                <a:effectLst/>
                <a:latin typeface="museo-sans-rounded"/>
              </a:rPr>
              <a:t>.Vanhan Rauman 29 hehtaarin suuruisella alueella on yli 600 rakennusta, joista suurin osa on yksityishenkilöiden omistamia. Asukkaita Vanhassa Raumassa on noin 800.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6717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Riisti kirkko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7225" y="3146425"/>
            <a:ext cx="261937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966375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087A82E125ABA4C8660539408C571B7" ma:contentTypeVersion="7" ma:contentTypeDescription="Luo uusi asiakirja." ma:contentTypeScope="" ma:versionID="32200c8e49d47b3dfd8a743a23732658">
  <xsd:schema xmlns:xsd="http://www.w3.org/2001/XMLSchema" xmlns:xs="http://www.w3.org/2001/XMLSchema" xmlns:p="http://schemas.microsoft.com/office/2006/metadata/properties" xmlns:ns3="b4c38f99-d492-422a-b85f-b56314e11126" xmlns:ns4="93a5a948-5748-4cc3-8abf-cf44c7f811f3" targetNamespace="http://schemas.microsoft.com/office/2006/metadata/properties" ma:root="true" ma:fieldsID="7578dc1224452d8350644097bfc80b0f" ns3:_="" ns4:_="">
    <xsd:import namespace="b4c38f99-d492-422a-b85f-b56314e11126"/>
    <xsd:import namespace="93a5a948-5748-4cc3-8abf-cf44c7f811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38f99-d492-422a-b85f-b56314e111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5a948-5748-4cc3-8abf-cf44c7f811f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F140D4-BCB2-47DA-A7E4-EB4125A553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EC6ABB-763A-4121-BC50-4F939B421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c38f99-d492-422a-b85f-b56314e11126"/>
    <ds:schemaRef ds:uri="93a5a948-5748-4cc3-8abf-cf44c7f811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4018D3-FB8B-476B-856D-F84B6E90464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68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Kuiskaus</vt:lpstr>
      <vt:lpstr>vanha rauma</vt:lpstr>
      <vt:lpstr>PowerPoint Presentation</vt:lpstr>
      <vt:lpstr>PowerPoint Presentation</vt:lpstr>
      <vt:lpstr>Riisti kirkko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vanha rauma</dc:title>
  <dc:creator>Yacob Robel</dc:creator>
  <cp:lastModifiedBy>Yacob Robel</cp:lastModifiedBy>
  <cp:revision>3</cp:revision>
  <dcterms:created xsi:type="dcterms:W3CDTF">2020-01-31T11:27:07Z</dcterms:created>
  <dcterms:modified xsi:type="dcterms:W3CDTF">2020-02-04T07:57:08Z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0x010100A087A82E125ABA4C8660539408C571B7</vt:lpwstr>
  </property>
</Properties>
</file>