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7" r:id="rId19"/>
    <p:sldId id="288" r:id="rId20"/>
    <p:sldId id="289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307" r:id="rId34"/>
    <p:sldId id="301" r:id="rId35"/>
    <p:sldId id="302" r:id="rId36"/>
    <p:sldId id="303" r:id="rId37"/>
    <p:sldId id="304" r:id="rId38"/>
    <p:sldId id="297" r:id="rId39"/>
    <p:sldId id="291" r:id="rId40"/>
    <p:sldId id="306" r:id="rId41"/>
    <p:sldId id="292" r:id="rId42"/>
    <p:sldId id="293" r:id="rId43"/>
    <p:sldId id="296" r:id="rId44"/>
    <p:sldId id="295" r:id="rId45"/>
    <p:sldId id="294" r:id="rId46"/>
    <p:sldId id="290" r:id="rId47"/>
    <p:sldId id="333" r:id="rId48"/>
    <p:sldId id="336" r:id="rId49"/>
    <p:sldId id="335" r:id="rId50"/>
    <p:sldId id="337" r:id="rId51"/>
    <p:sldId id="338" r:id="rId52"/>
    <p:sldId id="339" r:id="rId53"/>
    <p:sldId id="340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71" r:id="rId106"/>
    <p:sldId id="373" r:id="rId107"/>
    <p:sldId id="372" r:id="rId108"/>
    <p:sldId id="329" r:id="rId109"/>
    <p:sldId id="330" r:id="rId110"/>
    <p:sldId id="331" r:id="rId111"/>
    <p:sldId id="332" r:id="rId112"/>
    <p:sldId id="300" r:id="rId113"/>
    <p:sldId id="305" r:id="rId1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7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BD4C1-BB44-42EB-B347-38DCF3A13AB1}" type="datetimeFigureOut">
              <a:rPr lang="fi-FI" smtClean="0"/>
              <a:t>13.11.2019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4BAFC-0C29-463D-B67C-FFA026EC2A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0314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A430D-C93F-4E12-9239-781CD0669596}" type="slidenum">
              <a:rPr lang="fi-FI" smtClean="0"/>
              <a:t>54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6815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54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77AE5A-6792-4181-B87C-3B0F854F35A6}" type="slidenum">
              <a:rPr lang="fi-FI" altLang="fi-FI"/>
              <a:pPr eaLnBrk="1" hangingPunct="1">
                <a:spcBef>
                  <a:spcPct val="0"/>
                </a:spcBef>
              </a:pPr>
              <a:t>105</a:t>
            </a:fld>
            <a:endParaRPr lang="fi-FI" altLang="fi-FI"/>
          </a:p>
        </p:txBody>
      </p:sp>
      <p:sp>
        <p:nvSpPr>
          <p:cNvPr id="378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654" y="3553012"/>
            <a:ext cx="7288746" cy="3366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8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54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DF71C5-2CB5-41DE-A40A-4F0B45FE0B49}" type="slidenum">
              <a:rPr lang="fi-FI" altLang="fi-FI"/>
              <a:pPr eaLnBrk="1" hangingPunct="1">
                <a:spcBef>
                  <a:spcPct val="0"/>
                </a:spcBef>
              </a:pPr>
              <a:t>107</a:t>
            </a:fld>
            <a:endParaRPr lang="fi-FI" altLang="fi-FI"/>
          </a:p>
        </p:txBody>
      </p:sp>
      <p:sp>
        <p:nvSpPr>
          <p:cNvPr id="379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654" y="3553012"/>
            <a:ext cx="7288746" cy="3366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fi-FI" smtClean="0">
                <a:latin typeface="Arial" panose="020B0604020202020204" pitchFamily="34" charset="0"/>
              </a:rPr>
              <a:t>Linkki:</a:t>
            </a:r>
          </a:p>
          <a:p>
            <a:pPr eaLnBrk="1" hangingPunct="1"/>
            <a:r>
              <a:rPr lang="fi-FI" altLang="fi-FI" smtClean="0">
                <a:latin typeface="Arial" panose="020B0604020202020204" pitchFamily="34" charset="0"/>
              </a:rPr>
              <a:t>"Tsunami." </a:t>
            </a:r>
            <a:r>
              <a:rPr lang="fi-FI" altLang="fi-FI" i="1" smtClean="0">
                <a:latin typeface="Arial" panose="020B0604020202020204" pitchFamily="34" charset="0"/>
              </a:rPr>
              <a:t>Wikipedia, </a:t>
            </a:r>
            <a:r>
              <a:rPr lang="fi-FI" altLang="fi-FI" smtClean="0">
                <a:latin typeface="Arial" panose="020B0604020202020204" pitchFamily="34" charset="0"/>
              </a:rPr>
              <a:t>. 23 tammikuu 2006, 10.55 UTC. 12 maaliskuu 2006, 10.08 &lt;http://fi.wikipedia.org/w/index.php?title=Tsunami&amp;oldid=729142&gt;. </a:t>
            </a:r>
            <a:endParaRPr lang="en-US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247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A430D-C93F-4E12-9239-781CD0669596}" type="slidenum">
              <a:rPr lang="fi-FI" smtClean="0"/>
              <a:t>55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1071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54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5A1FE4-0BC4-48AA-BEFA-BB07974481AD}" type="slidenum">
              <a:rPr lang="fi-FI" altLang="fi-FI"/>
              <a:pPr eaLnBrk="1" hangingPunct="1">
                <a:spcBef>
                  <a:spcPct val="0"/>
                </a:spcBef>
              </a:pPr>
              <a:t>83</a:t>
            </a:fld>
            <a:endParaRPr lang="fi-FI" altLang="fi-FI"/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654" y="3553012"/>
            <a:ext cx="7288746" cy="3366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50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54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C43DEB-EDD7-4894-8365-AF2A3F322EE4}" type="slidenum">
              <a:rPr lang="fi-FI" altLang="fi-FI"/>
              <a:pPr eaLnBrk="1" hangingPunct="1">
                <a:spcBef>
                  <a:spcPct val="0"/>
                </a:spcBef>
              </a:pPr>
              <a:t>85</a:t>
            </a:fld>
            <a:endParaRPr lang="fi-FI" altLang="fi-FI"/>
          </a:p>
        </p:txBody>
      </p:sp>
      <p:sp>
        <p:nvSpPr>
          <p:cNvPr id="366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654" y="3553012"/>
            <a:ext cx="7288746" cy="3366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14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54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10C092-55CE-4544-8274-33709E634CF8}" type="slidenum">
              <a:rPr lang="fi-FI" altLang="fi-FI"/>
              <a:pPr eaLnBrk="1" hangingPunct="1">
                <a:spcBef>
                  <a:spcPct val="0"/>
                </a:spcBef>
              </a:pPr>
              <a:t>93</a:t>
            </a:fld>
            <a:endParaRPr lang="fi-FI" altLang="fi-FI"/>
          </a:p>
        </p:txBody>
      </p:sp>
      <p:sp>
        <p:nvSpPr>
          <p:cNvPr id="367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654" y="3553012"/>
            <a:ext cx="7288746" cy="3366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42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54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A273A8-06BB-46D3-9F51-24BF1A606223}" type="slidenum">
              <a:rPr lang="fi-FI" altLang="fi-FI"/>
              <a:pPr eaLnBrk="1" hangingPunct="1">
                <a:spcBef>
                  <a:spcPct val="0"/>
                </a:spcBef>
              </a:pPr>
              <a:t>97</a:t>
            </a:fld>
            <a:endParaRPr lang="fi-FI" altLang="fi-FI"/>
          </a:p>
        </p:txBody>
      </p:sp>
      <p:sp>
        <p:nvSpPr>
          <p:cNvPr id="370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654" y="3553012"/>
            <a:ext cx="7288746" cy="3366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10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54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3898B8-7404-40CD-9701-0E7C72DB9132}" type="slidenum">
              <a:rPr lang="fi-FI" altLang="fi-FI"/>
              <a:pPr eaLnBrk="1" hangingPunct="1">
                <a:spcBef>
                  <a:spcPct val="0"/>
                </a:spcBef>
              </a:pPr>
              <a:t>99</a:t>
            </a:fld>
            <a:endParaRPr lang="fi-FI" altLang="fi-FI"/>
          </a:p>
        </p:txBody>
      </p:sp>
      <p:sp>
        <p:nvSpPr>
          <p:cNvPr id="371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654" y="3553012"/>
            <a:ext cx="7288746" cy="3366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51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54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42FA9A-245E-4F7D-9B88-1CBB240312D8}" type="slidenum">
              <a:rPr lang="fi-FI" altLang="fi-FI"/>
              <a:pPr eaLnBrk="1" hangingPunct="1">
                <a:spcBef>
                  <a:spcPct val="0"/>
                </a:spcBef>
              </a:pPr>
              <a:t>103</a:t>
            </a:fld>
            <a:endParaRPr lang="fi-FI" altLang="fi-FI"/>
          </a:p>
        </p:txBody>
      </p:sp>
      <p:sp>
        <p:nvSpPr>
          <p:cNvPr id="375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654" y="3553012"/>
            <a:ext cx="7288746" cy="3366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55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54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40E4DC-0D1D-48D1-90A4-BFFC875A268A}" type="slidenum">
              <a:rPr lang="fi-FI" altLang="fi-FI"/>
              <a:pPr eaLnBrk="1" hangingPunct="1">
                <a:spcBef>
                  <a:spcPct val="0"/>
                </a:spcBef>
              </a:pPr>
              <a:t>104</a:t>
            </a:fld>
            <a:endParaRPr lang="fi-FI" altLang="fi-FI"/>
          </a:p>
        </p:txBody>
      </p:sp>
      <p:sp>
        <p:nvSpPr>
          <p:cNvPr id="376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654" y="3553012"/>
            <a:ext cx="7288746" cy="3366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56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D08-741F-4026-A244-E204DDB5CF9C}" type="datetimeFigureOut">
              <a:rPr lang="fi-FI" smtClean="0"/>
              <a:t>13.11.2019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63F2-41F3-4009-91F4-1C3D504F40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528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D08-741F-4026-A244-E204DDB5CF9C}" type="datetimeFigureOut">
              <a:rPr lang="fi-FI" smtClean="0"/>
              <a:t>13.11.2019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63F2-41F3-4009-91F4-1C3D504F40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78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D08-741F-4026-A244-E204DDB5CF9C}" type="datetimeFigureOut">
              <a:rPr lang="fi-FI" smtClean="0"/>
              <a:t>13.11.2019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63F2-41F3-4009-91F4-1C3D504F40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260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D08-741F-4026-A244-E204DDB5CF9C}" type="datetimeFigureOut">
              <a:rPr lang="fi-FI" smtClean="0"/>
              <a:t>13.11.2019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63F2-41F3-4009-91F4-1C3D504F40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3520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D08-741F-4026-A244-E204DDB5CF9C}" type="datetimeFigureOut">
              <a:rPr lang="fi-FI" smtClean="0"/>
              <a:t>13.11.2019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63F2-41F3-4009-91F4-1C3D504F40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820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D08-741F-4026-A244-E204DDB5CF9C}" type="datetimeFigureOut">
              <a:rPr lang="fi-FI" smtClean="0"/>
              <a:t>13.11.2019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63F2-41F3-4009-91F4-1C3D504F40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282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D08-741F-4026-A244-E204DDB5CF9C}" type="datetimeFigureOut">
              <a:rPr lang="fi-FI" smtClean="0"/>
              <a:t>13.11.2019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63F2-41F3-4009-91F4-1C3D504F40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84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D08-741F-4026-A244-E204DDB5CF9C}" type="datetimeFigureOut">
              <a:rPr lang="fi-FI" smtClean="0"/>
              <a:t>13.11.2019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63F2-41F3-4009-91F4-1C3D504F40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289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D08-741F-4026-A244-E204DDB5CF9C}" type="datetimeFigureOut">
              <a:rPr lang="fi-FI" smtClean="0"/>
              <a:t>13.11.2019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63F2-41F3-4009-91F4-1C3D504F40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6721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D08-741F-4026-A244-E204DDB5CF9C}" type="datetimeFigureOut">
              <a:rPr lang="fi-FI" smtClean="0"/>
              <a:t>13.11.2019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63F2-41F3-4009-91F4-1C3D504F40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586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D08-741F-4026-A244-E204DDB5CF9C}" type="datetimeFigureOut">
              <a:rPr lang="fi-FI" smtClean="0"/>
              <a:t>13.11.2019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63F2-41F3-4009-91F4-1C3D504F40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609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E7D08-741F-4026-A244-E204DDB5CF9C}" type="datetimeFigureOut">
              <a:rPr lang="fi-FI" smtClean="0"/>
              <a:t>13.11.2019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063F2-41F3-4009-91F4-1C3D504F40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273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videos/search?q=haitin+maanj%c3%a4ristys&amp;ru=%2fsearch%3fq%3dhaitin%2bmaanj%25C3%25A4ristys%26src%3dIE-SearchBox%26first%3d11%26FORM%3dPERE&amp;mmscn=vwrc&amp;view=detail&amp;mid=7D4EA756B3D665C56BA07D4EA756B3D665C56BA0&amp;rvsmid=710A88FC122C3A1D12B9710A88FC122C3A1D12B9&amp;FORM=VDRVRV" TargetMode="External"/><Relationship Id="rId2" Type="http://schemas.openxmlformats.org/officeDocument/2006/relationships/hyperlink" Target="https://www.bing.com/videos/search?q=haitin+maanj%c3%a4ristys&amp;ru=%2fsearch%3fq%3dhaitin%2bmaanj%25C3%25A4ristys%26src%3dIE-SearchBox%26first%3d11%26FORM%3dPERE&amp;mmscn=vwrc&amp;view=detail&amp;mid=6DB87E69C6CA0C8852A16DB87E69C6CA0C8852A1&amp;rvsmid=7D4EA756B3D665C56BA07D4EA756B3D665C56BA0&amp;FORM=VDQVA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ng.com/videos/search?q=tsunami+2004&amp;src=IE-SearchBox&amp;ru=%2fsearch%3fq%3dtsunami%2b2004%26src%3dIE-SearchBox%26FORM%3dIESR4A&amp;view=detail&amp;mmscn=vwrc&amp;mid=38411662BD251466634D38411662BD251466634D&amp;FORM=WRVORC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://areena.yle.fi/tv/1791894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www.europarltv.europa.eu/fi/player.aspx?pid=cca1abd1-5873-46f4-acd9-a089008eb18c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www.youtube.com/watch?v=J2qwqFqLgmo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5VfUjqdtyFw" TargetMode="Externa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://areena.yle.fi/tv/237935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.fi/sunnuntai/art-2000006214380.html" TargetMode="External"/><Relationship Id="rId7" Type="http://schemas.openxmlformats.org/officeDocument/2006/relationships/hyperlink" Target="https://www.hs.fi/tiede/art-2000004875423.html" TargetMode="External"/><Relationship Id="rId2" Type="http://schemas.openxmlformats.org/officeDocument/2006/relationships/hyperlink" Target="https://www.hs.fi/kaupunki/art-2000006213639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s.fi/ulkomaat/art-2000006208518.html" TargetMode="External"/><Relationship Id="rId5" Type="http://schemas.openxmlformats.org/officeDocument/2006/relationships/hyperlink" Target="https://www.hs.fi/paivanlehti/24082019/art-2000006214795.html" TargetMode="External"/><Relationship Id="rId4" Type="http://schemas.openxmlformats.org/officeDocument/2006/relationships/hyperlink" Target="https://www.hs.fi/ulkomaat/art-2000006215974.htm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reena.yle.fi/1-50299140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siointi.maanmittauslaitos.fi/karttapaikka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nikkorastit.fi/gadget/cgi-bin/reitti.cgi?act=map&amp;id=197&amp;kieli=&amp;touch=1&amp;lang=fin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48193" y="365125"/>
            <a:ext cx="11508377" cy="1325563"/>
          </a:xfrm>
        </p:spPr>
        <p:txBody>
          <a:bodyPr/>
          <a:lstStyle/>
          <a:p>
            <a:r>
              <a:rPr lang="fi-FI" dirty="0" smtClean="0"/>
              <a:t>Maantieto 									gev2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67" y="374988"/>
            <a:ext cx="7484013" cy="5999685"/>
          </a:xfrm>
        </p:spPr>
      </p:pic>
    </p:spTree>
    <p:extLst>
      <p:ext uri="{BB962C8B-B14F-4D97-AF65-F5344CB8AC3E}">
        <p14:creationId xmlns:p14="http://schemas.microsoft.com/office/powerpoint/2010/main" val="55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2573"/>
            <a:ext cx="10515600" cy="1095348"/>
          </a:xfrm>
        </p:spPr>
        <p:txBody>
          <a:bodyPr>
            <a:normAutofit/>
          </a:bodyPr>
          <a:lstStyle/>
          <a:p>
            <a:r>
              <a:rPr lang="fi-FI" sz="2000" b="1" dirty="0" smtClean="0"/>
              <a:t>Tehtävä 1.</a:t>
            </a:r>
            <a:r>
              <a:rPr lang="fi-FI" sz="1400" b="1" dirty="0" smtClean="0"/>
              <a:t/>
            </a:r>
            <a:br>
              <a:rPr lang="fi-FI" sz="1400" b="1" dirty="0" smtClean="0"/>
            </a:br>
            <a:r>
              <a:rPr lang="fi-FI" sz="1400" b="1" dirty="0" smtClean="0"/>
              <a:t/>
            </a:r>
            <a:br>
              <a:rPr lang="fi-FI" sz="1400" b="1" dirty="0" smtClean="0"/>
            </a:br>
            <a:r>
              <a:rPr lang="fi-FI" sz="1600" b="1" dirty="0" smtClean="0"/>
              <a:t>Mitä tarkoittavat kartan värit?</a:t>
            </a:r>
            <a:r>
              <a:rPr lang="fi-FI" sz="1400" b="1" dirty="0" smtClean="0"/>
              <a:t>					</a:t>
            </a:r>
            <a:r>
              <a:rPr lang="fi-FI" sz="1400" b="1" dirty="0"/>
              <a:t>			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54994"/>
            <a:ext cx="9454140" cy="4351338"/>
          </a:xfrm>
        </p:spPr>
      </p:pic>
      <p:sp>
        <p:nvSpPr>
          <p:cNvPr id="3" name="Ellipsi 2"/>
          <p:cNvSpPr/>
          <p:nvPr/>
        </p:nvSpPr>
        <p:spPr>
          <a:xfrm>
            <a:off x="4132613" y="3447406"/>
            <a:ext cx="574766" cy="627017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/>
          <p:cNvSpPr/>
          <p:nvPr/>
        </p:nvSpPr>
        <p:spPr>
          <a:xfrm>
            <a:off x="3629605" y="335857"/>
            <a:ext cx="410547" cy="1586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/>
          <p:cNvSpPr/>
          <p:nvPr/>
        </p:nvSpPr>
        <p:spPr>
          <a:xfrm>
            <a:off x="3629604" y="678704"/>
            <a:ext cx="410547" cy="158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3629604" y="1069603"/>
            <a:ext cx="410547" cy="15862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/>
          <p:cNvSpPr/>
          <p:nvPr/>
        </p:nvSpPr>
        <p:spPr>
          <a:xfrm>
            <a:off x="3629606" y="1408381"/>
            <a:ext cx="410547" cy="1586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/>
          <p:cNvSpPr/>
          <p:nvPr/>
        </p:nvSpPr>
        <p:spPr>
          <a:xfrm>
            <a:off x="7679093" y="526341"/>
            <a:ext cx="410547" cy="1586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/>
          <p:cNvSpPr/>
          <p:nvPr/>
        </p:nvSpPr>
        <p:spPr>
          <a:xfrm>
            <a:off x="7679093" y="894793"/>
            <a:ext cx="410547" cy="1586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7679093" y="1245874"/>
            <a:ext cx="410547" cy="1586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/>
          <p:cNvSpPr txBox="1"/>
          <p:nvPr/>
        </p:nvSpPr>
        <p:spPr>
          <a:xfrm>
            <a:off x="959498" y="6241017"/>
            <a:ext cx="660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smtClean="0"/>
              <a:t>Tehtävä 2</a:t>
            </a:r>
            <a:r>
              <a:rPr lang="fi-FI" sz="1600" b="1" dirty="0"/>
              <a:t>. Kirjoita karttaan sinulle tuttujen kohteiden nimiä.</a:t>
            </a:r>
            <a:br>
              <a:rPr lang="fi-FI" sz="1600" b="1" dirty="0"/>
            </a:b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383713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Filippiinien tulivuo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11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1524000" y="5949950"/>
            <a:ext cx="9144000" cy="1435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2800" b="1"/>
              <a:t>TULIVUORI FILIPPIINEILLÄ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800" b="1"/>
              <a:t>(Strahler &amp; Strahler: Physical geography)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fi-FI" altLang="fi-FI" sz="2800" b="1"/>
          </a:p>
        </p:txBody>
      </p:sp>
    </p:spTree>
    <p:extLst>
      <p:ext uri="{BB962C8B-B14F-4D97-AF65-F5344CB8AC3E}">
        <p14:creationId xmlns:p14="http://schemas.microsoft.com/office/powerpoint/2010/main" val="1235690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Islannin laavavir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701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94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Mt Saint Hel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751"/>
            <a:ext cx="9144000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Text Box 3"/>
          <p:cNvSpPr txBox="1">
            <a:spLocks noChangeArrowheads="1"/>
          </p:cNvSpPr>
          <p:nvPr/>
        </p:nvSpPr>
        <p:spPr bwMode="auto">
          <a:xfrm>
            <a:off x="1524000" y="5513388"/>
            <a:ext cx="9144000" cy="1435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2800" b="1"/>
              <a:t>Mount St. Helens`in purkaus 18.4.1980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800" b="1"/>
              <a:t>(Strahler &amp; Strahler: Physical geography)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fi-FI" altLang="fi-FI" sz="2800" b="1"/>
          </a:p>
        </p:txBody>
      </p:sp>
    </p:spTree>
    <p:extLst>
      <p:ext uri="{BB962C8B-B14F-4D97-AF65-F5344CB8AC3E}">
        <p14:creationId xmlns:p14="http://schemas.microsoft.com/office/powerpoint/2010/main" val="2292005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7848600" cy="914400"/>
          </a:xfrm>
        </p:spPr>
        <p:txBody>
          <a:bodyPr/>
          <a:lstStyle/>
          <a:p>
            <a:pPr eaLnBrk="1" hangingPunct="1"/>
            <a:r>
              <a:rPr lang="fi-FI" altLang="fi-FI" smtClean="0">
                <a:cs typeface="Times New Roman" panose="02020603050405020304" pitchFamily="18" charset="0"/>
              </a:rPr>
              <a:t>Seismisesti aktiiviset alueet</a:t>
            </a:r>
          </a:p>
        </p:txBody>
      </p:sp>
      <p:pic>
        <p:nvPicPr>
          <p:cNvPr id="2447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1570039"/>
            <a:ext cx="7975600" cy="4841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946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7848600" cy="914400"/>
          </a:xfrm>
        </p:spPr>
        <p:txBody>
          <a:bodyPr/>
          <a:lstStyle/>
          <a:p>
            <a:pPr eaLnBrk="1" hangingPunct="1"/>
            <a:r>
              <a:rPr lang="fi-FI" altLang="fi-FI" smtClean="0">
                <a:cs typeface="Times New Roman" panose="02020603050405020304" pitchFamily="18" charset="0"/>
              </a:rPr>
              <a:t>Maanjäristys</a:t>
            </a:r>
          </a:p>
        </p:txBody>
      </p:sp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r="5986" b="4031"/>
          <a:stretch>
            <a:fillRect/>
          </a:stretch>
        </p:blipFill>
        <p:spPr bwMode="auto">
          <a:xfrm>
            <a:off x="1828801" y="1677989"/>
            <a:ext cx="4259263" cy="2281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5504"/>
          <a:stretch>
            <a:fillRect/>
          </a:stretch>
        </p:blipFill>
        <p:spPr bwMode="auto">
          <a:xfrm>
            <a:off x="6272214" y="1689101"/>
            <a:ext cx="4238625" cy="227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5504"/>
          <a:stretch>
            <a:fillRect/>
          </a:stretch>
        </p:blipFill>
        <p:spPr bwMode="auto">
          <a:xfrm>
            <a:off x="3951288" y="4202114"/>
            <a:ext cx="4271962" cy="2478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108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78486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mtClean="0">
                <a:cs typeface="Times New Roman" panose="02020603050405020304" pitchFamily="18" charset="0"/>
              </a:rPr>
              <a:t>Maanjäristysten esiintyminen ja vaikutukset</a:t>
            </a:r>
          </a:p>
        </p:txBody>
      </p:sp>
      <p:grpSp>
        <p:nvGrpSpPr>
          <p:cNvPr id="248835" name="Group 3"/>
          <p:cNvGrpSpPr>
            <a:grpSpLocks/>
          </p:cNvGrpSpPr>
          <p:nvPr/>
        </p:nvGrpSpPr>
        <p:grpSpPr bwMode="auto">
          <a:xfrm>
            <a:off x="1041148" y="1394234"/>
            <a:ext cx="9795849" cy="5078994"/>
            <a:chOff x="283" y="1703"/>
            <a:chExt cx="5211" cy="1984"/>
          </a:xfrm>
        </p:grpSpPr>
        <p:grpSp>
          <p:nvGrpSpPr>
            <p:cNvPr id="248836" name="Group 4"/>
            <p:cNvGrpSpPr>
              <a:grpSpLocks/>
            </p:cNvGrpSpPr>
            <p:nvPr/>
          </p:nvGrpSpPr>
          <p:grpSpPr bwMode="auto">
            <a:xfrm>
              <a:off x="283" y="1703"/>
              <a:ext cx="5184" cy="1984"/>
              <a:chOff x="585" y="96"/>
              <a:chExt cx="5184" cy="1984"/>
            </a:xfrm>
          </p:grpSpPr>
          <p:sp>
            <p:nvSpPr>
              <p:cNvPr id="248861" name="Rectangle 5"/>
              <p:cNvSpPr>
                <a:spLocks noChangeArrowheads="1"/>
              </p:cNvSpPr>
              <p:nvPr/>
            </p:nvSpPr>
            <p:spPr bwMode="auto">
              <a:xfrm>
                <a:off x="585" y="405"/>
                <a:ext cx="5184" cy="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i-FI" altLang="fi-FI" sz="1800"/>
              </a:p>
            </p:txBody>
          </p:sp>
          <p:sp>
            <p:nvSpPr>
              <p:cNvPr id="248862" name="Rectangle 6"/>
              <p:cNvSpPr>
                <a:spLocks noChangeArrowheads="1"/>
              </p:cNvSpPr>
              <p:nvPr/>
            </p:nvSpPr>
            <p:spPr bwMode="auto">
              <a:xfrm>
                <a:off x="585" y="96"/>
                <a:ext cx="5184" cy="309"/>
              </a:xfrm>
              <a:prstGeom prst="rect">
                <a:avLst/>
              </a:prstGeom>
              <a:solidFill>
                <a:srgbClr val="9DC1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0" bIns="1080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800">
                    <a:latin typeface="Arial Black" panose="020B0A04020102020204" pitchFamily="34" charset="0"/>
                  </a:rPr>
                  <a:t>Maanjäristysten voimakkuus, esiintymistiheys ja vaikutukset      </a:t>
                </a:r>
              </a:p>
            </p:txBody>
          </p:sp>
          <p:grpSp>
            <p:nvGrpSpPr>
              <p:cNvPr id="248863" name="Group 7"/>
              <p:cNvGrpSpPr>
                <a:grpSpLocks/>
              </p:cNvGrpSpPr>
              <p:nvPr/>
            </p:nvGrpSpPr>
            <p:grpSpPr bwMode="auto">
              <a:xfrm>
                <a:off x="598" y="426"/>
                <a:ext cx="5171" cy="356"/>
                <a:chOff x="415" y="2116"/>
                <a:chExt cx="4737" cy="360"/>
              </a:xfrm>
            </p:grpSpPr>
            <p:sp>
              <p:nvSpPr>
                <p:cNvPr id="248865" name="Rectangle 8"/>
                <p:cNvSpPr>
                  <a:spLocks noChangeArrowheads="1"/>
                </p:cNvSpPr>
                <p:nvPr/>
              </p:nvSpPr>
              <p:spPr bwMode="auto">
                <a:xfrm>
                  <a:off x="1547" y="2116"/>
                  <a:ext cx="1644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08000" tIns="36000" rIns="0" bIns="36000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i-FI" altLang="fi-FI" sz="1400">
                      <a:latin typeface="Arial Black" panose="020B0A04020102020204" pitchFamily="34" charset="0"/>
                    </a:rPr>
                    <a:t>Lukumäärä / vuosi</a:t>
                  </a:r>
                </a:p>
              </p:txBody>
            </p:sp>
            <p:sp>
              <p:nvSpPr>
                <p:cNvPr id="248866" name="Rectangle 9"/>
                <p:cNvSpPr>
                  <a:spLocks noChangeArrowheads="1"/>
                </p:cNvSpPr>
                <p:nvPr/>
              </p:nvSpPr>
              <p:spPr bwMode="auto">
                <a:xfrm>
                  <a:off x="415" y="2116"/>
                  <a:ext cx="1134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08000" tIns="36000" rIns="0" bIns="36000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i-FI" altLang="fi-FI" sz="1400">
                      <a:latin typeface="Arial Black" panose="020B0A04020102020204" pitchFamily="34" charset="0"/>
                    </a:rPr>
                    <a:t>Richterin asteikko</a:t>
                  </a:r>
                </a:p>
              </p:txBody>
            </p:sp>
            <p:sp>
              <p:nvSpPr>
                <p:cNvPr id="248867" name="Rectangle 10"/>
                <p:cNvSpPr>
                  <a:spLocks noChangeArrowheads="1"/>
                </p:cNvSpPr>
                <p:nvPr/>
              </p:nvSpPr>
              <p:spPr bwMode="auto">
                <a:xfrm>
                  <a:off x="3182" y="2116"/>
                  <a:ext cx="1970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08000" tIns="36000" rIns="0" bIns="36000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i-FI" altLang="fi-FI" sz="1400">
                      <a:latin typeface="Arial Black" panose="020B0A04020102020204" pitchFamily="34" charset="0"/>
                    </a:rPr>
                    <a:t>Vaikutukset tiheään asutulla alueella</a:t>
                  </a:r>
                </a:p>
              </p:txBody>
            </p:sp>
          </p:grpSp>
          <p:sp>
            <p:nvSpPr>
              <p:cNvPr id="248864" name="Line 11"/>
              <p:cNvSpPr>
                <a:spLocks noChangeShapeType="1"/>
              </p:cNvSpPr>
              <p:nvPr/>
            </p:nvSpPr>
            <p:spPr bwMode="auto">
              <a:xfrm>
                <a:off x="585" y="752"/>
                <a:ext cx="51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i-FI"/>
              </a:p>
            </p:txBody>
          </p:sp>
        </p:grpSp>
        <p:grpSp>
          <p:nvGrpSpPr>
            <p:cNvPr id="248837" name="Group 12"/>
            <p:cNvGrpSpPr>
              <a:grpSpLocks/>
            </p:cNvGrpSpPr>
            <p:nvPr/>
          </p:nvGrpSpPr>
          <p:grpSpPr bwMode="auto">
            <a:xfrm>
              <a:off x="310" y="2406"/>
              <a:ext cx="5180" cy="204"/>
              <a:chOff x="415" y="2476"/>
              <a:chExt cx="4737" cy="206"/>
            </a:xfrm>
          </p:grpSpPr>
          <p:sp>
            <p:nvSpPr>
              <p:cNvPr id="248858" name="Rectangle 13"/>
              <p:cNvSpPr>
                <a:spLocks noChangeArrowheads="1"/>
              </p:cNvSpPr>
              <p:nvPr/>
            </p:nvSpPr>
            <p:spPr bwMode="auto">
              <a:xfrm>
                <a:off x="415" y="2476"/>
                <a:ext cx="113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3,0</a:t>
                </a:r>
              </a:p>
            </p:txBody>
          </p:sp>
          <p:sp>
            <p:nvSpPr>
              <p:cNvPr id="248859" name="Rectangle 14"/>
              <p:cNvSpPr>
                <a:spLocks noChangeArrowheads="1"/>
              </p:cNvSpPr>
              <p:nvPr/>
            </p:nvSpPr>
            <p:spPr bwMode="auto">
              <a:xfrm>
                <a:off x="1547" y="2476"/>
                <a:ext cx="164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yli 50 000</a:t>
                </a:r>
              </a:p>
            </p:txBody>
          </p:sp>
          <p:sp>
            <p:nvSpPr>
              <p:cNvPr id="248860" name="Rectangle 15"/>
              <p:cNvSpPr>
                <a:spLocks noChangeArrowheads="1"/>
              </p:cNvSpPr>
              <p:nvPr/>
            </p:nvSpPr>
            <p:spPr bwMode="auto">
              <a:xfrm>
                <a:off x="3182" y="2476"/>
                <a:ext cx="1970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ei vahinkoja</a:t>
                </a:r>
              </a:p>
            </p:txBody>
          </p:sp>
        </p:grpSp>
        <p:grpSp>
          <p:nvGrpSpPr>
            <p:cNvPr id="248838" name="Group 16"/>
            <p:cNvGrpSpPr>
              <a:grpSpLocks/>
            </p:cNvGrpSpPr>
            <p:nvPr/>
          </p:nvGrpSpPr>
          <p:grpSpPr bwMode="auto">
            <a:xfrm>
              <a:off x="314" y="2609"/>
              <a:ext cx="5180" cy="204"/>
              <a:chOff x="415" y="2679"/>
              <a:chExt cx="4737" cy="206"/>
            </a:xfrm>
          </p:grpSpPr>
          <p:sp>
            <p:nvSpPr>
              <p:cNvPr id="248855" name="Rectangle 17"/>
              <p:cNvSpPr>
                <a:spLocks noChangeArrowheads="1"/>
              </p:cNvSpPr>
              <p:nvPr/>
            </p:nvSpPr>
            <p:spPr bwMode="auto">
              <a:xfrm>
                <a:off x="415" y="2679"/>
                <a:ext cx="113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4,0</a:t>
                </a:r>
              </a:p>
            </p:txBody>
          </p:sp>
          <p:sp>
            <p:nvSpPr>
              <p:cNvPr id="248856" name="Rectangle 18"/>
              <p:cNvSpPr>
                <a:spLocks noChangeArrowheads="1"/>
              </p:cNvSpPr>
              <p:nvPr/>
            </p:nvSpPr>
            <p:spPr bwMode="auto">
              <a:xfrm>
                <a:off x="1547" y="2679"/>
                <a:ext cx="164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6 000</a:t>
                </a:r>
              </a:p>
            </p:txBody>
          </p:sp>
          <p:sp>
            <p:nvSpPr>
              <p:cNvPr id="248857" name="Rectangle 19"/>
              <p:cNvSpPr>
                <a:spLocks noChangeArrowheads="1"/>
              </p:cNvSpPr>
              <p:nvPr/>
            </p:nvSpPr>
            <p:spPr bwMode="auto">
              <a:xfrm>
                <a:off x="3182" y="2679"/>
                <a:ext cx="1970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monet havaitsevat</a:t>
                </a:r>
              </a:p>
            </p:txBody>
          </p:sp>
        </p:grpSp>
        <p:grpSp>
          <p:nvGrpSpPr>
            <p:cNvPr id="248839" name="Group 20"/>
            <p:cNvGrpSpPr>
              <a:grpSpLocks/>
            </p:cNvGrpSpPr>
            <p:nvPr/>
          </p:nvGrpSpPr>
          <p:grpSpPr bwMode="auto">
            <a:xfrm>
              <a:off x="314" y="2815"/>
              <a:ext cx="5180" cy="204"/>
              <a:chOff x="415" y="2885"/>
              <a:chExt cx="4737" cy="206"/>
            </a:xfrm>
          </p:grpSpPr>
          <p:sp>
            <p:nvSpPr>
              <p:cNvPr id="248852" name="Rectangle 21"/>
              <p:cNvSpPr>
                <a:spLocks noChangeArrowheads="1"/>
              </p:cNvSpPr>
              <p:nvPr/>
            </p:nvSpPr>
            <p:spPr bwMode="auto">
              <a:xfrm>
                <a:off x="415" y="2885"/>
                <a:ext cx="113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5,0</a:t>
                </a:r>
              </a:p>
            </p:txBody>
          </p:sp>
          <p:sp>
            <p:nvSpPr>
              <p:cNvPr id="248853" name="Rectangle 22"/>
              <p:cNvSpPr>
                <a:spLocks noChangeArrowheads="1"/>
              </p:cNvSpPr>
              <p:nvPr/>
            </p:nvSpPr>
            <p:spPr bwMode="auto">
              <a:xfrm>
                <a:off x="1547" y="2885"/>
                <a:ext cx="164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800</a:t>
                </a:r>
              </a:p>
            </p:txBody>
          </p:sp>
          <p:sp>
            <p:nvSpPr>
              <p:cNvPr id="248854" name="Rectangle 23"/>
              <p:cNvSpPr>
                <a:spLocks noChangeArrowheads="1"/>
              </p:cNvSpPr>
              <p:nvPr/>
            </p:nvSpPr>
            <p:spPr bwMode="auto">
              <a:xfrm>
                <a:off x="3182" y="2885"/>
                <a:ext cx="1970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kaikki havaitsevat</a:t>
                </a:r>
              </a:p>
            </p:txBody>
          </p:sp>
        </p:grpSp>
        <p:grpSp>
          <p:nvGrpSpPr>
            <p:cNvPr id="248840" name="Group 24"/>
            <p:cNvGrpSpPr>
              <a:grpSpLocks/>
            </p:cNvGrpSpPr>
            <p:nvPr/>
          </p:nvGrpSpPr>
          <p:grpSpPr bwMode="auto">
            <a:xfrm>
              <a:off x="303" y="3019"/>
              <a:ext cx="5187" cy="204"/>
              <a:chOff x="413" y="3091"/>
              <a:chExt cx="4743" cy="206"/>
            </a:xfrm>
          </p:grpSpPr>
          <p:sp>
            <p:nvSpPr>
              <p:cNvPr id="248849" name="Rectangle 25"/>
              <p:cNvSpPr>
                <a:spLocks noChangeArrowheads="1"/>
              </p:cNvSpPr>
              <p:nvPr/>
            </p:nvSpPr>
            <p:spPr bwMode="auto">
              <a:xfrm>
                <a:off x="413" y="3091"/>
                <a:ext cx="113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6,0</a:t>
                </a:r>
              </a:p>
            </p:txBody>
          </p:sp>
          <p:sp>
            <p:nvSpPr>
              <p:cNvPr id="248850" name="Rectangle 26"/>
              <p:cNvSpPr>
                <a:spLocks noChangeArrowheads="1"/>
              </p:cNvSpPr>
              <p:nvPr/>
            </p:nvSpPr>
            <p:spPr bwMode="auto">
              <a:xfrm>
                <a:off x="1547" y="3091"/>
                <a:ext cx="164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120</a:t>
                </a:r>
              </a:p>
            </p:txBody>
          </p:sp>
          <p:sp>
            <p:nvSpPr>
              <p:cNvPr id="248851" name="Rectangle 27"/>
              <p:cNvSpPr>
                <a:spLocks noChangeArrowheads="1"/>
              </p:cNvSpPr>
              <p:nvPr/>
            </p:nvSpPr>
            <p:spPr bwMode="auto">
              <a:xfrm>
                <a:off x="3182" y="3091"/>
                <a:ext cx="1974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Rakennukset vaurioituvat</a:t>
                </a:r>
              </a:p>
            </p:txBody>
          </p:sp>
        </p:grpSp>
        <p:grpSp>
          <p:nvGrpSpPr>
            <p:cNvPr id="248841" name="Group 28"/>
            <p:cNvGrpSpPr>
              <a:grpSpLocks/>
            </p:cNvGrpSpPr>
            <p:nvPr/>
          </p:nvGrpSpPr>
          <p:grpSpPr bwMode="auto">
            <a:xfrm>
              <a:off x="303" y="3227"/>
              <a:ext cx="5187" cy="204"/>
              <a:chOff x="413" y="3297"/>
              <a:chExt cx="4743" cy="206"/>
            </a:xfrm>
          </p:grpSpPr>
          <p:sp>
            <p:nvSpPr>
              <p:cNvPr id="248846" name="Rectangle 29"/>
              <p:cNvSpPr>
                <a:spLocks noChangeArrowheads="1"/>
              </p:cNvSpPr>
              <p:nvPr/>
            </p:nvSpPr>
            <p:spPr bwMode="auto">
              <a:xfrm>
                <a:off x="413" y="3297"/>
                <a:ext cx="113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7,0</a:t>
                </a:r>
              </a:p>
            </p:txBody>
          </p:sp>
          <p:sp>
            <p:nvSpPr>
              <p:cNvPr id="248847" name="Rectangle 30"/>
              <p:cNvSpPr>
                <a:spLocks noChangeArrowheads="1"/>
              </p:cNvSpPr>
              <p:nvPr/>
            </p:nvSpPr>
            <p:spPr bwMode="auto">
              <a:xfrm>
                <a:off x="1547" y="3297"/>
                <a:ext cx="164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18</a:t>
                </a:r>
              </a:p>
            </p:txBody>
          </p:sp>
          <p:sp>
            <p:nvSpPr>
              <p:cNvPr id="248848" name="Rectangle 31"/>
              <p:cNvSpPr>
                <a:spLocks noChangeArrowheads="1"/>
              </p:cNvSpPr>
              <p:nvPr/>
            </p:nvSpPr>
            <p:spPr bwMode="auto">
              <a:xfrm>
                <a:off x="3182" y="3297"/>
                <a:ext cx="1974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huomattavia vahinkoja</a:t>
                </a:r>
              </a:p>
            </p:txBody>
          </p:sp>
        </p:grpSp>
        <p:grpSp>
          <p:nvGrpSpPr>
            <p:cNvPr id="248842" name="Group 32"/>
            <p:cNvGrpSpPr>
              <a:grpSpLocks/>
            </p:cNvGrpSpPr>
            <p:nvPr/>
          </p:nvGrpSpPr>
          <p:grpSpPr bwMode="auto">
            <a:xfrm>
              <a:off x="303" y="3433"/>
              <a:ext cx="5187" cy="204"/>
              <a:chOff x="413" y="3503"/>
              <a:chExt cx="4743" cy="206"/>
            </a:xfrm>
          </p:grpSpPr>
          <p:sp>
            <p:nvSpPr>
              <p:cNvPr id="248843" name="Rectangle 33"/>
              <p:cNvSpPr>
                <a:spLocks noChangeArrowheads="1"/>
              </p:cNvSpPr>
              <p:nvPr/>
            </p:nvSpPr>
            <p:spPr bwMode="auto">
              <a:xfrm>
                <a:off x="413" y="3503"/>
                <a:ext cx="113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yli  8,0</a:t>
                </a:r>
              </a:p>
            </p:txBody>
          </p:sp>
          <p:sp>
            <p:nvSpPr>
              <p:cNvPr id="248844" name="Rectangle 34"/>
              <p:cNvSpPr>
                <a:spLocks noChangeArrowheads="1"/>
              </p:cNvSpPr>
              <p:nvPr/>
            </p:nvSpPr>
            <p:spPr bwMode="auto">
              <a:xfrm>
                <a:off x="1547" y="3503"/>
                <a:ext cx="164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1 tai vähemmän</a:t>
                </a:r>
              </a:p>
            </p:txBody>
          </p:sp>
          <p:sp>
            <p:nvSpPr>
              <p:cNvPr id="248845" name="Rectangle 35"/>
              <p:cNvSpPr>
                <a:spLocks noChangeArrowheads="1"/>
              </p:cNvSpPr>
              <p:nvPr/>
            </p:nvSpPr>
            <p:spPr bwMode="auto">
              <a:xfrm>
                <a:off x="3182" y="3503"/>
                <a:ext cx="1974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0" bIns="360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i-FI" altLang="fi-FI" sz="1400">
                    <a:latin typeface="Arial Black" panose="020B0A04020102020204" pitchFamily="34" charset="0"/>
                  </a:rPr>
                  <a:t>täydellinen tuho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9654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>
                <a:hlinkClick r:id="rId2"/>
              </a:rPr>
              <a:t>Haiti 2011</a:t>
            </a:r>
            <a:endParaRPr lang="fi-FI" dirty="0" smtClean="0"/>
          </a:p>
          <a:p>
            <a:r>
              <a:rPr lang="fi-FI" dirty="0" smtClean="0">
                <a:hlinkClick r:id="rId3"/>
              </a:rPr>
              <a:t>Haitin maanjäristys 2010</a:t>
            </a:r>
            <a:endParaRPr lang="fi-FI" dirty="0" smtClean="0"/>
          </a:p>
          <a:p>
            <a:r>
              <a:rPr lang="fi-FI" dirty="0" smtClean="0">
                <a:hlinkClick r:id="rId4"/>
              </a:rPr>
              <a:t>Tsunami 2004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160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tsuna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449389"/>
            <a:ext cx="478155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Rectangle 3"/>
          <p:cNvSpPr>
            <a:spLocks noGrp="1" noChangeArrowheads="1"/>
          </p:cNvSpPr>
          <p:nvPr>
            <p:ph type="title"/>
          </p:nvPr>
        </p:nvSpPr>
        <p:spPr>
          <a:xfrm>
            <a:off x="1760538" y="381000"/>
            <a:ext cx="7848600" cy="914400"/>
          </a:xfrm>
        </p:spPr>
        <p:txBody>
          <a:bodyPr/>
          <a:lstStyle/>
          <a:p>
            <a:pPr eaLnBrk="1" hangingPunct="1"/>
            <a:r>
              <a:rPr lang="fi-FI" altLang="fi-FI" smtClean="0">
                <a:cs typeface="Times New Roman" panose="02020603050405020304" pitchFamily="18" charset="0"/>
              </a:rPr>
              <a:t>Tsunamit</a:t>
            </a:r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16726" y="1268413"/>
            <a:ext cx="3502025" cy="4718050"/>
          </a:xfrm>
        </p:spPr>
        <p:txBody>
          <a:bodyPr/>
          <a:lstStyle/>
          <a:p>
            <a:pPr marL="196850" indent="-196850"/>
            <a:r>
              <a:rPr lang="fi-FI" altLang="fi-FI" sz="2000"/>
              <a:t>Ulapalla järistyksen synnyttämä aalto on:</a:t>
            </a:r>
          </a:p>
          <a:p>
            <a:pPr marL="763588" lvl="1"/>
            <a:r>
              <a:rPr lang="fi-FI" altLang="fi-FI" sz="1600"/>
              <a:t>pinnantasosta matala (muutama dm-m), mutta</a:t>
            </a:r>
          </a:p>
          <a:p>
            <a:pPr marL="763588" lvl="1"/>
            <a:r>
              <a:rPr lang="fi-FI" altLang="fi-FI" sz="1600"/>
              <a:t>koko vesipatsaan syvyinen</a:t>
            </a:r>
          </a:p>
          <a:p>
            <a:pPr marL="763588" lvl="1"/>
            <a:r>
              <a:rPr lang="fi-FI" altLang="fi-FI" sz="1600"/>
              <a:t>pitkä (200-2000 km)</a:t>
            </a:r>
          </a:p>
          <a:p>
            <a:pPr marL="763588" lvl="1"/>
            <a:r>
              <a:rPr lang="fi-FI" altLang="fi-FI" sz="1600"/>
              <a:t>nopeasti etenevä (jopa 800 km/h).</a:t>
            </a:r>
          </a:p>
          <a:p>
            <a:pPr marL="196850" indent="-196850"/>
            <a:r>
              <a:rPr lang="fi-FI" altLang="fi-FI" sz="2000"/>
              <a:t>Se voi kohota rannikolle saavuttuaan jopa kymmeniä metrejä korkeaksi hyökyaalloksi eli tsunamiksi. </a:t>
            </a:r>
          </a:p>
          <a:p>
            <a:pPr marL="763588" lvl="1"/>
            <a:r>
              <a:rPr lang="fi-FI" altLang="fi-FI" sz="1600"/>
              <a:t>Aallon etuosan vauhti hidastuu sen tullessa matalampaan veteen, jolloin takaosa pakkautuu etuosan päälle.</a:t>
            </a:r>
          </a:p>
        </p:txBody>
      </p:sp>
    </p:spTree>
    <p:extLst>
      <p:ext uri="{BB962C8B-B14F-4D97-AF65-F5344CB8AC3E}">
        <p14:creationId xmlns:p14="http://schemas.microsoft.com/office/powerpoint/2010/main" val="3730158575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9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0" grpId="0" build="p" bldLvl="2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Otsikko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244475"/>
          </a:xfrm>
        </p:spPr>
        <p:txBody>
          <a:bodyPr>
            <a:normAutofit fontScale="90000"/>
          </a:bodyPr>
          <a:lstStyle/>
          <a:p>
            <a:r>
              <a:rPr lang="fi-FI" altLang="fi-FI" smtClean="0">
                <a:hlinkClick r:id="rId2"/>
              </a:rPr>
              <a:t>termohaliinikierto</a:t>
            </a:r>
            <a:endParaRPr lang="fi-FI" altLang="fi-FI" smtClean="0"/>
          </a:p>
        </p:txBody>
      </p:sp>
      <p:sp>
        <p:nvSpPr>
          <p:cNvPr id="104451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104452" name="Picture 2" descr="D:\Buffalo 23.3.2012\aikuis GE1\Geos1 kuvat\geos_syvänmeren virtauks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038226"/>
            <a:ext cx="91440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9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Otsikko 1"/>
          <p:cNvSpPr>
            <a:spLocks noGrp="1"/>
          </p:cNvSpPr>
          <p:nvPr>
            <p:ph type="title"/>
          </p:nvPr>
        </p:nvSpPr>
        <p:spPr>
          <a:xfrm>
            <a:off x="1981200" y="341313"/>
            <a:ext cx="8229600" cy="1143000"/>
          </a:xfrm>
        </p:spPr>
        <p:txBody>
          <a:bodyPr/>
          <a:lstStyle/>
          <a:p>
            <a:r>
              <a:rPr lang="fi-FI" altLang="fi-FI" smtClean="0">
                <a:hlinkClick r:id="rId2"/>
              </a:rPr>
              <a:t>EU muovin vaarat</a:t>
            </a:r>
            <a:endParaRPr lang="fi-FI" altLang="fi-FI" smtClean="0"/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557339"/>
            <a:ext cx="7564438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20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24" y="217283"/>
            <a:ext cx="10514681" cy="6171900"/>
          </a:xfrm>
        </p:spPr>
      </p:pic>
      <p:sp>
        <p:nvSpPr>
          <p:cNvPr id="5" name="Tekstiruutu 4"/>
          <p:cNvSpPr txBox="1"/>
          <p:nvPr/>
        </p:nvSpPr>
        <p:spPr>
          <a:xfrm>
            <a:off x="4198776" y="5262464"/>
            <a:ext cx="5467738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 smtClean="0"/>
              <a:t>Tehtävä 3.</a:t>
            </a:r>
          </a:p>
          <a:p>
            <a:r>
              <a:rPr lang="fi-FI" dirty="0"/>
              <a:t>M</a:t>
            </a:r>
            <a:r>
              <a:rPr lang="fi-FI" dirty="0" smtClean="0"/>
              <a:t>erkitse karttaan metsäpalojen 1-6 sijainti maapallolla.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605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85825"/>
            <a:ext cx="7620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8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>
                <a:hlinkClick r:id="rId2"/>
              </a:rPr>
              <a:t>jätepyörre</a:t>
            </a:r>
            <a:endParaRPr lang="fi-FI" altLang="fi-FI" smtClean="0"/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403" y="437141"/>
            <a:ext cx="7677280" cy="575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18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>
                <a:hlinkClick r:id="rId2"/>
              </a:rPr>
              <a:t>Mussalon</a:t>
            </a:r>
            <a:r>
              <a:rPr lang="fi-FI" dirty="0" smtClean="0">
                <a:hlinkClick r:id="rId2"/>
              </a:rPr>
              <a:t> vedenpuhdistamo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694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>
                <a:hlinkClick r:id="rId2"/>
              </a:rPr>
              <a:t>Säätiedote 9.9.2014</a:t>
            </a:r>
            <a:endParaRPr lang="fi-FI" altLang="fi-FI" smtClean="0"/>
          </a:p>
        </p:txBody>
      </p:sp>
      <p:sp>
        <p:nvSpPr>
          <p:cNvPr id="116739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1167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946275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1946275"/>
            <a:ext cx="32115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63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70168" y="89720"/>
            <a:ext cx="10515600" cy="615376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 smtClean="0"/>
              <a:t>Metsäpaloja 15.-21.8.2019</a:t>
            </a:r>
            <a:endParaRPr lang="fi-FI" dirty="0"/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4" y="658516"/>
            <a:ext cx="3851042" cy="2567361"/>
          </a:xfr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35" y="722551"/>
            <a:ext cx="3760866" cy="2503326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32" y="722551"/>
            <a:ext cx="3542296" cy="236153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4" y="3727068"/>
            <a:ext cx="3657141" cy="2438094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47" y="3748093"/>
            <a:ext cx="3642443" cy="2396044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35" y="3478508"/>
            <a:ext cx="2775333" cy="2775333"/>
          </a:xfrm>
          <a:prstGeom prst="rect">
            <a:avLst/>
          </a:prstGeom>
        </p:spPr>
      </p:pic>
      <p:sp>
        <p:nvSpPr>
          <p:cNvPr id="18" name="Tekstiruutu 17"/>
          <p:cNvSpPr txBox="1"/>
          <p:nvPr/>
        </p:nvSpPr>
        <p:spPr>
          <a:xfrm>
            <a:off x="716096" y="35584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19" name="Tekstiruutu 18"/>
          <p:cNvSpPr txBox="1"/>
          <p:nvPr/>
        </p:nvSpPr>
        <p:spPr>
          <a:xfrm>
            <a:off x="868496" y="371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20" name="Tekstiruutu 19"/>
          <p:cNvSpPr txBox="1"/>
          <p:nvPr/>
        </p:nvSpPr>
        <p:spPr>
          <a:xfrm rot="10800000" flipV="1">
            <a:off x="716096" y="3243760"/>
            <a:ext cx="165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1. Gran Canaria</a:t>
            </a:r>
            <a:endParaRPr lang="fi-FI" dirty="0"/>
          </a:p>
        </p:txBody>
      </p:sp>
      <p:sp>
        <p:nvSpPr>
          <p:cNvPr id="21" name="Tekstiruutu 20"/>
          <p:cNvSpPr txBox="1"/>
          <p:nvPr/>
        </p:nvSpPr>
        <p:spPr>
          <a:xfrm rot="10800000" flipV="1">
            <a:off x="5369400" y="3281294"/>
            <a:ext cx="165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2. Kreikka</a:t>
            </a:r>
            <a:endParaRPr lang="fi-FI" dirty="0"/>
          </a:p>
        </p:txBody>
      </p:sp>
      <p:sp>
        <p:nvSpPr>
          <p:cNvPr id="22" name="Tekstiruutu 21"/>
          <p:cNvSpPr txBox="1"/>
          <p:nvPr/>
        </p:nvSpPr>
        <p:spPr>
          <a:xfrm rot="10800000" flipV="1">
            <a:off x="9454945" y="3096629"/>
            <a:ext cx="165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3. Ranska</a:t>
            </a:r>
            <a:endParaRPr lang="fi-FI" dirty="0"/>
          </a:p>
        </p:txBody>
      </p:sp>
      <p:sp>
        <p:nvSpPr>
          <p:cNvPr id="23" name="Tekstiruutu 22"/>
          <p:cNvSpPr txBox="1"/>
          <p:nvPr/>
        </p:nvSpPr>
        <p:spPr>
          <a:xfrm rot="10800000" flipV="1">
            <a:off x="960861" y="6253841"/>
            <a:ext cx="165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4. Siperia</a:t>
            </a:r>
            <a:endParaRPr lang="fi-FI" dirty="0"/>
          </a:p>
        </p:txBody>
      </p:sp>
      <p:sp>
        <p:nvSpPr>
          <p:cNvPr id="24" name="Tekstiruutu 23"/>
          <p:cNvSpPr txBox="1"/>
          <p:nvPr/>
        </p:nvSpPr>
        <p:spPr>
          <a:xfrm rot="10800000" flipV="1">
            <a:off x="5401702" y="6165162"/>
            <a:ext cx="165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5. Sumatra</a:t>
            </a:r>
            <a:endParaRPr lang="fi-FI" dirty="0"/>
          </a:p>
        </p:txBody>
      </p:sp>
      <p:sp>
        <p:nvSpPr>
          <p:cNvPr id="25" name="Tekstiruutu 24"/>
          <p:cNvSpPr txBox="1"/>
          <p:nvPr/>
        </p:nvSpPr>
        <p:spPr>
          <a:xfrm rot="10800000" flipV="1">
            <a:off x="9624009" y="6266388"/>
            <a:ext cx="165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6. Brasilia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035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Maantieto on koko ajan ajankohtaista!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>
                <a:hlinkClick r:id="rId2"/>
              </a:rPr>
              <a:t>Rankkasade Helsingissä </a:t>
            </a:r>
            <a:endParaRPr lang="fi-FI" dirty="0" smtClean="0"/>
          </a:p>
          <a:p>
            <a:r>
              <a:rPr lang="fi-FI" dirty="0" smtClean="0">
                <a:hlinkClick r:id="rId3"/>
              </a:rPr>
              <a:t>Siperian metsäpalot</a:t>
            </a:r>
            <a:endParaRPr lang="fi-FI" dirty="0" smtClean="0"/>
          </a:p>
          <a:p>
            <a:r>
              <a:rPr lang="fi-FI" dirty="0" smtClean="0">
                <a:hlinkClick r:id="rId3"/>
              </a:rPr>
              <a:t>Amazonin tuhoutuminen</a:t>
            </a:r>
            <a:endParaRPr lang="fi-FI" dirty="0" smtClean="0"/>
          </a:p>
          <a:p>
            <a:r>
              <a:rPr lang="fi-FI" dirty="0" smtClean="0">
                <a:hlinkClick r:id="rId4"/>
              </a:rPr>
              <a:t>Sademetsän palot</a:t>
            </a:r>
            <a:endParaRPr lang="fi-FI" dirty="0" smtClean="0"/>
          </a:p>
          <a:p>
            <a:r>
              <a:rPr lang="fi-FI" dirty="0" smtClean="0">
                <a:hlinkClick r:id="rId5"/>
              </a:rPr>
              <a:t>Maapallon "keuhkot" vaarassa</a:t>
            </a:r>
            <a:endParaRPr lang="fi-FI" dirty="0" smtClean="0"/>
          </a:p>
          <a:p>
            <a:r>
              <a:rPr lang="fi-FI" dirty="0" smtClean="0">
                <a:hlinkClick r:id="rId6"/>
              </a:rPr>
              <a:t>Eläimet vähenevät maapallolla</a:t>
            </a:r>
            <a:endParaRPr lang="fi-FI" dirty="0" smtClean="0"/>
          </a:p>
          <a:p>
            <a:r>
              <a:rPr lang="fi-FI" dirty="0" smtClean="0">
                <a:hlinkClick r:id="rId7"/>
              </a:rPr>
              <a:t>Mistä hiekka tulee?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90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74" y="365125"/>
            <a:ext cx="9516974" cy="6338454"/>
          </a:xfrm>
        </p:spPr>
      </p:pic>
    </p:spTree>
    <p:extLst>
      <p:ext uri="{BB962C8B-B14F-4D97-AF65-F5344CB8AC3E}">
        <p14:creationId xmlns:p14="http://schemas.microsoft.com/office/powerpoint/2010/main" val="202760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53" y="261257"/>
            <a:ext cx="10644954" cy="61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Hyvässä kartassa on …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</a:t>
            </a:r>
            <a:r>
              <a:rPr lang="fi-FI" dirty="0" smtClean="0"/>
              <a:t>tsikko (mitä kartta esittää?)</a:t>
            </a:r>
          </a:p>
          <a:p>
            <a:r>
              <a:rPr lang="fi-FI" dirty="0" smtClean="0"/>
              <a:t>ilmansuunnat (ainakin pohjoisnuoli)</a:t>
            </a:r>
          </a:p>
          <a:p>
            <a:r>
              <a:rPr lang="fi-FI" dirty="0" smtClean="0"/>
              <a:t>merkkien selitteet (mitä värit ja symbolit tarkoittavat?)</a:t>
            </a:r>
          </a:p>
          <a:p>
            <a:r>
              <a:rPr lang="fi-FI" dirty="0" smtClean="0"/>
              <a:t>mittakaava (etäisyyksien mittaamiseen)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590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06" y="0"/>
            <a:ext cx="4930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32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KOTITEHTÄVÄT 4.9.2019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4167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fi-FI" dirty="0"/>
              <a:t>Lue oppikirjasta Maa elämän planeetta sivut 9-13 ja tee tehtävät 1 ja 2 a sivulta 15.</a:t>
            </a:r>
          </a:p>
          <a:p>
            <a:pPr marL="0" indent="0">
              <a:buNone/>
            </a:pPr>
            <a:r>
              <a:rPr lang="fi-FI" dirty="0"/>
              <a:t> </a:t>
            </a:r>
          </a:p>
          <a:p>
            <a:pPr marL="0" lvl="0" indent="0">
              <a:buNone/>
            </a:pPr>
            <a:r>
              <a:rPr lang="fi-FI" dirty="0" smtClean="0"/>
              <a:t>1. a</a:t>
            </a:r>
            <a:r>
              <a:rPr lang="fi-FI" dirty="0"/>
              <a:t>. Nimeä numeroidut maanosat ja meret.</a:t>
            </a:r>
          </a:p>
          <a:p>
            <a:pPr marL="0" indent="0">
              <a:buNone/>
            </a:pPr>
            <a:r>
              <a:rPr lang="fi-FI" dirty="0"/>
              <a:t> </a:t>
            </a:r>
            <a:r>
              <a:rPr lang="fi-FI" dirty="0" smtClean="0"/>
              <a:t>1</a:t>
            </a:r>
            <a:endParaRPr lang="fi-FI" dirty="0"/>
          </a:p>
          <a:p>
            <a:pPr marL="0" indent="0">
              <a:lnSpc>
                <a:spcPct val="120000"/>
              </a:lnSpc>
              <a:buNone/>
            </a:pPr>
            <a:r>
              <a:rPr lang="fi-FI" dirty="0"/>
              <a:t>2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dirty="0"/>
              <a:t>3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dirty="0"/>
              <a:t>4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dirty="0"/>
              <a:t>5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dirty="0"/>
              <a:t>6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dirty="0"/>
              <a:t>7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dirty="0"/>
              <a:t>8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dirty="0"/>
              <a:t>9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dirty="0"/>
              <a:t>10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dirty="0"/>
              <a:t>11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dirty="0"/>
              <a:t>12</a:t>
            </a:r>
          </a:p>
          <a:p>
            <a:pPr marL="0" indent="0">
              <a:buNone/>
            </a:pPr>
            <a:r>
              <a:rPr lang="fi-FI" dirty="0"/>
              <a:t> 	b. Luettele maanosat suuruusjärjestyksessä pinta-alojen mukaan.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51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8000" b="1" dirty="0" smtClean="0"/>
              <a:t>Maantieto</a:t>
            </a:r>
            <a:endParaRPr lang="fi-FI" sz="80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 sz="4000" dirty="0" smtClean="0"/>
              <a:t>kuvailee paikkoja ja alueita</a:t>
            </a:r>
          </a:p>
          <a:p>
            <a:pPr lvl="1"/>
            <a:r>
              <a:rPr lang="fi-FI" dirty="0" smtClean="0"/>
              <a:t>geografia: </a:t>
            </a:r>
            <a:r>
              <a:rPr lang="fi-FI" i="1" dirty="0" err="1" smtClean="0"/>
              <a:t>geos</a:t>
            </a:r>
            <a:r>
              <a:rPr lang="fi-FI" dirty="0" smtClean="0"/>
              <a:t> = maapallo</a:t>
            </a:r>
            <a:r>
              <a:rPr lang="fi-FI" i="1" dirty="0" smtClean="0"/>
              <a:t>, </a:t>
            </a:r>
            <a:r>
              <a:rPr lang="fi-FI" i="1" dirty="0" err="1" smtClean="0"/>
              <a:t>grafia</a:t>
            </a:r>
            <a:r>
              <a:rPr lang="fi-FI" i="1" dirty="0" smtClean="0"/>
              <a:t> </a:t>
            </a:r>
            <a:r>
              <a:rPr lang="fi-FI" dirty="0" smtClean="0"/>
              <a:t>= kuvaaminen</a:t>
            </a:r>
          </a:p>
          <a:p>
            <a:pPr marL="457200" lvl="1" indent="0">
              <a:buNone/>
            </a:pPr>
            <a:endParaRPr lang="fi-FI" dirty="0" smtClean="0"/>
          </a:p>
          <a:p>
            <a:r>
              <a:rPr lang="fi-FI" sz="4000" dirty="0" smtClean="0"/>
              <a:t>jaetaan </a:t>
            </a:r>
            <a:r>
              <a:rPr lang="fi-FI" sz="4000" u="sng" dirty="0" smtClean="0"/>
              <a:t>luonnon</a:t>
            </a:r>
            <a:r>
              <a:rPr lang="fi-FI" sz="4000" dirty="0" smtClean="0"/>
              <a:t>maantieteeseen </a:t>
            </a:r>
            <a:r>
              <a:rPr lang="fi-FI" sz="2600" i="1" dirty="0" smtClean="0"/>
              <a:t>(</a:t>
            </a:r>
            <a:r>
              <a:rPr lang="fi-FI" sz="2600" i="1" dirty="0" err="1" smtClean="0"/>
              <a:t>physical</a:t>
            </a:r>
            <a:r>
              <a:rPr lang="fi-FI" sz="2600" i="1" dirty="0" smtClean="0"/>
              <a:t> </a:t>
            </a:r>
            <a:r>
              <a:rPr lang="fi-FI" sz="2600" i="1" dirty="0" err="1" smtClean="0"/>
              <a:t>geography</a:t>
            </a:r>
            <a:r>
              <a:rPr lang="fi-FI" sz="2600" dirty="0" smtClean="0"/>
              <a:t>)</a:t>
            </a:r>
            <a:r>
              <a:rPr lang="fi-FI" sz="4000" dirty="0" smtClean="0"/>
              <a:t> ja </a:t>
            </a:r>
            <a:r>
              <a:rPr lang="fi-FI" sz="4000" u="sng" dirty="0" err="1" smtClean="0"/>
              <a:t>ihmis</a:t>
            </a:r>
            <a:r>
              <a:rPr lang="fi-FI" sz="4000" dirty="0" err="1" smtClean="0"/>
              <a:t>mantieteeseen</a:t>
            </a:r>
            <a:r>
              <a:rPr lang="fi-FI" sz="4000" dirty="0" smtClean="0"/>
              <a:t> </a:t>
            </a:r>
            <a:r>
              <a:rPr lang="fi-FI" sz="2600" i="1" dirty="0" smtClean="0"/>
              <a:t>(</a:t>
            </a:r>
            <a:r>
              <a:rPr lang="fi-FI" sz="2600" i="1" dirty="0" err="1" smtClean="0"/>
              <a:t>human</a:t>
            </a:r>
            <a:r>
              <a:rPr lang="fi-FI" sz="2600" i="1" dirty="0" smtClean="0"/>
              <a:t> </a:t>
            </a:r>
            <a:r>
              <a:rPr lang="fi-FI" sz="2600" i="1" dirty="0" err="1" smtClean="0"/>
              <a:t>geography</a:t>
            </a:r>
            <a:r>
              <a:rPr lang="fi-FI" sz="2600" i="1" dirty="0" smtClean="0"/>
              <a:t> / </a:t>
            </a:r>
            <a:r>
              <a:rPr lang="fi-FI" sz="2600" i="1" dirty="0" err="1" smtClean="0"/>
              <a:t>cultural</a:t>
            </a:r>
            <a:r>
              <a:rPr lang="fi-FI" sz="2600" i="1" dirty="0" smtClean="0"/>
              <a:t> </a:t>
            </a:r>
            <a:r>
              <a:rPr lang="fi-FI" sz="2600" i="1" dirty="0" err="1" smtClean="0"/>
              <a:t>geography</a:t>
            </a:r>
            <a:r>
              <a:rPr lang="fi-FI" sz="2600" i="1" dirty="0" smtClean="0"/>
              <a:t>)</a:t>
            </a:r>
          </a:p>
          <a:p>
            <a:pPr marL="0" indent="0">
              <a:buNone/>
            </a:pPr>
            <a:endParaRPr lang="fi-FI" sz="4000" dirty="0" smtClean="0"/>
          </a:p>
          <a:p>
            <a:r>
              <a:rPr lang="fi-FI" sz="4000" dirty="0" smtClean="0"/>
              <a:t>tutkii luonnon ja ihmisen </a:t>
            </a:r>
            <a:r>
              <a:rPr lang="fi-FI" sz="4000" u="sng" dirty="0" smtClean="0"/>
              <a:t>vuorovaikutusta</a:t>
            </a:r>
            <a:r>
              <a:rPr lang="fi-FI" sz="4000" dirty="0" smtClean="0"/>
              <a:t> eri alueilla</a:t>
            </a:r>
          </a:p>
          <a:p>
            <a:pPr lvl="1"/>
            <a:r>
              <a:rPr lang="fi-FI" dirty="0" smtClean="0"/>
              <a:t>missä voi asua? mitä ravintoa? millaiset asumukset? miten luonto muuttuu?</a:t>
            </a:r>
          </a:p>
          <a:p>
            <a:pPr marL="457200" lvl="1" indent="0">
              <a:buNone/>
            </a:pP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40924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KOTITEHTÄVÄT 	jatkuu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fi-FI" dirty="0" smtClean="0"/>
              <a:t>2. Tutki </a:t>
            </a:r>
            <a:r>
              <a:rPr lang="fi-FI" dirty="0"/>
              <a:t>karttaliitteen karttoja (kirjan lopussa).</a:t>
            </a:r>
          </a:p>
          <a:p>
            <a:pPr marL="0" indent="0">
              <a:buNone/>
            </a:pPr>
            <a:r>
              <a:rPr lang="fi-FI" dirty="0"/>
              <a:t> </a:t>
            </a:r>
          </a:p>
          <a:p>
            <a:pPr marL="0" indent="0">
              <a:buNone/>
            </a:pPr>
            <a:r>
              <a:rPr lang="fi-FI" b="1" dirty="0"/>
              <a:t>Mihin ilmansuuntaan</a:t>
            </a:r>
            <a:r>
              <a:rPr lang="fi-FI" dirty="0"/>
              <a:t> matkustat, kun lähdet lentämään Helsingistä kohti</a:t>
            </a:r>
          </a:p>
          <a:p>
            <a:pPr marL="0" indent="0">
              <a:buNone/>
            </a:pPr>
            <a:r>
              <a:rPr lang="fi-FI" dirty="0"/>
              <a:t> </a:t>
            </a:r>
          </a:p>
          <a:p>
            <a:r>
              <a:rPr lang="fi-FI" dirty="0"/>
              <a:t>New Yorkia?</a:t>
            </a:r>
          </a:p>
          <a:p>
            <a:r>
              <a:rPr lang="fi-FI" dirty="0"/>
              <a:t>Kapkaupunkia?</a:t>
            </a:r>
          </a:p>
          <a:p>
            <a:r>
              <a:rPr lang="fi-FI" dirty="0"/>
              <a:t>Tokiota?</a:t>
            </a:r>
          </a:p>
          <a:p>
            <a:r>
              <a:rPr lang="fi-FI" dirty="0"/>
              <a:t>Perthiä?</a:t>
            </a:r>
          </a:p>
          <a:p>
            <a:pPr marL="0" indent="0">
              <a:buNone/>
            </a:pPr>
            <a:r>
              <a:rPr lang="fi-FI" dirty="0"/>
              <a:t> </a:t>
            </a:r>
          </a:p>
          <a:p>
            <a:pPr marL="0" indent="0">
              <a:buNone/>
            </a:pPr>
            <a:r>
              <a:rPr lang="fi-FI" dirty="0"/>
              <a:t> </a:t>
            </a:r>
          </a:p>
          <a:p>
            <a:pPr marL="0" indent="0">
              <a:buNone/>
            </a:pPr>
            <a:r>
              <a:rPr lang="fi-FI" dirty="0"/>
              <a:t>Lue oppikirjasta sivut 16-18.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77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Aurinkokunta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b="1" dirty="0">
                <a:solidFill>
                  <a:srgbClr val="FF0000"/>
                </a:solidFill>
              </a:rPr>
              <a:t>Aurinko</a:t>
            </a:r>
            <a:r>
              <a:rPr lang="fi-FI" altLang="fi-FI" dirty="0">
                <a:solidFill>
                  <a:srgbClr val="000000"/>
                </a:solidFill>
              </a:rPr>
              <a:t> on </a:t>
            </a:r>
            <a:r>
              <a:rPr lang="fi-FI" altLang="fi-FI" u="sng" dirty="0">
                <a:solidFill>
                  <a:srgbClr val="000000"/>
                </a:solidFill>
              </a:rPr>
              <a:t>tähti</a:t>
            </a:r>
          </a:p>
          <a:p>
            <a:r>
              <a:rPr lang="fi-FI" altLang="fi-FI" u="sng" dirty="0">
                <a:solidFill>
                  <a:srgbClr val="000000"/>
                </a:solidFill>
              </a:rPr>
              <a:t>alkumaapallo</a:t>
            </a:r>
            <a:r>
              <a:rPr lang="fi-FI" altLang="fi-FI" dirty="0">
                <a:solidFill>
                  <a:srgbClr val="000000"/>
                </a:solidFill>
              </a:rPr>
              <a:t> syntyi samaan aikaan kuin Aurinko</a:t>
            </a:r>
          </a:p>
          <a:p>
            <a:r>
              <a:rPr lang="fi-FI" altLang="fi-FI" dirty="0">
                <a:solidFill>
                  <a:srgbClr val="000000"/>
                </a:solidFill>
              </a:rPr>
              <a:t>alkumaapallo oli kuumaa ja sulaa ainetta</a:t>
            </a:r>
          </a:p>
          <a:p>
            <a:r>
              <a:rPr lang="fi-FI" altLang="fi-FI" dirty="0">
                <a:solidFill>
                  <a:srgbClr val="000000"/>
                </a:solidFill>
              </a:rPr>
              <a:t>kun alkumaapallo jäähtyi, siitä tuli </a:t>
            </a:r>
            <a:r>
              <a:rPr lang="fi-FI" altLang="fi-FI" b="1" u="sng" dirty="0">
                <a:solidFill>
                  <a:srgbClr val="FF0000"/>
                </a:solidFill>
              </a:rPr>
              <a:t>Maa-planeetta</a:t>
            </a:r>
          </a:p>
          <a:p>
            <a:r>
              <a:rPr lang="fi-FI" altLang="fi-FI" dirty="0">
                <a:solidFill>
                  <a:srgbClr val="000000"/>
                </a:solidFill>
              </a:rPr>
              <a:t>Maa ja muut planeetat kiertävät Aurinkoa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140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i-FI" altLang="fi-FI" dirty="0" smtClean="0"/>
              <a:t>MAAPALLON KEHÄT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019" y="2255838"/>
            <a:ext cx="11238806" cy="3421756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 smtClean="0">
                <a:solidFill>
                  <a:srgbClr val="000000"/>
                </a:solidFill>
              </a:rPr>
              <a:t>Maa-planeetan syntyessä sen </a:t>
            </a:r>
            <a:endParaRPr lang="fi-FI" altLang="fi-FI" dirty="0">
              <a:solidFill>
                <a:srgbClr val="00000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fi-FI" altLang="fi-FI" dirty="0" smtClean="0">
                <a:solidFill>
                  <a:srgbClr val="000000"/>
                </a:solidFill>
              </a:rPr>
              <a:t>pinta </a:t>
            </a:r>
            <a:r>
              <a:rPr lang="fi-FI" altLang="fi-FI" dirty="0">
                <a:solidFill>
                  <a:srgbClr val="000000"/>
                </a:solidFill>
              </a:rPr>
              <a:t>jähmettyi </a:t>
            </a:r>
            <a:r>
              <a:rPr lang="fi-FI" altLang="fi-FI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fi-FI" altLang="fi-FI" b="1" dirty="0" smtClean="0">
                <a:solidFill>
                  <a:srgbClr val="FF0000"/>
                </a:solidFill>
              </a:rPr>
              <a:t>kivikehä </a:t>
            </a:r>
            <a:r>
              <a:rPr lang="fi-FI" altLang="fi-FI" dirty="0" smtClean="0"/>
              <a:t>(kallioperä)</a:t>
            </a:r>
            <a:r>
              <a:rPr lang="fi-FI" altLang="fi-FI" dirty="0" smtClean="0">
                <a:solidFill>
                  <a:srgbClr val="FF0000"/>
                </a:solidFill>
              </a:rPr>
              <a:t> 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fi-FI" altLang="fi-FI" dirty="0" smtClean="0">
                <a:solidFill>
                  <a:srgbClr val="000000"/>
                </a:solidFill>
              </a:rPr>
              <a:t>tulivuorista vesihöyryä </a:t>
            </a:r>
            <a:r>
              <a:rPr lang="fi-FI" altLang="fi-FI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fi-FI" altLang="fi-FI" dirty="0" smtClean="0">
                <a:solidFill>
                  <a:srgbClr val="000000"/>
                </a:solidFill>
              </a:rPr>
              <a:t> </a:t>
            </a:r>
            <a:r>
              <a:rPr lang="fi-FI" altLang="fi-FI" dirty="0">
                <a:solidFill>
                  <a:srgbClr val="000000"/>
                </a:solidFill>
              </a:rPr>
              <a:t>tiivistyi </a:t>
            </a:r>
            <a:r>
              <a:rPr lang="fi-FI" altLang="fi-FI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fi-FI" altLang="fi-FI" b="1" dirty="0" smtClean="0">
                <a:solidFill>
                  <a:srgbClr val="FF0000"/>
                </a:solidFill>
              </a:rPr>
              <a:t>vesikehä </a:t>
            </a:r>
            <a:r>
              <a:rPr lang="fi-FI" altLang="fi-FI" dirty="0" smtClean="0"/>
              <a:t>(meret, järvet, joet)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fi-FI" altLang="fi-FI" dirty="0" smtClean="0">
                <a:solidFill>
                  <a:srgbClr val="000000"/>
                </a:solidFill>
              </a:rPr>
              <a:t>kasvit tuottivat happea </a:t>
            </a:r>
            <a:r>
              <a:rPr lang="fi-FI" altLang="fi-FI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fi-FI" altLang="fi-FI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ilmakehä</a:t>
            </a:r>
            <a:endParaRPr lang="fi-FI" altLang="fi-FI" b="1" dirty="0">
              <a:solidFill>
                <a:srgbClr val="00000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fi-FI" altLang="fi-FI" dirty="0" smtClean="0">
                <a:solidFill>
                  <a:srgbClr val="000000"/>
                </a:solidFill>
              </a:rPr>
              <a:t>eläimiä ja kasveja kehittyi </a:t>
            </a:r>
            <a:r>
              <a:rPr lang="fi-FI" altLang="fi-FI" b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fi-FI" altLang="fi-FI" b="1" dirty="0" smtClean="0">
                <a:solidFill>
                  <a:srgbClr val="000000"/>
                </a:solidFill>
              </a:rPr>
              <a:t>biosfääri </a:t>
            </a:r>
            <a:r>
              <a:rPr lang="fi-FI" altLang="fi-FI" dirty="0">
                <a:solidFill>
                  <a:srgbClr val="000000"/>
                </a:solidFill>
              </a:rPr>
              <a:t>eli </a:t>
            </a:r>
            <a:r>
              <a:rPr lang="fi-FI" altLang="fi-FI" b="1" dirty="0" smtClean="0">
                <a:solidFill>
                  <a:srgbClr val="FF0000"/>
                </a:solidFill>
              </a:rPr>
              <a:t>elonkehä</a:t>
            </a:r>
            <a:endParaRPr lang="fi-FI" altLang="fi-FI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8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dirty="0" smtClean="0"/>
              <a:t>MAAPALLON LIIKKEET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fi-FI" altLang="fi-FI" u="sng" dirty="0" smtClean="0">
                <a:solidFill>
                  <a:srgbClr val="000000"/>
                </a:solidFill>
              </a:rPr>
              <a:t>pyöriminen</a:t>
            </a:r>
            <a:r>
              <a:rPr lang="fi-FI" altLang="fi-FI" dirty="0" smtClean="0">
                <a:solidFill>
                  <a:srgbClr val="000000"/>
                </a:solidFill>
              </a:rPr>
              <a:t> kuvitellun akselinsa ympäri</a:t>
            </a:r>
          </a:p>
          <a:p>
            <a:pPr marL="609600" indent="-609600">
              <a:buFontTx/>
              <a:buAutoNum type="arabicPeriod"/>
            </a:pPr>
            <a:r>
              <a:rPr lang="fi-FI" altLang="fi-FI" u="sng" dirty="0" smtClean="0">
                <a:solidFill>
                  <a:srgbClr val="000000"/>
                </a:solidFill>
              </a:rPr>
              <a:t>kiertäminen</a:t>
            </a:r>
            <a:r>
              <a:rPr lang="fi-FI" altLang="fi-FI" dirty="0" smtClean="0">
                <a:solidFill>
                  <a:srgbClr val="000000"/>
                </a:solidFill>
              </a:rPr>
              <a:t> Auringon ympäri</a:t>
            </a:r>
          </a:p>
        </p:txBody>
      </p:sp>
    </p:spTree>
    <p:extLst>
      <p:ext uri="{BB962C8B-B14F-4D97-AF65-F5344CB8AC3E}">
        <p14:creationId xmlns:p14="http://schemas.microsoft.com/office/powerpoint/2010/main" val="282186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i-FI" altLang="fi-FI" dirty="0" smtClean="0"/>
              <a:t>Pyörimisliike ja sen seuraukset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0114" y="2388524"/>
            <a:ext cx="8364249" cy="3122814"/>
          </a:xfrm>
        </p:spPr>
        <p:txBody>
          <a:bodyPr>
            <a:normAutofit lnSpcReduction="10000"/>
          </a:bodyPr>
          <a:lstStyle/>
          <a:p>
            <a:pPr marL="533400" indent="-533400"/>
            <a:r>
              <a:rPr lang="fi-FI" altLang="fi-FI" dirty="0">
                <a:solidFill>
                  <a:srgbClr val="000000"/>
                </a:solidFill>
              </a:rPr>
              <a:t>Maa pyörii kuvitellun akselinsa ympäri lännestä itään</a:t>
            </a:r>
          </a:p>
          <a:p>
            <a:pPr marL="533400" indent="-533400"/>
            <a:r>
              <a:rPr lang="fi-FI" altLang="fi-FI" dirty="0">
                <a:solidFill>
                  <a:srgbClr val="000000"/>
                </a:solidFill>
                <a:sym typeface="Wingdings" panose="05000000000000000000" pitchFamily="2" charset="2"/>
              </a:rPr>
              <a:t>Tästä seuraa vuorokaudenaikojen vaihtelu</a:t>
            </a:r>
          </a:p>
          <a:p>
            <a:pPr marL="914400" lvl="1" indent="-457200"/>
            <a:r>
              <a:rPr lang="fi-FI" altLang="fi-FI" dirty="0">
                <a:solidFill>
                  <a:srgbClr val="000000"/>
                </a:solidFill>
              </a:rPr>
              <a:t>Aurinko ”nousee” idästä</a:t>
            </a:r>
          </a:p>
          <a:p>
            <a:pPr marL="533400" indent="-533400"/>
            <a:r>
              <a:rPr lang="fi-FI" altLang="fi-FI" b="1" dirty="0" smtClean="0">
                <a:solidFill>
                  <a:srgbClr val="000000"/>
                </a:solidFill>
              </a:rPr>
              <a:t>vyöhykeaika</a:t>
            </a:r>
            <a:endParaRPr lang="fi-FI" altLang="fi-FI" dirty="0">
              <a:solidFill>
                <a:srgbClr val="000000"/>
              </a:solidFill>
            </a:endParaRPr>
          </a:p>
          <a:p>
            <a:pPr lvl="2"/>
            <a:r>
              <a:rPr lang="fi-FI" altLang="fi-FI" dirty="0" smtClean="0">
                <a:solidFill>
                  <a:srgbClr val="000000"/>
                </a:solidFill>
              </a:rPr>
              <a:t>UTC (</a:t>
            </a:r>
            <a:r>
              <a:rPr lang="fi-FI" altLang="fi-FI" dirty="0" err="1" smtClean="0">
                <a:solidFill>
                  <a:srgbClr val="000000"/>
                </a:solidFill>
              </a:rPr>
              <a:t>Coordinated</a:t>
            </a:r>
            <a:r>
              <a:rPr lang="fi-FI" altLang="fi-FI" dirty="0" smtClean="0">
                <a:solidFill>
                  <a:srgbClr val="000000"/>
                </a:solidFill>
              </a:rPr>
              <a:t> Universal Time) on kansainvälinen vertailuaika mm. Iso-Britanniassa</a:t>
            </a:r>
          </a:p>
          <a:p>
            <a:pPr lvl="2"/>
            <a:r>
              <a:rPr lang="fi-FI" altLang="fi-FI" dirty="0" smtClean="0">
                <a:solidFill>
                  <a:srgbClr val="000000"/>
                </a:solidFill>
              </a:rPr>
              <a:t>Suomen aika UTC+2 tuntia</a:t>
            </a:r>
          </a:p>
          <a:p>
            <a:pPr lvl="2"/>
            <a:r>
              <a:rPr lang="fi-FI" altLang="fi-FI" b="1" dirty="0">
                <a:solidFill>
                  <a:srgbClr val="000000"/>
                </a:solidFill>
              </a:rPr>
              <a:t>Kansainvälinen päivämääräraja</a:t>
            </a:r>
            <a:r>
              <a:rPr lang="fi-FI" altLang="fi-FI" dirty="0">
                <a:solidFill>
                  <a:srgbClr val="000000"/>
                </a:solidFill>
              </a:rPr>
              <a:t> 180</a:t>
            </a:r>
            <a:r>
              <a:rPr lang="en-US" altLang="fi-FI" dirty="0">
                <a:solidFill>
                  <a:srgbClr val="000000"/>
                </a:solidFill>
                <a:cs typeface="Times New Roman" panose="02020603050405020304" pitchFamily="18" charset="0"/>
              </a:rPr>
              <a:t>º </a:t>
            </a:r>
            <a:r>
              <a:rPr lang="en-US" altLang="fi-FI" dirty="0" err="1">
                <a:solidFill>
                  <a:srgbClr val="000000"/>
                </a:solidFill>
                <a:cs typeface="Times New Roman" panose="02020603050405020304" pitchFamily="18" charset="0"/>
              </a:rPr>
              <a:t>pituuspiiri</a:t>
            </a:r>
            <a:endParaRPr lang="en-US" altLang="fi-FI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fi-FI" altLang="fi-FI" dirty="0" smtClean="0">
              <a:solidFill>
                <a:srgbClr val="000000"/>
              </a:solidFill>
            </a:endParaRPr>
          </a:p>
          <a:p>
            <a:pPr lvl="2"/>
            <a:endParaRPr lang="fi-FI" altLang="fi-F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äiväja y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9" y="447675"/>
            <a:ext cx="6738937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94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49155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65125"/>
            <a:ext cx="9449177" cy="6166682"/>
          </a:xfrm>
        </p:spPr>
      </p:pic>
    </p:spTree>
    <p:extLst>
      <p:ext uri="{BB962C8B-B14F-4D97-AF65-F5344CB8AC3E}">
        <p14:creationId xmlns:p14="http://schemas.microsoft.com/office/powerpoint/2010/main" val="420238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42222" y="68466"/>
            <a:ext cx="7772400" cy="1096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4000" dirty="0"/>
              <a:t>MAAPALLON KIERTO AURINGON YMPÄRI</a:t>
            </a:r>
          </a:p>
        </p:txBody>
      </p:sp>
      <p:pic>
        <p:nvPicPr>
          <p:cNvPr id="56323" name="Picture 3" descr="vuodenaj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38" y="1105594"/>
            <a:ext cx="10182390" cy="538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21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dirty="0" smtClean="0"/>
          </a:p>
        </p:txBody>
      </p:sp>
      <p:pic>
        <p:nvPicPr>
          <p:cNvPr id="57347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8968" y="232756"/>
            <a:ext cx="8597845" cy="6304645"/>
          </a:xfrm>
        </p:spPr>
      </p:pic>
    </p:spTree>
    <p:extLst>
      <p:ext uri="{BB962C8B-B14F-4D97-AF65-F5344CB8AC3E}">
        <p14:creationId xmlns:p14="http://schemas.microsoft.com/office/powerpoint/2010/main" val="40975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tsikko 1"/>
          <p:cNvSpPr>
            <a:spLocks noGrp="1"/>
          </p:cNvSpPr>
          <p:nvPr>
            <p:ph type="title"/>
          </p:nvPr>
        </p:nvSpPr>
        <p:spPr>
          <a:xfrm>
            <a:off x="1531938" y="115888"/>
            <a:ext cx="8229600" cy="1143000"/>
          </a:xfrm>
        </p:spPr>
        <p:txBody>
          <a:bodyPr/>
          <a:lstStyle/>
          <a:p>
            <a:endParaRPr lang="fi-FI" altLang="fi-FI" smtClean="0"/>
          </a:p>
        </p:txBody>
      </p:sp>
      <p:pic>
        <p:nvPicPr>
          <p:cNvPr id="58371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3492" y="333374"/>
            <a:ext cx="6162948" cy="6250305"/>
          </a:xfrm>
        </p:spPr>
      </p:pic>
    </p:spTree>
    <p:extLst>
      <p:ext uri="{BB962C8B-B14F-4D97-AF65-F5344CB8AC3E}">
        <p14:creationId xmlns:p14="http://schemas.microsoft.com/office/powerpoint/2010/main" val="10937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42778" y="2198394"/>
            <a:ext cx="2917874" cy="1325563"/>
          </a:xfrm>
        </p:spPr>
        <p:txBody>
          <a:bodyPr/>
          <a:lstStyle/>
          <a:p>
            <a:r>
              <a:rPr lang="fi-FI" dirty="0" smtClean="0"/>
              <a:t>Muistikirja on hyvä …</a:t>
            </a:r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6785" y="337625"/>
            <a:ext cx="8871165" cy="58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mtClean="0"/>
              <a:t>VALAISTUSVYÖHYKKEET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altLang="fi-FI">
                <a:solidFill>
                  <a:srgbClr val="000000"/>
                </a:solidFill>
              </a:rPr>
              <a:t>TROPIIKKI</a:t>
            </a:r>
          </a:p>
          <a:p>
            <a:pPr lvl="1" eaLnBrk="1" hangingPunct="1">
              <a:lnSpc>
                <a:spcPct val="80000"/>
              </a:lnSpc>
            </a:pPr>
            <a:r>
              <a:rPr lang="fi-FI" altLang="fi-FI">
                <a:solidFill>
                  <a:srgbClr val="000000"/>
                </a:solidFill>
              </a:rPr>
              <a:t>Kääntöpiirien välissä</a:t>
            </a:r>
          </a:p>
          <a:p>
            <a:pPr lvl="1" eaLnBrk="1" hangingPunct="1">
              <a:lnSpc>
                <a:spcPct val="80000"/>
              </a:lnSpc>
            </a:pPr>
            <a:r>
              <a:rPr lang="fi-FI" altLang="fi-FI">
                <a:solidFill>
                  <a:srgbClr val="000000"/>
                </a:solidFill>
              </a:rPr>
              <a:t>Vähäiset vuodenaikojen vaihtelut</a:t>
            </a:r>
          </a:p>
          <a:p>
            <a:pPr lvl="1" eaLnBrk="1" hangingPunct="1">
              <a:lnSpc>
                <a:spcPct val="80000"/>
              </a:lnSpc>
            </a:pPr>
            <a:r>
              <a:rPr lang="fi-FI" altLang="fi-FI">
                <a:solidFill>
                  <a:srgbClr val="000000"/>
                </a:solidFill>
              </a:rPr>
              <a:t>Vuorokaudenaikojen voimakas vaihtelu</a:t>
            </a:r>
          </a:p>
          <a:p>
            <a:pPr eaLnBrk="1" hangingPunct="1">
              <a:lnSpc>
                <a:spcPct val="80000"/>
              </a:lnSpc>
            </a:pPr>
            <a:r>
              <a:rPr lang="fi-FI" altLang="fi-FI">
                <a:solidFill>
                  <a:srgbClr val="000000"/>
                </a:solidFill>
              </a:rPr>
              <a:t>KESKILEVEYDET</a:t>
            </a:r>
          </a:p>
          <a:p>
            <a:pPr lvl="1" eaLnBrk="1" hangingPunct="1">
              <a:lnSpc>
                <a:spcPct val="80000"/>
              </a:lnSpc>
            </a:pPr>
            <a:r>
              <a:rPr lang="fi-FI" altLang="fi-FI">
                <a:solidFill>
                  <a:srgbClr val="000000"/>
                </a:solidFill>
              </a:rPr>
              <a:t>Kääntö- ja napapiirien välissä</a:t>
            </a:r>
          </a:p>
          <a:p>
            <a:pPr lvl="1" eaLnBrk="1" hangingPunct="1">
              <a:lnSpc>
                <a:spcPct val="80000"/>
              </a:lnSpc>
            </a:pPr>
            <a:r>
              <a:rPr lang="fi-FI" altLang="fi-FI">
                <a:solidFill>
                  <a:srgbClr val="000000"/>
                </a:solidFill>
              </a:rPr>
              <a:t>Säteily aina vinosti Maan pinnalle</a:t>
            </a:r>
          </a:p>
          <a:p>
            <a:pPr lvl="1" eaLnBrk="1" hangingPunct="1">
              <a:lnSpc>
                <a:spcPct val="80000"/>
              </a:lnSpc>
            </a:pPr>
            <a:r>
              <a:rPr lang="fi-FI" altLang="fi-FI">
                <a:solidFill>
                  <a:srgbClr val="000000"/>
                </a:solidFill>
              </a:rPr>
              <a:t>Hämärää aikaa aamulla ja illalla</a:t>
            </a:r>
          </a:p>
          <a:p>
            <a:pPr eaLnBrk="1" hangingPunct="1">
              <a:lnSpc>
                <a:spcPct val="80000"/>
              </a:lnSpc>
            </a:pPr>
            <a:r>
              <a:rPr lang="fi-FI" altLang="fi-FI">
                <a:solidFill>
                  <a:srgbClr val="000000"/>
                </a:solidFill>
              </a:rPr>
              <a:t>KALOTIT</a:t>
            </a:r>
          </a:p>
          <a:p>
            <a:pPr lvl="1" eaLnBrk="1" hangingPunct="1">
              <a:lnSpc>
                <a:spcPct val="80000"/>
              </a:lnSpc>
            </a:pPr>
            <a:r>
              <a:rPr lang="fi-FI" altLang="fi-FI">
                <a:solidFill>
                  <a:srgbClr val="000000"/>
                </a:solidFill>
              </a:rPr>
              <a:t>Napapiirillä yksi yötön yö ja kaamospäivä</a:t>
            </a:r>
          </a:p>
          <a:p>
            <a:pPr lvl="1" eaLnBrk="1" hangingPunct="1">
              <a:lnSpc>
                <a:spcPct val="80000"/>
              </a:lnSpc>
            </a:pPr>
            <a:r>
              <a:rPr lang="fi-FI" altLang="fi-FI">
                <a:solidFill>
                  <a:srgbClr val="000000"/>
                </a:solidFill>
              </a:rPr>
              <a:t>Navoilla 6 kk päivä ja 6 kk yö</a:t>
            </a:r>
          </a:p>
          <a:p>
            <a:pPr lvl="1" eaLnBrk="1" hangingPunct="1">
              <a:lnSpc>
                <a:spcPct val="80000"/>
              </a:lnSpc>
            </a:pPr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1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alaistusvyöhykke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3" y="598516"/>
            <a:ext cx="11798270" cy="549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7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61443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59" y="199506"/>
            <a:ext cx="12024578" cy="6049042"/>
          </a:xfrm>
        </p:spPr>
      </p:pic>
    </p:spTree>
    <p:extLst>
      <p:ext uri="{BB962C8B-B14F-4D97-AF65-F5344CB8AC3E}">
        <p14:creationId xmlns:p14="http://schemas.microsoft.com/office/powerpoint/2010/main" val="7395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grpSp>
        <p:nvGrpSpPr>
          <p:cNvPr id="19" name="Ryhmä 18"/>
          <p:cNvGrpSpPr/>
          <p:nvPr/>
        </p:nvGrpSpPr>
        <p:grpSpPr>
          <a:xfrm>
            <a:off x="1794943" y="137579"/>
            <a:ext cx="7886700" cy="6858000"/>
            <a:chOff x="1794943" y="137579"/>
            <a:chExt cx="7886700" cy="6858000"/>
          </a:xfrm>
        </p:grpSpPr>
        <p:grpSp>
          <p:nvGrpSpPr>
            <p:cNvPr id="17" name="Ryhmä 16"/>
            <p:cNvGrpSpPr/>
            <p:nvPr/>
          </p:nvGrpSpPr>
          <p:grpSpPr>
            <a:xfrm>
              <a:off x="1794943" y="137579"/>
              <a:ext cx="7886700" cy="6858000"/>
              <a:chOff x="1794943" y="137579"/>
              <a:chExt cx="7886700" cy="6858000"/>
            </a:xfrm>
          </p:grpSpPr>
          <p:pic>
            <p:nvPicPr>
              <p:cNvPr id="5" name="Picture 2" descr="D:\Buffalo 23.3.2012\aikuis GE1\Geos1 kuvat\geos_veden kiertokulku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4943" y="137579"/>
                <a:ext cx="78867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Sisällön paikkamerkki 9"/>
              <p:cNvSpPr txBox="1">
                <a:spLocks/>
              </p:cNvSpPr>
              <p:nvPr/>
            </p:nvSpPr>
            <p:spPr>
              <a:xfrm>
                <a:off x="8376846" y="4084601"/>
                <a:ext cx="583928" cy="258532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fi-FI" sz="1200" dirty="0" smtClean="0"/>
                  <a:t>SADE</a:t>
                </a:r>
                <a:endParaRPr lang="fi-FI" sz="1200" dirty="0"/>
              </a:p>
            </p:txBody>
          </p:sp>
          <p:sp>
            <p:nvSpPr>
              <p:cNvPr id="7" name="Sisällön paikkamerkki 9"/>
              <p:cNvSpPr txBox="1">
                <a:spLocks/>
              </p:cNvSpPr>
              <p:nvPr/>
            </p:nvSpPr>
            <p:spPr>
              <a:xfrm>
                <a:off x="7354599" y="2976758"/>
                <a:ext cx="1162830" cy="258532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fi-FI" sz="1200" dirty="0" smtClean="0"/>
                  <a:t>HAIHTUMINEN </a:t>
                </a:r>
                <a:endParaRPr lang="fi-FI" sz="1200" dirty="0"/>
              </a:p>
            </p:txBody>
          </p:sp>
          <p:sp>
            <p:nvSpPr>
              <p:cNvPr id="14" name="Sisällön paikkamerkki 9"/>
              <p:cNvSpPr txBox="1">
                <a:spLocks/>
              </p:cNvSpPr>
              <p:nvPr/>
            </p:nvSpPr>
            <p:spPr>
              <a:xfrm>
                <a:off x="7789111" y="1757099"/>
                <a:ext cx="1171663" cy="258532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fi-FI" sz="1200" dirty="0" smtClean="0"/>
                  <a:t>TIIVISTYMINEN </a:t>
                </a:r>
                <a:endParaRPr lang="fi-FI" sz="1200" dirty="0"/>
              </a:p>
            </p:txBody>
          </p:sp>
          <p:sp>
            <p:nvSpPr>
              <p:cNvPr id="15" name="Sisällön paikkamerkki 9"/>
              <p:cNvSpPr txBox="1">
                <a:spLocks/>
              </p:cNvSpPr>
              <p:nvPr/>
            </p:nvSpPr>
            <p:spPr>
              <a:xfrm>
                <a:off x="3810951" y="5752306"/>
                <a:ext cx="1171663" cy="258532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fi-FI" sz="1200" dirty="0" smtClean="0"/>
                  <a:t>POHJAVESI </a:t>
                </a:r>
                <a:endParaRPr lang="fi-FI" sz="1200" dirty="0"/>
              </a:p>
            </p:txBody>
          </p:sp>
          <p:sp>
            <p:nvSpPr>
              <p:cNvPr id="16" name="Sisällön paikkamerkki 9"/>
              <p:cNvSpPr txBox="1">
                <a:spLocks/>
              </p:cNvSpPr>
              <p:nvPr/>
            </p:nvSpPr>
            <p:spPr>
              <a:xfrm>
                <a:off x="3821169" y="5381005"/>
                <a:ext cx="1324409" cy="258532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fi-FI" sz="1200" dirty="0" smtClean="0"/>
                  <a:t>SUODATTUMINEN </a:t>
                </a:r>
                <a:endParaRPr lang="fi-FI" sz="1200" dirty="0"/>
              </a:p>
            </p:txBody>
          </p:sp>
        </p:grpSp>
        <p:sp>
          <p:nvSpPr>
            <p:cNvPr id="18" name="Sisällön paikkamerkki 9"/>
            <p:cNvSpPr txBox="1">
              <a:spLocks/>
            </p:cNvSpPr>
            <p:nvPr/>
          </p:nvSpPr>
          <p:spPr>
            <a:xfrm>
              <a:off x="2830135" y="4893324"/>
              <a:ext cx="980816" cy="2585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1200" dirty="0" smtClean="0"/>
                <a:t>PINTAVESI</a:t>
              </a:r>
              <a:endParaRPr lang="fi-FI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24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11264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grpSp>
        <p:nvGrpSpPr>
          <p:cNvPr id="5" name="Ryhmä 4"/>
          <p:cNvGrpSpPr/>
          <p:nvPr/>
        </p:nvGrpSpPr>
        <p:grpSpPr>
          <a:xfrm>
            <a:off x="269259" y="-50083"/>
            <a:ext cx="11401810" cy="6579969"/>
            <a:chOff x="269259" y="-50083"/>
            <a:chExt cx="11401810" cy="6579969"/>
          </a:xfrm>
        </p:grpSpPr>
        <p:grpSp>
          <p:nvGrpSpPr>
            <p:cNvPr id="3" name="Ryhmä 2"/>
            <p:cNvGrpSpPr/>
            <p:nvPr/>
          </p:nvGrpSpPr>
          <p:grpSpPr>
            <a:xfrm>
              <a:off x="269259" y="199506"/>
              <a:ext cx="11401810" cy="6330380"/>
              <a:chOff x="269259" y="199506"/>
              <a:chExt cx="11401810" cy="6330380"/>
            </a:xfrm>
          </p:grpSpPr>
          <p:pic>
            <p:nvPicPr>
              <p:cNvPr id="112644" name="Picture 2" descr="D:\Buffalo 23.3.2012\aikuis GE1\Geos1 kuvat\geos_orografinen sad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259" y="199506"/>
                <a:ext cx="11401810" cy="6330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kstiruutu 1"/>
              <p:cNvSpPr txBox="1"/>
              <p:nvPr/>
            </p:nvSpPr>
            <p:spPr>
              <a:xfrm>
                <a:off x="462741" y="273372"/>
                <a:ext cx="8240683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i-FI" dirty="0" smtClean="0">
                    <a:solidFill>
                      <a:schemeClr val="bg1"/>
                    </a:solidFill>
                  </a:rPr>
                  <a:t>ILMA KOHOAA </a:t>
                </a:r>
                <a:r>
                  <a:rPr lang="fi-FI" b="1" dirty="0" smtClean="0">
                    <a:solidFill>
                      <a:srgbClr val="FFFF00"/>
                    </a:solidFill>
                  </a:rPr>
                  <a:t>VUORISTON RINNETTÄ </a:t>
                </a:r>
                <a:r>
                  <a:rPr lang="fi-FI" dirty="0" smtClean="0">
                    <a:solidFill>
                      <a:schemeClr val="bg1"/>
                    </a:solidFill>
                  </a:rPr>
                  <a:t>YLÖSPÄIN</a:t>
                </a:r>
                <a:r>
                  <a:rPr lang="fi-FI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JÄÄHTYY  VESIHÖYRY TIIVISTYY</a:t>
                </a:r>
                <a:endParaRPr lang="fi-FI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Tekstiruutu 3"/>
            <p:cNvSpPr txBox="1"/>
            <p:nvPr/>
          </p:nvSpPr>
          <p:spPr>
            <a:xfrm>
              <a:off x="1088967" y="-50083"/>
              <a:ext cx="1903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/>
                <a:t>Sateen synty 1.</a:t>
              </a:r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225540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113667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grpSp>
        <p:nvGrpSpPr>
          <p:cNvPr id="4" name="Ryhmä 3"/>
          <p:cNvGrpSpPr/>
          <p:nvPr/>
        </p:nvGrpSpPr>
        <p:grpSpPr>
          <a:xfrm>
            <a:off x="462741" y="-71675"/>
            <a:ext cx="10205259" cy="6261340"/>
            <a:chOff x="462741" y="-71675"/>
            <a:chExt cx="10205259" cy="6261340"/>
          </a:xfrm>
        </p:grpSpPr>
        <p:grpSp>
          <p:nvGrpSpPr>
            <p:cNvPr id="2" name="Ryhmä 1"/>
            <p:cNvGrpSpPr/>
            <p:nvPr/>
          </p:nvGrpSpPr>
          <p:grpSpPr>
            <a:xfrm>
              <a:off x="462741" y="182881"/>
              <a:ext cx="10205259" cy="6006784"/>
              <a:chOff x="462741" y="182881"/>
              <a:chExt cx="10205259" cy="6006784"/>
            </a:xfrm>
          </p:grpSpPr>
          <p:pic>
            <p:nvPicPr>
              <p:cNvPr id="113668" name="Picture 2" descr="D:\Buffalo 23.3.2012\aikuis GE1\Geos1 kuvat\geos_konvektiosad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020" y="182881"/>
                <a:ext cx="9947980" cy="6006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kstiruutu 4"/>
              <p:cNvSpPr txBox="1"/>
              <p:nvPr/>
            </p:nvSpPr>
            <p:spPr>
              <a:xfrm>
                <a:off x="462741" y="273372"/>
                <a:ext cx="8664633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i-FI" dirty="0" smtClean="0">
                    <a:solidFill>
                      <a:schemeClr val="bg1"/>
                    </a:solidFill>
                  </a:rPr>
                  <a:t>ILMA KOHOAA </a:t>
                </a:r>
                <a:r>
                  <a:rPr lang="fi-FI" b="1" dirty="0" smtClean="0">
                    <a:solidFill>
                      <a:srgbClr val="FFFF00"/>
                    </a:solidFill>
                  </a:rPr>
                  <a:t>AURINGON LÄMMÖN TAKIA </a:t>
                </a:r>
                <a:r>
                  <a:rPr lang="fi-FI" dirty="0" smtClean="0">
                    <a:solidFill>
                      <a:schemeClr val="bg1"/>
                    </a:solidFill>
                  </a:rPr>
                  <a:t>YLÖSPÄIN</a:t>
                </a:r>
                <a:r>
                  <a:rPr lang="fi-FI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JÄÄHTYY  VESIHÖYRY TIIVISTYY</a:t>
                </a:r>
                <a:endParaRPr lang="fi-FI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" name="Tekstiruutu 2"/>
            <p:cNvSpPr txBox="1"/>
            <p:nvPr/>
          </p:nvSpPr>
          <p:spPr>
            <a:xfrm>
              <a:off x="1088968" y="-71675"/>
              <a:ext cx="1687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/>
                <a:t>Sateen synty 2.</a:t>
              </a:r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35201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grpSp>
        <p:nvGrpSpPr>
          <p:cNvPr id="4" name="Ryhmä 3"/>
          <p:cNvGrpSpPr/>
          <p:nvPr/>
        </p:nvGrpSpPr>
        <p:grpSpPr>
          <a:xfrm>
            <a:off x="91871" y="1047404"/>
            <a:ext cx="12210494" cy="4422371"/>
            <a:chOff x="91871" y="1047404"/>
            <a:chExt cx="12210494" cy="4422371"/>
          </a:xfrm>
        </p:grpSpPr>
        <p:pic>
          <p:nvPicPr>
            <p:cNvPr id="114692" name="Picture 2" descr="D:\Buffalo 23.3.2012\aikuis GE1\Geos1 kuvat\geos_rintamasad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71" y="1454727"/>
              <a:ext cx="12210494" cy="4015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kstiruutu 4"/>
            <p:cNvSpPr txBox="1"/>
            <p:nvPr/>
          </p:nvSpPr>
          <p:spPr>
            <a:xfrm>
              <a:off x="332496" y="1456293"/>
              <a:ext cx="850393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i-FI" b="1" dirty="0" smtClean="0">
                  <a:solidFill>
                    <a:srgbClr val="FFFF00"/>
                  </a:solidFill>
                </a:rPr>
                <a:t>LÄMMIN ILMA </a:t>
              </a:r>
              <a:r>
                <a:rPr lang="fi-FI" dirty="0" smtClean="0">
                  <a:solidFill>
                    <a:schemeClr val="bg1"/>
                  </a:solidFill>
                </a:rPr>
                <a:t>KOHOAA </a:t>
              </a:r>
              <a:r>
                <a:rPr lang="fi-FI" b="1" dirty="0" smtClean="0">
                  <a:solidFill>
                    <a:srgbClr val="FFFF00"/>
                  </a:solidFill>
                </a:rPr>
                <a:t>KYLMÄN ILMAN PÄÄLLE </a:t>
              </a:r>
              <a:r>
                <a:rPr lang="fi-FI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 JÄÄHTYY  VESIHÖYRY TIIVISTYY</a:t>
              </a:r>
              <a:endParaRPr lang="fi-FI" dirty="0">
                <a:solidFill>
                  <a:schemeClr val="bg1"/>
                </a:solidFill>
              </a:endParaRPr>
            </a:p>
          </p:txBody>
        </p:sp>
        <p:sp>
          <p:nvSpPr>
            <p:cNvPr id="2" name="Tekstiruutu 1"/>
            <p:cNvSpPr txBox="1"/>
            <p:nvPr/>
          </p:nvSpPr>
          <p:spPr>
            <a:xfrm>
              <a:off x="698269" y="1047404"/>
              <a:ext cx="1729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/>
                <a:t>Sateen synty 3.</a:t>
              </a:r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258731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Otsikko 1"/>
          <p:cNvSpPr>
            <a:spLocks noGrp="1"/>
          </p:cNvSpPr>
          <p:nvPr>
            <p:ph type="title"/>
          </p:nvPr>
        </p:nvSpPr>
        <p:spPr>
          <a:xfrm>
            <a:off x="1047404" y="365126"/>
            <a:ext cx="10306396" cy="881784"/>
          </a:xfrm>
        </p:spPr>
        <p:txBody>
          <a:bodyPr/>
          <a:lstStyle/>
          <a:p>
            <a:r>
              <a:rPr lang="fi-FI" altLang="fi-FI" dirty="0" smtClean="0">
                <a:hlinkClick r:id="rId2"/>
              </a:rPr>
              <a:t>Sääennuste 2.10.2019</a:t>
            </a:r>
            <a:endParaRPr lang="fi-FI" altLang="fi-FI" dirty="0" smtClean="0"/>
          </a:p>
        </p:txBody>
      </p:sp>
      <p:sp>
        <p:nvSpPr>
          <p:cNvPr id="115715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38" y="1138178"/>
            <a:ext cx="9500062" cy="513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36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58800" y="458719"/>
            <a:ext cx="10989733" cy="1538490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PINTAVESI: järvet, joet, meret</a:t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POHJAVESI: maaperän vesi, lähteiden ja kaivojen vesi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541" y="2244436"/>
            <a:ext cx="6795807" cy="4156364"/>
          </a:xfrm>
        </p:spPr>
      </p:pic>
    </p:spTree>
    <p:extLst>
      <p:ext uri="{BB962C8B-B14F-4D97-AF65-F5344CB8AC3E}">
        <p14:creationId xmlns:p14="http://schemas.microsoft.com/office/powerpoint/2010/main" val="22199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08069" y="453361"/>
            <a:ext cx="5986549" cy="1325563"/>
          </a:xfrm>
        </p:spPr>
        <p:txBody>
          <a:bodyPr/>
          <a:lstStyle/>
          <a:p>
            <a:r>
              <a:rPr lang="fi-FI" dirty="0" smtClean="0"/>
              <a:t>Kaivossa on pohjavettä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03" y="1778924"/>
            <a:ext cx="7855976" cy="4398039"/>
          </a:xfrm>
        </p:spPr>
      </p:pic>
    </p:spTree>
    <p:extLst>
      <p:ext uri="{BB962C8B-B14F-4D97-AF65-F5344CB8AC3E}">
        <p14:creationId xmlns:p14="http://schemas.microsoft.com/office/powerpoint/2010/main" val="2260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tsikko 1"/>
          <p:cNvSpPr>
            <a:spLocks noGrp="1"/>
          </p:cNvSpPr>
          <p:nvPr>
            <p:ph type="title"/>
          </p:nvPr>
        </p:nvSpPr>
        <p:spPr>
          <a:xfrm>
            <a:off x="323670" y="865347"/>
            <a:ext cx="518001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i-FI" altLang="fi-FI" dirty="0" smtClean="0"/>
              <a:t>… mutta kartta kertoo enemmän</a:t>
            </a:r>
          </a:p>
        </p:txBody>
      </p:sp>
      <p:pic>
        <p:nvPicPr>
          <p:cNvPr id="7171" name="Picture 2" descr="http://upload.wikimedia.org/wikipedia/commons/c/cb/John_Snow_memorial_and_pu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610" y="2774485"/>
            <a:ext cx="2692400" cy="3590925"/>
          </a:xfrm>
        </p:spPr>
      </p:pic>
      <p:pic>
        <p:nvPicPr>
          <p:cNvPr id="7172" name="Picture 2" descr="kolera Lontoos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82" y="293847"/>
            <a:ext cx="6161087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i 1"/>
          <p:cNvSpPr/>
          <p:nvPr/>
        </p:nvSpPr>
        <p:spPr>
          <a:xfrm>
            <a:off x="2390503" y="4427220"/>
            <a:ext cx="268291" cy="28545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74117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00647" y="215496"/>
            <a:ext cx="2669771" cy="1325563"/>
          </a:xfrm>
        </p:spPr>
        <p:txBody>
          <a:bodyPr/>
          <a:lstStyle/>
          <a:p>
            <a:pPr algn="ctr"/>
            <a:r>
              <a:rPr lang="fi-FI" dirty="0" smtClean="0"/>
              <a:t>KAIVO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72" y="1690688"/>
            <a:ext cx="3804818" cy="4351338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33" y="2495799"/>
            <a:ext cx="5311833" cy="354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11931" y="500062"/>
            <a:ext cx="2561705" cy="1325563"/>
          </a:xfrm>
        </p:spPr>
        <p:txBody>
          <a:bodyPr/>
          <a:lstStyle/>
          <a:p>
            <a:r>
              <a:rPr lang="fi-FI" dirty="0" smtClean="0"/>
              <a:t>LÄHDE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4824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Kumpi on parempaa vettä?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85" y="2480734"/>
            <a:ext cx="5028669" cy="3279567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730905"/>
            <a:ext cx="3251200" cy="486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50" y="176287"/>
            <a:ext cx="9865349" cy="6389552"/>
          </a:xfrm>
        </p:spPr>
      </p:pic>
    </p:spTree>
    <p:extLst>
      <p:ext uri="{BB962C8B-B14F-4D97-AF65-F5344CB8AC3E}">
        <p14:creationId xmlns:p14="http://schemas.microsoft.com/office/powerpoint/2010/main" val="301774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10" y="224444"/>
            <a:ext cx="9289059" cy="6508865"/>
          </a:xfrm>
        </p:spPr>
      </p:pic>
    </p:spTree>
    <p:extLst>
      <p:ext uri="{BB962C8B-B14F-4D97-AF65-F5344CB8AC3E}">
        <p14:creationId xmlns:p14="http://schemas.microsoft.com/office/powerpoint/2010/main" val="1173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52106" y="349826"/>
            <a:ext cx="10515600" cy="1325563"/>
          </a:xfrm>
        </p:spPr>
        <p:txBody>
          <a:bodyPr/>
          <a:lstStyle/>
          <a:p>
            <a:r>
              <a:rPr lang="fi-FI" dirty="0" smtClean="0"/>
              <a:t>Vesitorniin varastoidaan talousvettä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51" y="1918213"/>
            <a:ext cx="4141401" cy="471229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22" y="1918213"/>
            <a:ext cx="5928219" cy="4108514"/>
          </a:xfrm>
          <a:prstGeom prst="rect">
            <a:avLst/>
          </a:prstGeom>
        </p:spPr>
      </p:pic>
      <p:sp>
        <p:nvSpPr>
          <p:cNvPr id="8" name="Sisällön paikkamerkk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448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51611" y="170727"/>
            <a:ext cx="8189422" cy="1325563"/>
          </a:xfrm>
        </p:spPr>
        <p:txBody>
          <a:bodyPr/>
          <a:lstStyle/>
          <a:p>
            <a:r>
              <a:rPr lang="fi-FI" dirty="0" smtClean="0"/>
              <a:t>Talousvesi Suomessa on puhdasta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26" y="1496290"/>
            <a:ext cx="7297466" cy="4871865"/>
          </a:xfrm>
        </p:spPr>
      </p:pic>
    </p:spTree>
    <p:extLst>
      <p:ext uri="{BB962C8B-B14F-4D97-AF65-F5344CB8AC3E}">
        <p14:creationId xmlns:p14="http://schemas.microsoft.com/office/powerpoint/2010/main" val="242063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uvahaun tulos haulle ilmastodiagramm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93" y="606829"/>
            <a:ext cx="10654591" cy="495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peda.net/jokioinen/perusopetus/paanan-koulu/oppiaineet/maantieto/jro/8-luokat/8b/eurooppa2/9ijks/kuvitus-luonnos/g12i/isj:file/photo/8994cfb266acc9172711e5d48b0eed20c218ce95/suomi_jyvaskyla_ilmastodiagramm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8" y="1055716"/>
            <a:ext cx="10779726" cy="501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2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peda.net/sastamala/peruskoulut/aetsan-koulu/oppiaineet2/maantiede/8-luokat/8a/eurooppa2/2pj/kuvitus/kartat_ja_diagrammit/ilmastodiagrammit/iek:file/photo/658717cb863ee1643a84cab5aebab1cd49e7c6e1/egypti_kairo_ilmastodiagrammi_alakoulu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003" y="1612669"/>
            <a:ext cx="7734271" cy="35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13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otka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54" y="235862"/>
            <a:ext cx="8578649" cy="6433987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144472" y="2683415"/>
            <a:ext cx="32568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400" dirty="0">
                <a:hlinkClick r:id="rId3"/>
              </a:rPr>
              <a:t>Karttapaikka</a:t>
            </a:r>
            <a:endParaRPr lang="fi-FI" sz="4400" dirty="0"/>
          </a:p>
        </p:txBody>
      </p:sp>
    </p:spTree>
    <p:extLst>
      <p:ext uri="{BB962C8B-B14F-4D97-AF65-F5344CB8AC3E}">
        <p14:creationId xmlns:p14="http://schemas.microsoft.com/office/powerpoint/2010/main" val="243219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Kuvahaun tulos haulle ilmastodiagram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40" y="1454728"/>
            <a:ext cx="8109374" cy="37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8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peda.net/p/anne-mari.vaskela/Biologia_maantieto_5_6/kuvitus/kuvamappi/biogeo/maantiede/kartat_ja_diagrammit/ilmastodiagrammit/inl:file/photo/46e2b1f74e7580817e4a5047d54dfcf70e860533/nigeria_lagos_ilmastodiagrammi_alakoulu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16" y="1588422"/>
            <a:ext cx="7589890" cy="353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5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iheeseen liittyvä ku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17" y="67333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2543695" y="365760"/>
            <a:ext cx="413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Alice </a:t>
            </a:r>
            <a:r>
              <a:rPr lang="fi-FI" dirty="0" err="1"/>
              <a:t>S</a:t>
            </a:r>
            <a:r>
              <a:rPr lang="fi-FI" dirty="0" err="1" smtClean="0"/>
              <a:t>prings</a:t>
            </a:r>
            <a:r>
              <a:rPr lang="fi-FI" dirty="0" smtClean="0"/>
              <a:t>, Australia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88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717966"/>
              </p:ext>
            </p:extLst>
          </p:nvPr>
        </p:nvGraphicFramePr>
        <p:xfrm>
          <a:off x="980786" y="1968370"/>
          <a:ext cx="9964420" cy="233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7640">
                  <a:extLst>
                    <a:ext uri="{9D8B030D-6E8A-4147-A177-3AD203B41FA5}">
                      <a16:colId xmlns:a16="http://schemas.microsoft.com/office/drawing/2014/main" val="2789758169"/>
                    </a:ext>
                  </a:extLst>
                </a:gridCol>
                <a:gridCol w="1518285">
                  <a:extLst>
                    <a:ext uri="{9D8B030D-6E8A-4147-A177-3AD203B41FA5}">
                      <a16:colId xmlns:a16="http://schemas.microsoft.com/office/drawing/2014/main" val="420540051"/>
                    </a:ext>
                  </a:extLst>
                </a:gridCol>
                <a:gridCol w="1518285">
                  <a:extLst>
                    <a:ext uri="{9D8B030D-6E8A-4147-A177-3AD203B41FA5}">
                      <a16:colId xmlns:a16="http://schemas.microsoft.com/office/drawing/2014/main" val="3492675337"/>
                    </a:ext>
                  </a:extLst>
                </a:gridCol>
                <a:gridCol w="2018030">
                  <a:extLst>
                    <a:ext uri="{9D8B030D-6E8A-4147-A177-3AD203B41FA5}">
                      <a16:colId xmlns:a16="http://schemas.microsoft.com/office/drawing/2014/main" val="498726638"/>
                    </a:ext>
                  </a:extLst>
                </a:gridCol>
                <a:gridCol w="1736090">
                  <a:extLst>
                    <a:ext uri="{9D8B030D-6E8A-4147-A177-3AD203B41FA5}">
                      <a16:colId xmlns:a16="http://schemas.microsoft.com/office/drawing/2014/main" val="1438468979"/>
                    </a:ext>
                  </a:extLst>
                </a:gridCol>
                <a:gridCol w="1736090">
                  <a:extLst>
                    <a:ext uri="{9D8B030D-6E8A-4147-A177-3AD203B41FA5}">
                      <a16:colId xmlns:a16="http://schemas.microsoft.com/office/drawing/2014/main" val="1022912436"/>
                    </a:ext>
                  </a:extLst>
                </a:gridCol>
              </a:tblGrid>
              <a:tr h="4025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PAIKKA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ALIN LÄMPÖTILA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KORKEIN LÄMPÖTILA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LÄMPÖTILAERO = ÄÄREVYYS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SATEISIN VUODENAIKA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LÄMPIMIN VUODENAIKA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121139"/>
                  </a:ext>
                </a:extLst>
              </a:tr>
              <a:tr h="4984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Jyväskylä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</a:rPr>
                        <a:t> </a:t>
                      </a:r>
                      <a:endParaRPr lang="fi-FI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2808793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Kairo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9250122"/>
                  </a:ext>
                </a:extLst>
              </a:tr>
              <a:tr h="4984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Lagos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6776989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Alice Springs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>
                          <a:effectLst/>
                        </a:rPr>
                        <a:t> 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1100" dirty="0">
                          <a:effectLst/>
                        </a:rPr>
                        <a:t> </a:t>
                      </a:r>
                      <a:endParaRPr lang="fi-FI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220803"/>
                  </a:ext>
                </a:extLst>
              </a:tr>
            </a:tbl>
          </a:graphicData>
        </a:graphic>
      </p:graphicFrame>
      <p:sp>
        <p:nvSpPr>
          <p:cNvPr id="3" name="Tekstiruutu 2"/>
          <p:cNvSpPr txBox="1"/>
          <p:nvPr/>
        </p:nvSpPr>
        <p:spPr>
          <a:xfrm>
            <a:off x="1138844" y="673331"/>
            <a:ext cx="560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ILMASTODIAGRAMMIN TULKINTAA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19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uolivapaa piirto 21"/>
          <p:cNvSpPr/>
          <p:nvPr/>
        </p:nvSpPr>
        <p:spPr>
          <a:xfrm>
            <a:off x="3532909" y="1030778"/>
            <a:ext cx="120934" cy="282633"/>
          </a:xfrm>
          <a:custGeom>
            <a:avLst/>
            <a:gdLst>
              <a:gd name="connsiteX0" fmla="*/ 0 w 120934"/>
              <a:gd name="connsiteY0" fmla="*/ 282633 h 282633"/>
              <a:gd name="connsiteX1" fmla="*/ 16626 w 120934"/>
              <a:gd name="connsiteY1" fmla="*/ 199506 h 282633"/>
              <a:gd name="connsiteX2" fmla="*/ 33251 w 120934"/>
              <a:gd name="connsiteY2" fmla="*/ 149629 h 282633"/>
              <a:gd name="connsiteX3" fmla="*/ 58189 w 120934"/>
              <a:gd name="connsiteY3" fmla="*/ 157942 h 282633"/>
              <a:gd name="connsiteX4" fmla="*/ 24938 w 120934"/>
              <a:gd name="connsiteY4" fmla="*/ 199506 h 282633"/>
              <a:gd name="connsiteX5" fmla="*/ 16626 w 120934"/>
              <a:gd name="connsiteY5" fmla="*/ 66502 h 282633"/>
              <a:gd name="connsiteX6" fmla="*/ 66502 w 120934"/>
              <a:gd name="connsiteY6" fmla="*/ 41564 h 282633"/>
              <a:gd name="connsiteX7" fmla="*/ 116378 w 120934"/>
              <a:gd name="connsiteY7" fmla="*/ 49877 h 282633"/>
              <a:gd name="connsiteX8" fmla="*/ 108066 w 120934"/>
              <a:gd name="connsiteY8" fmla="*/ 149629 h 282633"/>
              <a:gd name="connsiteX9" fmla="*/ 108066 w 120934"/>
              <a:gd name="connsiteY9" fmla="*/ 0 h 28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934" h="282633">
                <a:moveTo>
                  <a:pt x="0" y="282633"/>
                </a:moveTo>
                <a:cubicBezTo>
                  <a:pt x="23051" y="213483"/>
                  <a:pt x="-12026" y="323667"/>
                  <a:pt x="16626" y="199506"/>
                </a:cubicBezTo>
                <a:cubicBezTo>
                  <a:pt x="20567" y="182430"/>
                  <a:pt x="33251" y="149629"/>
                  <a:pt x="33251" y="149629"/>
                </a:cubicBezTo>
                <a:cubicBezTo>
                  <a:pt x="41564" y="152400"/>
                  <a:pt x="57102" y="149247"/>
                  <a:pt x="58189" y="157942"/>
                </a:cubicBezTo>
                <a:cubicBezTo>
                  <a:pt x="70261" y="254515"/>
                  <a:pt x="43843" y="218410"/>
                  <a:pt x="24938" y="199506"/>
                </a:cubicBezTo>
                <a:cubicBezTo>
                  <a:pt x="6891" y="145362"/>
                  <a:pt x="-5163" y="131869"/>
                  <a:pt x="16626" y="66502"/>
                </a:cubicBezTo>
                <a:cubicBezTo>
                  <a:pt x="20654" y="54417"/>
                  <a:pt x="56820" y="44792"/>
                  <a:pt x="66502" y="41564"/>
                </a:cubicBezTo>
                <a:lnTo>
                  <a:pt x="116378" y="49877"/>
                </a:lnTo>
                <a:cubicBezTo>
                  <a:pt x="128356" y="81019"/>
                  <a:pt x="113551" y="182541"/>
                  <a:pt x="108066" y="149629"/>
                </a:cubicBezTo>
                <a:cubicBezTo>
                  <a:pt x="99867" y="100431"/>
                  <a:pt x="108066" y="49876"/>
                  <a:pt x="108066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Puolivapaa piirto 31"/>
          <p:cNvSpPr/>
          <p:nvPr/>
        </p:nvSpPr>
        <p:spPr>
          <a:xfrm>
            <a:off x="482138" y="3788685"/>
            <a:ext cx="357447" cy="51795"/>
          </a:xfrm>
          <a:custGeom>
            <a:avLst/>
            <a:gdLst>
              <a:gd name="connsiteX0" fmla="*/ 0 w 357447"/>
              <a:gd name="connsiteY0" fmla="*/ 18544 h 51795"/>
              <a:gd name="connsiteX1" fmla="*/ 66502 w 357447"/>
              <a:gd name="connsiteY1" fmla="*/ 35170 h 51795"/>
              <a:gd name="connsiteX2" fmla="*/ 91440 w 357447"/>
              <a:gd name="connsiteY2" fmla="*/ 51795 h 51795"/>
              <a:gd name="connsiteX3" fmla="*/ 174567 w 357447"/>
              <a:gd name="connsiteY3" fmla="*/ 43482 h 51795"/>
              <a:gd name="connsiteX4" fmla="*/ 232757 w 357447"/>
              <a:gd name="connsiteY4" fmla="*/ 26857 h 51795"/>
              <a:gd name="connsiteX5" fmla="*/ 257695 w 357447"/>
              <a:gd name="connsiteY5" fmla="*/ 10231 h 51795"/>
              <a:gd name="connsiteX6" fmla="*/ 357447 w 357447"/>
              <a:gd name="connsiteY6" fmla="*/ 1919 h 5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447" h="51795">
                <a:moveTo>
                  <a:pt x="0" y="18544"/>
                </a:moveTo>
                <a:cubicBezTo>
                  <a:pt x="15811" y="21706"/>
                  <a:pt x="49460" y="26649"/>
                  <a:pt x="66502" y="35170"/>
                </a:cubicBezTo>
                <a:cubicBezTo>
                  <a:pt x="75438" y="39638"/>
                  <a:pt x="83127" y="46253"/>
                  <a:pt x="91440" y="51795"/>
                </a:cubicBezTo>
                <a:cubicBezTo>
                  <a:pt x="119149" y="49024"/>
                  <a:pt x="147000" y="47420"/>
                  <a:pt x="174567" y="43482"/>
                </a:cubicBezTo>
                <a:cubicBezTo>
                  <a:pt x="192838" y="40872"/>
                  <a:pt x="214989" y="32780"/>
                  <a:pt x="232757" y="26857"/>
                </a:cubicBezTo>
                <a:cubicBezTo>
                  <a:pt x="241070" y="21315"/>
                  <a:pt x="248759" y="14699"/>
                  <a:pt x="257695" y="10231"/>
                </a:cubicBezTo>
                <a:cubicBezTo>
                  <a:pt x="290090" y="-5967"/>
                  <a:pt x="319981" y="1919"/>
                  <a:pt x="357447" y="19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Puolivapaa piirto 32"/>
          <p:cNvSpPr/>
          <p:nvPr/>
        </p:nvSpPr>
        <p:spPr>
          <a:xfrm>
            <a:off x="523702" y="381554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Puolivapaa piirto 33"/>
          <p:cNvSpPr/>
          <p:nvPr/>
        </p:nvSpPr>
        <p:spPr>
          <a:xfrm>
            <a:off x="4854414" y="4397433"/>
            <a:ext cx="25157" cy="66502"/>
          </a:xfrm>
          <a:custGeom>
            <a:avLst/>
            <a:gdLst>
              <a:gd name="connsiteX0" fmla="*/ 25157 w 25157"/>
              <a:gd name="connsiteY0" fmla="*/ 0 h 66502"/>
              <a:gd name="connsiteX1" fmla="*/ 219 w 25157"/>
              <a:gd name="connsiteY1" fmla="*/ 66502 h 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157" h="66502">
                <a:moveTo>
                  <a:pt x="25157" y="0"/>
                </a:moveTo>
                <a:cubicBezTo>
                  <a:pt x="-4058" y="48691"/>
                  <a:pt x="219" y="25406"/>
                  <a:pt x="219" y="665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7" name="Ryhmä 36"/>
          <p:cNvGrpSpPr/>
          <p:nvPr/>
        </p:nvGrpSpPr>
        <p:grpSpPr>
          <a:xfrm>
            <a:off x="219350" y="174567"/>
            <a:ext cx="10911392" cy="5270269"/>
            <a:chOff x="219350" y="174567"/>
            <a:chExt cx="10911392" cy="5270269"/>
          </a:xfrm>
        </p:grpSpPr>
        <p:grpSp>
          <p:nvGrpSpPr>
            <p:cNvPr id="21" name="Ryhmä 20"/>
            <p:cNvGrpSpPr/>
            <p:nvPr/>
          </p:nvGrpSpPr>
          <p:grpSpPr>
            <a:xfrm>
              <a:off x="972589" y="174567"/>
              <a:ext cx="10158153" cy="5270269"/>
              <a:chOff x="972589" y="174567"/>
              <a:chExt cx="10158153" cy="5270269"/>
            </a:xfrm>
            <a:solidFill>
              <a:schemeClr val="accent3">
                <a:lumMod val="75000"/>
              </a:schemeClr>
            </a:solidFill>
          </p:grpSpPr>
          <p:grpSp>
            <p:nvGrpSpPr>
              <p:cNvPr id="16" name="Ryhmä 15"/>
              <p:cNvGrpSpPr/>
              <p:nvPr/>
            </p:nvGrpSpPr>
            <p:grpSpPr>
              <a:xfrm>
                <a:off x="972589" y="174567"/>
                <a:ext cx="10158153" cy="5270269"/>
                <a:chOff x="972589" y="174567"/>
                <a:chExt cx="10158153" cy="5270269"/>
              </a:xfrm>
              <a:grpFill/>
            </p:grpSpPr>
            <p:sp>
              <p:nvSpPr>
                <p:cNvPr id="4" name="Puolivapaa piirto 3"/>
                <p:cNvSpPr/>
                <p:nvPr/>
              </p:nvSpPr>
              <p:spPr>
                <a:xfrm>
                  <a:off x="972589" y="3707476"/>
                  <a:ext cx="10141527" cy="1737360"/>
                </a:xfrm>
                <a:custGeom>
                  <a:avLst/>
                  <a:gdLst>
                    <a:gd name="connsiteX0" fmla="*/ 0 w 10141527"/>
                    <a:gd name="connsiteY0" fmla="*/ 74815 h 1737360"/>
                    <a:gd name="connsiteX1" fmla="*/ 249382 w 10141527"/>
                    <a:gd name="connsiteY1" fmla="*/ 58189 h 1737360"/>
                    <a:gd name="connsiteX2" fmla="*/ 673331 w 10141527"/>
                    <a:gd name="connsiteY2" fmla="*/ 41564 h 1737360"/>
                    <a:gd name="connsiteX3" fmla="*/ 931026 w 10141527"/>
                    <a:gd name="connsiteY3" fmla="*/ 16626 h 1737360"/>
                    <a:gd name="connsiteX4" fmla="*/ 980902 w 10141527"/>
                    <a:gd name="connsiteY4" fmla="*/ 8313 h 1737360"/>
                    <a:gd name="connsiteX5" fmla="*/ 1005840 w 10141527"/>
                    <a:gd name="connsiteY5" fmla="*/ 0 h 1737360"/>
                    <a:gd name="connsiteX6" fmla="*/ 1446415 w 10141527"/>
                    <a:gd name="connsiteY6" fmla="*/ 8313 h 1737360"/>
                    <a:gd name="connsiteX7" fmla="*/ 1496291 w 10141527"/>
                    <a:gd name="connsiteY7" fmla="*/ 16626 h 1737360"/>
                    <a:gd name="connsiteX8" fmla="*/ 1629295 w 10141527"/>
                    <a:gd name="connsiteY8" fmla="*/ 33251 h 1737360"/>
                    <a:gd name="connsiteX9" fmla="*/ 1679171 w 10141527"/>
                    <a:gd name="connsiteY9" fmla="*/ 49877 h 1737360"/>
                    <a:gd name="connsiteX10" fmla="*/ 1704109 w 10141527"/>
                    <a:gd name="connsiteY10" fmla="*/ 58189 h 1737360"/>
                    <a:gd name="connsiteX11" fmla="*/ 1729047 w 10141527"/>
                    <a:gd name="connsiteY11" fmla="*/ 66502 h 1737360"/>
                    <a:gd name="connsiteX12" fmla="*/ 1753986 w 10141527"/>
                    <a:gd name="connsiteY12" fmla="*/ 83128 h 1737360"/>
                    <a:gd name="connsiteX13" fmla="*/ 1803862 w 10141527"/>
                    <a:gd name="connsiteY13" fmla="*/ 99753 h 1737360"/>
                    <a:gd name="connsiteX14" fmla="*/ 1828800 w 10141527"/>
                    <a:gd name="connsiteY14" fmla="*/ 108066 h 1737360"/>
                    <a:gd name="connsiteX15" fmla="*/ 1853738 w 10141527"/>
                    <a:gd name="connsiteY15" fmla="*/ 124691 h 1737360"/>
                    <a:gd name="connsiteX16" fmla="*/ 1903615 w 10141527"/>
                    <a:gd name="connsiteY16" fmla="*/ 141317 h 1737360"/>
                    <a:gd name="connsiteX17" fmla="*/ 1928553 w 10141527"/>
                    <a:gd name="connsiteY17" fmla="*/ 157942 h 1737360"/>
                    <a:gd name="connsiteX18" fmla="*/ 2011680 w 10141527"/>
                    <a:gd name="connsiteY18" fmla="*/ 182880 h 1737360"/>
                    <a:gd name="connsiteX19" fmla="*/ 2086495 w 10141527"/>
                    <a:gd name="connsiteY19" fmla="*/ 199506 h 1737360"/>
                    <a:gd name="connsiteX20" fmla="*/ 2169622 w 10141527"/>
                    <a:gd name="connsiteY20" fmla="*/ 216131 h 1737360"/>
                    <a:gd name="connsiteX21" fmla="*/ 2202873 w 10141527"/>
                    <a:gd name="connsiteY21" fmla="*/ 224444 h 1737360"/>
                    <a:gd name="connsiteX22" fmla="*/ 2394066 w 10141527"/>
                    <a:gd name="connsiteY22" fmla="*/ 241069 h 1737360"/>
                    <a:gd name="connsiteX23" fmla="*/ 3125586 w 10141527"/>
                    <a:gd name="connsiteY23" fmla="*/ 249382 h 1737360"/>
                    <a:gd name="connsiteX24" fmla="*/ 3208713 w 10141527"/>
                    <a:gd name="connsiteY24" fmla="*/ 266008 h 1737360"/>
                    <a:gd name="connsiteX25" fmla="*/ 3283527 w 10141527"/>
                    <a:gd name="connsiteY25" fmla="*/ 274320 h 1737360"/>
                    <a:gd name="connsiteX26" fmla="*/ 3424844 w 10141527"/>
                    <a:gd name="connsiteY26" fmla="*/ 299259 h 1737360"/>
                    <a:gd name="connsiteX27" fmla="*/ 3449782 w 10141527"/>
                    <a:gd name="connsiteY27" fmla="*/ 315884 h 1737360"/>
                    <a:gd name="connsiteX28" fmla="*/ 3491346 w 10141527"/>
                    <a:gd name="connsiteY28" fmla="*/ 324197 h 1737360"/>
                    <a:gd name="connsiteX29" fmla="*/ 3516284 w 10141527"/>
                    <a:gd name="connsiteY29" fmla="*/ 332509 h 1737360"/>
                    <a:gd name="connsiteX30" fmla="*/ 3532909 w 10141527"/>
                    <a:gd name="connsiteY30" fmla="*/ 349135 h 1737360"/>
                    <a:gd name="connsiteX31" fmla="*/ 3566160 w 10141527"/>
                    <a:gd name="connsiteY31" fmla="*/ 357448 h 1737360"/>
                    <a:gd name="connsiteX32" fmla="*/ 3591098 w 10141527"/>
                    <a:gd name="connsiteY32" fmla="*/ 365760 h 1737360"/>
                    <a:gd name="connsiteX33" fmla="*/ 3632662 w 10141527"/>
                    <a:gd name="connsiteY33" fmla="*/ 399011 h 1737360"/>
                    <a:gd name="connsiteX34" fmla="*/ 3665913 w 10141527"/>
                    <a:gd name="connsiteY34" fmla="*/ 415637 h 1737360"/>
                    <a:gd name="connsiteX35" fmla="*/ 3707476 w 10141527"/>
                    <a:gd name="connsiteY35" fmla="*/ 448888 h 1737360"/>
                    <a:gd name="connsiteX36" fmla="*/ 3732415 w 10141527"/>
                    <a:gd name="connsiteY36" fmla="*/ 465513 h 1737360"/>
                    <a:gd name="connsiteX37" fmla="*/ 3757353 w 10141527"/>
                    <a:gd name="connsiteY37" fmla="*/ 498764 h 1737360"/>
                    <a:gd name="connsiteX38" fmla="*/ 3807229 w 10141527"/>
                    <a:gd name="connsiteY38" fmla="*/ 556953 h 1737360"/>
                    <a:gd name="connsiteX39" fmla="*/ 3823855 w 10141527"/>
                    <a:gd name="connsiteY39" fmla="*/ 590204 h 1737360"/>
                    <a:gd name="connsiteX40" fmla="*/ 3873731 w 10141527"/>
                    <a:gd name="connsiteY40" fmla="*/ 673331 h 1737360"/>
                    <a:gd name="connsiteX41" fmla="*/ 3890356 w 10141527"/>
                    <a:gd name="connsiteY41" fmla="*/ 698269 h 1737360"/>
                    <a:gd name="connsiteX42" fmla="*/ 3906982 w 10141527"/>
                    <a:gd name="connsiteY42" fmla="*/ 748146 h 1737360"/>
                    <a:gd name="connsiteX43" fmla="*/ 3923607 w 10141527"/>
                    <a:gd name="connsiteY43" fmla="*/ 781397 h 1737360"/>
                    <a:gd name="connsiteX44" fmla="*/ 3940233 w 10141527"/>
                    <a:gd name="connsiteY44" fmla="*/ 831273 h 1737360"/>
                    <a:gd name="connsiteX45" fmla="*/ 3956858 w 10141527"/>
                    <a:gd name="connsiteY45" fmla="*/ 856211 h 1737360"/>
                    <a:gd name="connsiteX46" fmla="*/ 3965171 w 10141527"/>
                    <a:gd name="connsiteY46" fmla="*/ 881149 h 1737360"/>
                    <a:gd name="connsiteX47" fmla="*/ 3981796 w 10141527"/>
                    <a:gd name="connsiteY47" fmla="*/ 914400 h 1737360"/>
                    <a:gd name="connsiteX48" fmla="*/ 4015047 w 10141527"/>
                    <a:gd name="connsiteY48" fmla="*/ 989215 h 1737360"/>
                    <a:gd name="connsiteX49" fmla="*/ 4039986 w 10141527"/>
                    <a:gd name="connsiteY49" fmla="*/ 1055717 h 1737360"/>
                    <a:gd name="connsiteX50" fmla="*/ 4056611 w 10141527"/>
                    <a:gd name="connsiteY50" fmla="*/ 1080655 h 1737360"/>
                    <a:gd name="connsiteX51" fmla="*/ 4089862 w 10141527"/>
                    <a:gd name="connsiteY51" fmla="*/ 1155469 h 1737360"/>
                    <a:gd name="connsiteX52" fmla="*/ 4114800 w 10141527"/>
                    <a:gd name="connsiteY52" fmla="*/ 1180408 h 1737360"/>
                    <a:gd name="connsiteX53" fmla="*/ 4139738 w 10141527"/>
                    <a:gd name="connsiteY53" fmla="*/ 1230284 h 1737360"/>
                    <a:gd name="connsiteX54" fmla="*/ 4181302 w 10141527"/>
                    <a:gd name="connsiteY54" fmla="*/ 1271848 h 1737360"/>
                    <a:gd name="connsiteX55" fmla="*/ 4247804 w 10141527"/>
                    <a:gd name="connsiteY55" fmla="*/ 1330037 h 1737360"/>
                    <a:gd name="connsiteX56" fmla="*/ 4272742 w 10141527"/>
                    <a:gd name="connsiteY56" fmla="*/ 1354975 h 1737360"/>
                    <a:gd name="connsiteX57" fmla="*/ 4330931 w 10141527"/>
                    <a:gd name="connsiteY57" fmla="*/ 1379913 h 1737360"/>
                    <a:gd name="connsiteX58" fmla="*/ 4372495 w 10141527"/>
                    <a:gd name="connsiteY58" fmla="*/ 1413164 h 1737360"/>
                    <a:gd name="connsiteX59" fmla="*/ 4405746 w 10141527"/>
                    <a:gd name="connsiteY59" fmla="*/ 1421477 h 1737360"/>
                    <a:gd name="connsiteX60" fmla="*/ 4438996 w 10141527"/>
                    <a:gd name="connsiteY60" fmla="*/ 1438102 h 1737360"/>
                    <a:gd name="connsiteX61" fmla="*/ 4555375 w 10141527"/>
                    <a:gd name="connsiteY61" fmla="*/ 1471353 h 1737360"/>
                    <a:gd name="connsiteX62" fmla="*/ 4605251 w 10141527"/>
                    <a:gd name="connsiteY62" fmla="*/ 1487979 h 1737360"/>
                    <a:gd name="connsiteX63" fmla="*/ 4646815 w 10141527"/>
                    <a:gd name="connsiteY63" fmla="*/ 1496291 h 1737360"/>
                    <a:gd name="connsiteX64" fmla="*/ 4696691 w 10141527"/>
                    <a:gd name="connsiteY64" fmla="*/ 1512917 h 1737360"/>
                    <a:gd name="connsiteX65" fmla="*/ 4771506 w 10141527"/>
                    <a:gd name="connsiteY65" fmla="*/ 1537855 h 1737360"/>
                    <a:gd name="connsiteX66" fmla="*/ 4821382 w 10141527"/>
                    <a:gd name="connsiteY66" fmla="*/ 1554480 h 1737360"/>
                    <a:gd name="connsiteX67" fmla="*/ 4846320 w 10141527"/>
                    <a:gd name="connsiteY67" fmla="*/ 1562793 h 1737360"/>
                    <a:gd name="connsiteX68" fmla="*/ 4871258 w 10141527"/>
                    <a:gd name="connsiteY68" fmla="*/ 1579419 h 1737360"/>
                    <a:gd name="connsiteX69" fmla="*/ 4921135 w 10141527"/>
                    <a:gd name="connsiteY69" fmla="*/ 1596044 h 1737360"/>
                    <a:gd name="connsiteX70" fmla="*/ 4946073 w 10141527"/>
                    <a:gd name="connsiteY70" fmla="*/ 1612669 h 1737360"/>
                    <a:gd name="connsiteX71" fmla="*/ 4979324 w 10141527"/>
                    <a:gd name="connsiteY71" fmla="*/ 1620982 h 1737360"/>
                    <a:gd name="connsiteX72" fmla="*/ 5045826 w 10141527"/>
                    <a:gd name="connsiteY72" fmla="*/ 1637608 h 1737360"/>
                    <a:gd name="connsiteX73" fmla="*/ 5079076 w 10141527"/>
                    <a:gd name="connsiteY73" fmla="*/ 1645920 h 1737360"/>
                    <a:gd name="connsiteX74" fmla="*/ 5120640 w 10141527"/>
                    <a:gd name="connsiteY74" fmla="*/ 1654233 h 1737360"/>
                    <a:gd name="connsiteX75" fmla="*/ 5153891 w 10141527"/>
                    <a:gd name="connsiteY75" fmla="*/ 1662546 h 1737360"/>
                    <a:gd name="connsiteX76" fmla="*/ 5237018 w 10141527"/>
                    <a:gd name="connsiteY76" fmla="*/ 1670859 h 1737360"/>
                    <a:gd name="connsiteX77" fmla="*/ 5336771 w 10141527"/>
                    <a:gd name="connsiteY77" fmla="*/ 1687484 h 1737360"/>
                    <a:gd name="connsiteX78" fmla="*/ 5444836 w 10141527"/>
                    <a:gd name="connsiteY78" fmla="*/ 1695797 h 1737360"/>
                    <a:gd name="connsiteX79" fmla="*/ 5536276 w 10141527"/>
                    <a:gd name="connsiteY79" fmla="*/ 1712422 h 1737360"/>
                    <a:gd name="connsiteX80" fmla="*/ 5561215 w 10141527"/>
                    <a:gd name="connsiteY80" fmla="*/ 1720735 h 1737360"/>
                    <a:gd name="connsiteX81" fmla="*/ 5735782 w 10141527"/>
                    <a:gd name="connsiteY81" fmla="*/ 1737360 h 1737360"/>
                    <a:gd name="connsiteX82" fmla="*/ 7015942 w 10141527"/>
                    <a:gd name="connsiteY82" fmla="*/ 1729048 h 1737360"/>
                    <a:gd name="connsiteX83" fmla="*/ 7165571 w 10141527"/>
                    <a:gd name="connsiteY83" fmla="*/ 1712422 h 1737360"/>
                    <a:gd name="connsiteX84" fmla="*/ 7531331 w 10141527"/>
                    <a:gd name="connsiteY84" fmla="*/ 1704109 h 1737360"/>
                    <a:gd name="connsiteX85" fmla="*/ 7789026 w 10141527"/>
                    <a:gd name="connsiteY85" fmla="*/ 1695797 h 1737360"/>
                    <a:gd name="connsiteX86" fmla="*/ 9534698 w 10141527"/>
                    <a:gd name="connsiteY86" fmla="*/ 1704109 h 1737360"/>
                    <a:gd name="connsiteX87" fmla="*/ 9784080 w 10141527"/>
                    <a:gd name="connsiteY87" fmla="*/ 1720735 h 1737360"/>
                    <a:gd name="connsiteX88" fmla="*/ 10141527 w 10141527"/>
                    <a:gd name="connsiteY88" fmla="*/ 1712422 h 1737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</a:cxnLst>
                  <a:rect l="l" t="t" r="r" b="b"/>
                  <a:pathLst>
                    <a:path w="10141527" h="1737360">
                      <a:moveTo>
                        <a:pt x="0" y="74815"/>
                      </a:moveTo>
                      <a:cubicBezTo>
                        <a:pt x="110278" y="52759"/>
                        <a:pt x="23851" y="67786"/>
                        <a:pt x="249382" y="58189"/>
                      </a:cubicBezTo>
                      <a:cubicBezTo>
                        <a:pt x="607139" y="42966"/>
                        <a:pt x="246687" y="56276"/>
                        <a:pt x="673331" y="41564"/>
                      </a:cubicBezTo>
                      <a:cubicBezTo>
                        <a:pt x="813582" y="13514"/>
                        <a:pt x="728232" y="26283"/>
                        <a:pt x="931026" y="16626"/>
                      </a:cubicBezTo>
                      <a:cubicBezTo>
                        <a:pt x="947651" y="13855"/>
                        <a:pt x="964449" y="11969"/>
                        <a:pt x="980902" y="8313"/>
                      </a:cubicBezTo>
                      <a:cubicBezTo>
                        <a:pt x="989456" y="6412"/>
                        <a:pt x="997078" y="0"/>
                        <a:pt x="1005840" y="0"/>
                      </a:cubicBezTo>
                      <a:cubicBezTo>
                        <a:pt x="1152724" y="0"/>
                        <a:pt x="1299557" y="5542"/>
                        <a:pt x="1446415" y="8313"/>
                      </a:cubicBezTo>
                      <a:cubicBezTo>
                        <a:pt x="1463040" y="11084"/>
                        <a:pt x="1479552" y="14657"/>
                        <a:pt x="1496291" y="16626"/>
                      </a:cubicBezTo>
                      <a:cubicBezTo>
                        <a:pt x="1547265" y="22623"/>
                        <a:pt x="1582897" y="20597"/>
                        <a:pt x="1629295" y="33251"/>
                      </a:cubicBezTo>
                      <a:cubicBezTo>
                        <a:pt x="1646202" y="37862"/>
                        <a:pt x="1662546" y="44335"/>
                        <a:pt x="1679171" y="49877"/>
                      </a:cubicBezTo>
                      <a:lnTo>
                        <a:pt x="1704109" y="58189"/>
                      </a:lnTo>
                      <a:cubicBezTo>
                        <a:pt x="1712422" y="60960"/>
                        <a:pt x="1721756" y="61642"/>
                        <a:pt x="1729047" y="66502"/>
                      </a:cubicBezTo>
                      <a:cubicBezTo>
                        <a:pt x="1737360" y="72044"/>
                        <a:pt x="1744856" y="79070"/>
                        <a:pt x="1753986" y="83128"/>
                      </a:cubicBezTo>
                      <a:cubicBezTo>
                        <a:pt x="1770000" y="90245"/>
                        <a:pt x="1787237" y="94211"/>
                        <a:pt x="1803862" y="99753"/>
                      </a:cubicBezTo>
                      <a:cubicBezTo>
                        <a:pt x="1812175" y="102524"/>
                        <a:pt x="1821509" y="103206"/>
                        <a:pt x="1828800" y="108066"/>
                      </a:cubicBezTo>
                      <a:cubicBezTo>
                        <a:pt x="1837113" y="113608"/>
                        <a:pt x="1844609" y="120633"/>
                        <a:pt x="1853738" y="124691"/>
                      </a:cubicBezTo>
                      <a:cubicBezTo>
                        <a:pt x="1869753" y="131809"/>
                        <a:pt x="1889033" y="131596"/>
                        <a:pt x="1903615" y="141317"/>
                      </a:cubicBezTo>
                      <a:cubicBezTo>
                        <a:pt x="1911928" y="146859"/>
                        <a:pt x="1919424" y="153884"/>
                        <a:pt x="1928553" y="157942"/>
                      </a:cubicBezTo>
                      <a:cubicBezTo>
                        <a:pt x="1964124" y="173751"/>
                        <a:pt x="1977819" y="173206"/>
                        <a:pt x="2011680" y="182880"/>
                      </a:cubicBezTo>
                      <a:cubicBezTo>
                        <a:pt x="2078914" y="202089"/>
                        <a:pt x="1977374" y="179046"/>
                        <a:pt x="2086495" y="199506"/>
                      </a:cubicBezTo>
                      <a:cubicBezTo>
                        <a:pt x="2114269" y="204714"/>
                        <a:pt x="2142208" y="209277"/>
                        <a:pt x="2169622" y="216131"/>
                      </a:cubicBezTo>
                      <a:cubicBezTo>
                        <a:pt x="2180706" y="218902"/>
                        <a:pt x="2191632" y="222400"/>
                        <a:pt x="2202873" y="224444"/>
                      </a:cubicBezTo>
                      <a:cubicBezTo>
                        <a:pt x="2262650" y="235313"/>
                        <a:pt x="2337604" y="239983"/>
                        <a:pt x="2394066" y="241069"/>
                      </a:cubicBezTo>
                      <a:lnTo>
                        <a:pt x="3125586" y="249382"/>
                      </a:lnTo>
                      <a:cubicBezTo>
                        <a:pt x="3153295" y="254924"/>
                        <a:pt x="3180628" y="262888"/>
                        <a:pt x="3208713" y="266008"/>
                      </a:cubicBezTo>
                      <a:cubicBezTo>
                        <a:pt x="3233651" y="268779"/>
                        <a:pt x="3258688" y="270772"/>
                        <a:pt x="3283527" y="274320"/>
                      </a:cubicBezTo>
                      <a:cubicBezTo>
                        <a:pt x="3349839" y="283793"/>
                        <a:pt x="3370083" y="288307"/>
                        <a:pt x="3424844" y="299259"/>
                      </a:cubicBezTo>
                      <a:cubicBezTo>
                        <a:pt x="3433157" y="304801"/>
                        <a:pt x="3440428" y="312376"/>
                        <a:pt x="3449782" y="315884"/>
                      </a:cubicBezTo>
                      <a:cubicBezTo>
                        <a:pt x="3463011" y="320845"/>
                        <a:pt x="3477639" y="320770"/>
                        <a:pt x="3491346" y="324197"/>
                      </a:cubicBezTo>
                      <a:cubicBezTo>
                        <a:pt x="3499847" y="326322"/>
                        <a:pt x="3507971" y="329738"/>
                        <a:pt x="3516284" y="332509"/>
                      </a:cubicBezTo>
                      <a:cubicBezTo>
                        <a:pt x="3521826" y="338051"/>
                        <a:pt x="3525899" y="345630"/>
                        <a:pt x="3532909" y="349135"/>
                      </a:cubicBezTo>
                      <a:cubicBezTo>
                        <a:pt x="3543128" y="354244"/>
                        <a:pt x="3555175" y="354309"/>
                        <a:pt x="3566160" y="357448"/>
                      </a:cubicBezTo>
                      <a:cubicBezTo>
                        <a:pt x="3574585" y="359855"/>
                        <a:pt x="3582785" y="362989"/>
                        <a:pt x="3591098" y="365760"/>
                      </a:cubicBezTo>
                      <a:cubicBezTo>
                        <a:pt x="3609305" y="383967"/>
                        <a:pt x="3608193" y="385028"/>
                        <a:pt x="3632662" y="399011"/>
                      </a:cubicBezTo>
                      <a:cubicBezTo>
                        <a:pt x="3643421" y="405159"/>
                        <a:pt x="3655154" y="409489"/>
                        <a:pt x="3665913" y="415637"/>
                      </a:cubicBezTo>
                      <a:cubicBezTo>
                        <a:pt x="3710698" y="441229"/>
                        <a:pt x="3673333" y="421574"/>
                        <a:pt x="3707476" y="448888"/>
                      </a:cubicBezTo>
                      <a:cubicBezTo>
                        <a:pt x="3715278" y="455129"/>
                        <a:pt x="3724102" y="459971"/>
                        <a:pt x="3732415" y="465513"/>
                      </a:cubicBezTo>
                      <a:cubicBezTo>
                        <a:pt x="3740728" y="476597"/>
                        <a:pt x="3748337" y="488245"/>
                        <a:pt x="3757353" y="498764"/>
                      </a:cubicBezTo>
                      <a:cubicBezTo>
                        <a:pt x="3788744" y="535387"/>
                        <a:pt x="3779178" y="512072"/>
                        <a:pt x="3807229" y="556953"/>
                      </a:cubicBezTo>
                      <a:cubicBezTo>
                        <a:pt x="3813797" y="567461"/>
                        <a:pt x="3817707" y="579445"/>
                        <a:pt x="3823855" y="590204"/>
                      </a:cubicBezTo>
                      <a:cubicBezTo>
                        <a:pt x="3839887" y="618260"/>
                        <a:pt x="3856795" y="645811"/>
                        <a:pt x="3873731" y="673331"/>
                      </a:cubicBezTo>
                      <a:cubicBezTo>
                        <a:pt x="3878967" y="681840"/>
                        <a:pt x="3887197" y="688791"/>
                        <a:pt x="3890356" y="698269"/>
                      </a:cubicBezTo>
                      <a:cubicBezTo>
                        <a:pt x="3895898" y="714895"/>
                        <a:pt x="3899145" y="732471"/>
                        <a:pt x="3906982" y="748146"/>
                      </a:cubicBezTo>
                      <a:cubicBezTo>
                        <a:pt x="3912524" y="759230"/>
                        <a:pt x="3919005" y="769891"/>
                        <a:pt x="3923607" y="781397"/>
                      </a:cubicBezTo>
                      <a:cubicBezTo>
                        <a:pt x="3930116" y="797668"/>
                        <a:pt x="3930512" y="816691"/>
                        <a:pt x="3940233" y="831273"/>
                      </a:cubicBezTo>
                      <a:cubicBezTo>
                        <a:pt x="3945775" y="839586"/>
                        <a:pt x="3952390" y="847275"/>
                        <a:pt x="3956858" y="856211"/>
                      </a:cubicBezTo>
                      <a:cubicBezTo>
                        <a:pt x="3960777" y="864048"/>
                        <a:pt x="3961719" y="873095"/>
                        <a:pt x="3965171" y="881149"/>
                      </a:cubicBezTo>
                      <a:cubicBezTo>
                        <a:pt x="3970052" y="892539"/>
                        <a:pt x="3977194" y="902894"/>
                        <a:pt x="3981796" y="914400"/>
                      </a:cubicBezTo>
                      <a:cubicBezTo>
                        <a:pt x="4011473" y="988592"/>
                        <a:pt x="3983062" y="941237"/>
                        <a:pt x="4015047" y="989215"/>
                      </a:cubicBezTo>
                      <a:cubicBezTo>
                        <a:pt x="4024139" y="1025583"/>
                        <a:pt x="4020665" y="1021906"/>
                        <a:pt x="4039986" y="1055717"/>
                      </a:cubicBezTo>
                      <a:cubicBezTo>
                        <a:pt x="4044943" y="1064391"/>
                        <a:pt x="4052554" y="1071526"/>
                        <a:pt x="4056611" y="1080655"/>
                      </a:cubicBezTo>
                      <a:cubicBezTo>
                        <a:pt x="4077326" y="1127264"/>
                        <a:pt x="4062984" y="1123216"/>
                        <a:pt x="4089862" y="1155469"/>
                      </a:cubicBezTo>
                      <a:cubicBezTo>
                        <a:pt x="4097388" y="1164500"/>
                        <a:pt x="4106487" y="1172095"/>
                        <a:pt x="4114800" y="1180408"/>
                      </a:cubicBezTo>
                      <a:cubicBezTo>
                        <a:pt x="4122648" y="1203951"/>
                        <a:pt x="4122385" y="1210452"/>
                        <a:pt x="4139738" y="1230284"/>
                      </a:cubicBezTo>
                      <a:cubicBezTo>
                        <a:pt x="4152640" y="1245030"/>
                        <a:pt x="4170434" y="1255545"/>
                        <a:pt x="4181302" y="1271848"/>
                      </a:cubicBezTo>
                      <a:cubicBezTo>
                        <a:pt x="4228406" y="1342505"/>
                        <a:pt x="4150823" y="1233056"/>
                        <a:pt x="4247804" y="1330037"/>
                      </a:cubicBezTo>
                      <a:cubicBezTo>
                        <a:pt x="4256117" y="1338350"/>
                        <a:pt x="4263176" y="1348142"/>
                        <a:pt x="4272742" y="1354975"/>
                      </a:cubicBezTo>
                      <a:cubicBezTo>
                        <a:pt x="4290716" y="1367814"/>
                        <a:pt x="4310581" y="1373129"/>
                        <a:pt x="4330931" y="1379913"/>
                      </a:cubicBezTo>
                      <a:cubicBezTo>
                        <a:pt x="4344340" y="1393323"/>
                        <a:pt x="4354140" y="1405298"/>
                        <a:pt x="4372495" y="1413164"/>
                      </a:cubicBezTo>
                      <a:cubicBezTo>
                        <a:pt x="4382996" y="1417664"/>
                        <a:pt x="4395049" y="1417465"/>
                        <a:pt x="4405746" y="1421477"/>
                      </a:cubicBezTo>
                      <a:cubicBezTo>
                        <a:pt x="4417349" y="1425828"/>
                        <a:pt x="4427491" y="1433500"/>
                        <a:pt x="4438996" y="1438102"/>
                      </a:cubicBezTo>
                      <a:cubicBezTo>
                        <a:pt x="4519079" y="1470135"/>
                        <a:pt x="4460751" y="1439810"/>
                        <a:pt x="4555375" y="1471353"/>
                      </a:cubicBezTo>
                      <a:cubicBezTo>
                        <a:pt x="4572000" y="1476895"/>
                        <a:pt x="4588067" y="1484542"/>
                        <a:pt x="4605251" y="1487979"/>
                      </a:cubicBezTo>
                      <a:cubicBezTo>
                        <a:pt x="4619106" y="1490750"/>
                        <a:pt x="4633184" y="1492573"/>
                        <a:pt x="4646815" y="1496291"/>
                      </a:cubicBezTo>
                      <a:cubicBezTo>
                        <a:pt x="4663722" y="1500902"/>
                        <a:pt x="4680066" y="1507375"/>
                        <a:pt x="4696691" y="1512917"/>
                      </a:cubicBezTo>
                      <a:lnTo>
                        <a:pt x="4771506" y="1537855"/>
                      </a:lnTo>
                      <a:lnTo>
                        <a:pt x="4821382" y="1554480"/>
                      </a:lnTo>
                      <a:cubicBezTo>
                        <a:pt x="4829695" y="1557251"/>
                        <a:pt x="4839029" y="1557932"/>
                        <a:pt x="4846320" y="1562793"/>
                      </a:cubicBezTo>
                      <a:cubicBezTo>
                        <a:pt x="4854633" y="1568335"/>
                        <a:pt x="4862128" y="1575361"/>
                        <a:pt x="4871258" y="1579419"/>
                      </a:cubicBezTo>
                      <a:cubicBezTo>
                        <a:pt x="4887272" y="1586537"/>
                        <a:pt x="4906553" y="1586323"/>
                        <a:pt x="4921135" y="1596044"/>
                      </a:cubicBezTo>
                      <a:cubicBezTo>
                        <a:pt x="4929448" y="1601586"/>
                        <a:pt x="4936890" y="1608734"/>
                        <a:pt x="4946073" y="1612669"/>
                      </a:cubicBezTo>
                      <a:cubicBezTo>
                        <a:pt x="4956574" y="1617169"/>
                        <a:pt x="4968339" y="1617843"/>
                        <a:pt x="4979324" y="1620982"/>
                      </a:cubicBezTo>
                      <a:cubicBezTo>
                        <a:pt x="5057298" y="1643261"/>
                        <a:pt x="4931764" y="1612261"/>
                        <a:pt x="5045826" y="1637608"/>
                      </a:cubicBezTo>
                      <a:cubicBezTo>
                        <a:pt x="5056978" y="1640086"/>
                        <a:pt x="5067924" y="1643442"/>
                        <a:pt x="5079076" y="1645920"/>
                      </a:cubicBezTo>
                      <a:cubicBezTo>
                        <a:pt x="5092869" y="1648985"/>
                        <a:pt x="5106847" y="1651168"/>
                        <a:pt x="5120640" y="1654233"/>
                      </a:cubicBezTo>
                      <a:cubicBezTo>
                        <a:pt x="5131793" y="1656711"/>
                        <a:pt x="5142581" y="1660930"/>
                        <a:pt x="5153891" y="1662546"/>
                      </a:cubicBezTo>
                      <a:cubicBezTo>
                        <a:pt x="5181458" y="1666484"/>
                        <a:pt x="5209415" y="1667179"/>
                        <a:pt x="5237018" y="1670859"/>
                      </a:cubicBezTo>
                      <a:cubicBezTo>
                        <a:pt x="5352413" y="1686245"/>
                        <a:pt x="5188854" y="1672692"/>
                        <a:pt x="5336771" y="1687484"/>
                      </a:cubicBezTo>
                      <a:cubicBezTo>
                        <a:pt x="5372720" y="1691079"/>
                        <a:pt x="5408814" y="1693026"/>
                        <a:pt x="5444836" y="1695797"/>
                      </a:cubicBezTo>
                      <a:cubicBezTo>
                        <a:pt x="5502033" y="1714860"/>
                        <a:pt x="5432873" y="1693621"/>
                        <a:pt x="5536276" y="1712422"/>
                      </a:cubicBezTo>
                      <a:cubicBezTo>
                        <a:pt x="5544897" y="1713990"/>
                        <a:pt x="5552520" y="1719648"/>
                        <a:pt x="5561215" y="1720735"/>
                      </a:cubicBezTo>
                      <a:cubicBezTo>
                        <a:pt x="5619216" y="1727985"/>
                        <a:pt x="5735782" y="1737360"/>
                        <a:pt x="5735782" y="1737360"/>
                      </a:cubicBezTo>
                      <a:lnTo>
                        <a:pt x="7015942" y="1729048"/>
                      </a:lnTo>
                      <a:cubicBezTo>
                        <a:pt x="7577941" y="1722277"/>
                        <a:pt x="6857768" y="1724735"/>
                        <a:pt x="7165571" y="1712422"/>
                      </a:cubicBezTo>
                      <a:cubicBezTo>
                        <a:pt x="7287425" y="1707548"/>
                        <a:pt x="7409423" y="1707360"/>
                        <a:pt x="7531331" y="1704109"/>
                      </a:cubicBezTo>
                      <a:lnTo>
                        <a:pt x="7789026" y="1695797"/>
                      </a:lnTo>
                      <a:lnTo>
                        <a:pt x="9534698" y="1704109"/>
                      </a:lnTo>
                      <a:cubicBezTo>
                        <a:pt x="9733993" y="1705798"/>
                        <a:pt x="9685362" y="1696055"/>
                        <a:pt x="9784080" y="1720735"/>
                      </a:cubicBezTo>
                      <a:lnTo>
                        <a:pt x="10141527" y="1712422"/>
                      </a:lnTo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5" name="Puolivapaa piirto 4"/>
                <p:cNvSpPr/>
                <p:nvPr/>
              </p:nvSpPr>
              <p:spPr>
                <a:xfrm>
                  <a:off x="4696691" y="3906982"/>
                  <a:ext cx="6434051" cy="407323"/>
                </a:xfrm>
                <a:custGeom>
                  <a:avLst/>
                  <a:gdLst>
                    <a:gd name="connsiteX0" fmla="*/ 0 w 6434051"/>
                    <a:gd name="connsiteY0" fmla="*/ 216131 h 407323"/>
                    <a:gd name="connsiteX1" fmla="*/ 49876 w 6434051"/>
                    <a:gd name="connsiteY1" fmla="*/ 224443 h 407323"/>
                    <a:gd name="connsiteX2" fmla="*/ 266007 w 6434051"/>
                    <a:gd name="connsiteY2" fmla="*/ 199505 h 407323"/>
                    <a:gd name="connsiteX3" fmla="*/ 290945 w 6434051"/>
                    <a:gd name="connsiteY3" fmla="*/ 191193 h 407323"/>
                    <a:gd name="connsiteX4" fmla="*/ 315884 w 6434051"/>
                    <a:gd name="connsiteY4" fmla="*/ 174567 h 407323"/>
                    <a:gd name="connsiteX5" fmla="*/ 365760 w 6434051"/>
                    <a:gd name="connsiteY5" fmla="*/ 157942 h 407323"/>
                    <a:gd name="connsiteX6" fmla="*/ 390698 w 6434051"/>
                    <a:gd name="connsiteY6" fmla="*/ 149629 h 407323"/>
                    <a:gd name="connsiteX7" fmla="*/ 440574 w 6434051"/>
                    <a:gd name="connsiteY7" fmla="*/ 166254 h 407323"/>
                    <a:gd name="connsiteX8" fmla="*/ 465513 w 6434051"/>
                    <a:gd name="connsiteY8" fmla="*/ 174567 h 407323"/>
                    <a:gd name="connsiteX9" fmla="*/ 573578 w 6434051"/>
                    <a:gd name="connsiteY9" fmla="*/ 166254 h 407323"/>
                    <a:gd name="connsiteX10" fmla="*/ 606829 w 6434051"/>
                    <a:gd name="connsiteY10" fmla="*/ 157942 h 407323"/>
                    <a:gd name="connsiteX11" fmla="*/ 673331 w 6434051"/>
                    <a:gd name="connsiteY11" fmla="*/ 174567 h 407323"/>
                    <a:gd name="connsiteX12" fmla="*/ 723207 w 6434051"/>
                    <a:gd name="connsiteY12" fmla="*/ 199505 h 407323"/>
                    <a:gd name="connsiteX13" fmla="*/ 739833 w 6434051"/>
                    <a:gd name="connsiteY13" fmla="*/ 216131 h 407323"/>
                    <a:gd name="connsiteX14" fmla="*/ 856211 w 6434051"/>
                    <a:gd name="connsiteY14" fmla="*/ 199505 h 407323"/>
                    <a:gd name="connsiteX15" fmla="*/ 939338 w 6434051"/>
                    <a:gd name="connsiteY15" fmla="*/ 166254 h 407323"/>
                    <a:gd name="connsiteX16" fmla="*/ 955964 w 6434051"/>
                    <a:gd name="connsiteY16" fmla="*/ 149629 h 407323"/>
                    <a:gd name="connsiteX17" fmla="*/ 1030778 w 6434051"/>
                    <a:gd name="connsiteY17" fmla="*/ 124691 h 407323"/>
                    <a:gd name="connsiteX18" fmla="*/ 1047404 w 6434051"/>
                    <a:gd name="connsiteY18" fmla="*/ 108065 h 407323"/>
                    <a:gd name="connsiteX19" fmla="*/ 1122218 w 6434051"/>
                    <a:gd name="connsiteY19" fmla="*/ 116378 h 407323"/>
                    <a:gd name="connsiteX20" fmla="*/ 1147156 w 6434051"/>
                    <a:gd name="connsiteY20" fmla="*/ 133003 h 407323"/>
                    <a:gd name="connsiteX21" fmla="*/ 1172094 w 6434051"/>
                    <a:gd name="connsiteY21" fmla="*/ 141316 h 407323"/>
                    <a:gd name="connsiteX22" fmla="*/ 1188720 w 6434051"/>
                    <a:gd name="connsiteY22" fmla="*/ 157942 h 407323"/>
                    <a:gd name="connsiteX23" fmla="*/ 1330036 w 6434051"/>
                    <a:gd name="connsiteY23" fmla="*/ 157942 h 407323"/>
                    <a:gd name="connsiteX24" fmla="*/ 1354974 w 6434051"/>
                    <a:gd name="connsiteY24" fmla="*/ 149629 h 407323"/>
                    <a:gd name="connsiteX25" fmla="*/ 1446414 w 6434051"/>
                    <a:gd name="connsiteY25" fmla="*/ 91440 h 407323"/>
                    <a:gd name="connsiteX26" fmla="*/ 1496291 w 6434051"/>
                    <a:gd name="connsiteY26" fmla="*/ 74814 h 407323"/>
                    <a:gd name="connsiteX27" fmla="*/ 1579418 w 6434051"/>
                    <a:gd name="connsiteY27" fmla="*/ 108065 h 407323"/>
                    <a:gd name="connsiteX28" fmla="*/ 1637607 w 6434051"/>
                    <a:gd name="connsiteY28" fmla="*/ 149629 h 407323"/>
                    <a:gd name="connsiteX29" fmla="*/ 1687484 w 6434051"/>
                    <a:gd name="connsiteY29" fmla="*/ 199505 h 407323"/>
                    <a:gd name="connsiteX30" fmla="*/ 1737360 w 6434051"/>
                    <a:gd name="connsiteY30" fmla="*/ 232756 h 407323"/>
                    <a:gd name="connsiteX31" fmla="*/ 1812174 w 6434051"/>
                    <a:gd name="connsiteY31" fmla="*/ 216131 h 407323"/>
                    <a:gd name="connsiteX32" fmla="*/ 1837113 w 6434051"/>
                    <a:gd name="connsiteY32" fmla="*/ 199505 h 407323"/>
                    <a:gd name="connsiteX33" fmla="*/ 1870364 w 6434051"/>
                    <a:gd name="connsiteY33" fmla="*/ 182880 h 407323"/>
                    <a:gd name="connsiteX34" fmla="*/ 1895302 w 6434051"/>
                    <a:gd name="connsiteY34" fmla="*/ 166254 h 407323"/>
                    <a:gd name="connsiteX35" fmla="*/ 1945178 w 6434051"/>
                    <a:gd name="connsiteY35" fmla="*/ 149629 h 407323"/>
                    <a:gd name="connsiteX36" fmla="*/ 2111433 w 6434051"/>
                    <a:gd name="connsiteY36" fmla="*/ 157942 h 407323"/>
                    <a:gd name="connsiteX37" fmla="*/ 2169622 w 6434051"/>
                    <a:gd name="connsiteY37" fmla="*/ 174567 h 407323"/>
                    <a:gd name="connsiteX38" fmla="*/ 2211185 w 6434051"/>
                    <a:gd name="connsiteY38" fmla="*/ 182880 h 407323"/>
                    <a:gd name="connsiteX39" fmla="*/ 2286000 w 6434051"/>
                    <a:gd name="connsiteY39" fmla="*/ 199505 h 407323"/>
                    <a:gd name="connsiteX40" fmla="*/ 2485505 w 6434051"/>
                    <a:gd name="connsiteY40" fmla="*/ 182880 h 407323"/>
                    <a:gd name="connsiteX41" fmla="*/ 2568633 w 6434051"/>
                    <a:gd name="connsiteY41" fmla="*/ 141316 h 407323"/>
                    <a:gd name="connsiteX42" fmla="*/ 2726574 w 6434051"/>
                    <a:gd name="connsiteY42" fmla="*/ 58189 h 407323"/>
                    <a:gd name="connsiteX43" fmla="*/ 2768138 w 6434051"/>
                    <a:gd name="connsiteY43" fmla="*/ 33251 h 407323"/>
                    <a:gd name="connsiteX44" fmla="*/ 2809702 w 6434051"/>
                    <a:gd name="connsiteY44" fmla="*/ 8313 h 407323"/>
                    <a:gd name="connsiteX45" fmla="*/ 2834640 w 6434051"/>
                    <a:gd name="connsiteY45" fmla="*/ 0 h 407323"/>
                    <a:gd name="connsiteX46" fmla="*/ 2867891 w 6434051"/>
                    <a:gd name="connsiteY46" fmla="*/ 8313 h 407323"/>
                    <a:gd name="connsiteX47" fmla="*/ 2917767 w 6434051"/>
                    <a:gd name="connsiteY47" fmla="*/ 58189 h 407323"/>
                    <a:gd name="connsiteX48" fmla="*/ 2934393 w 6434051"/>
                    <a:gd name="connsiteY48" fmla="*/ 74814 h 407323"/>
                    <a:gd name="connsiteX49" fmla="*/ 2967644 w 6434051"/>
                    <a:gd name="connsiteY49" fmla="*/ 91440 h 407323"/>
                    <a:gd name="connsiteX50" fmla="*/ 2992582 w 6434051"/>
                    <a:gd name="connsiteY50" fmla="*/ 108065 h 407323"/>
                    <a:gd name="connsiteX51" fmla="*/ 3017520 w 6434051"/>
                    <a:gd name="connsiteY51" fmla="*/ 116378 h 407323"/>
                    <a:gd name="connsiteX52" fmla="*/ 3084022 w 6434051"/>
                    <a:gd name="connsiteY52" fmla="*/ 108065 h 407323"/>
                    <a:gd name="connsiteX53" fmla="*/ 3108960 w 6434051"/>
                    <a:gd name="connsiteY53" fmla="*/ 91440 h 407323"/>
                    <a:gd name="connsiteX54" fmla="*/ 3167149 w 6434051"/>
                    <a:gd name="connsiteY54" fmla="*/ 66502 h 407323"/>
                    <a:gd name="connsiteX55" fmla="*/ 3208713 w 6434051"/>
                    <a:gd name="connsiteY55" fmla="*/ 99753 h 407323"/>
                    <a:gd name="connsiteX56" fmla="*/ 3250276 w 6434051"/>
                    <a:gd name="connsiteY56" fmla="*/ 149629 h 407323"/>
                    <a:gd name="connsiteX57" fmla="*/ 3266902 w 6434051"/>
                    <a:gd name="connsiteY57" fmla="*/ 174567 h 407323"/>
                    <a:gd name="connsiteX58" fmla="*/ 3308465 w 6434051"/>
                    <a:gd name="connsiteY58" fmla="*/ 216131 h 407323"/>
                    <a:gd name="connsiteX59" fmla="*/ 3358342 w 6434051"/>
                    <a:gd name="connsiteY59" fmla="*/ 274320 h 407323"/>
                    <a:gd name="connsiteX60" fmla="*/ 3366654 w 6434051"/>
                    <a:gd name="connsiteY60" fmla="*/ 299258 h 407323"/>
                    <a:gd name="connsiteX61" fmla="*/ 3491345 w 6434051"/>
                    <a:gd name="connsiteY61" fmla="*/ 307571 h 407323"/>
                    <a:gd name="connsiteX62" fmla="*/ 3549534 w 6434051"/>
                    <a:gd name="connsiteY62" fmla="*/ 274320 h 407323"/>
                    <a:gd name="connsiteX63" fmla="*/ 3624349 w 6434051"/>
                    <a:gd name="connsiteY63" fmla="*/ 232756 h 407323"/>
                    <a:gd name="connsiteX64" fmla="*/ 3690851 w 6434051"/>
                    <a:gd name="connsiteY64" fmla="*/ 216131 h 407323"/>
                    <a:gd name="connsiteX65" fmla="*/ 3740727 w 6434051"/>
                    <a:gd name="connsiteY65" fmla="*/ 249382 h 407323"/>
                    <a:gd name="connsiteX66" fmla="*/ 3757353 w 6434051"/>
                    <a:gd name="connsiteY66" fmla="*/ 274320 h 407323"/>
                    <a:gd name="connsiteX67" fmla="*/ 3807229 w 6434051"/>
                    <a:gd name="connsiteY67" fmla="*/ 315883 h 407323"/>
                    <a:gd name="connsiteX68" fmla="*/ 3857105 w 6434051"/>
                    <a:gd name="connsiteY68" fmla="*/ 324196 h 407323"/>
                    <a:gd name="connsiteX69" fmla="*/ 3890356 w 6434051"/>
                    <a:gd name="connsiteY69" fmla="*/ 332509 h 407323"/>
                    <a:gd name="connsiteX70" fmla="*/ 4056611 w 6434051"/>
                    <a:gd name="connsiteY70" fmla="*/ 315883 h 407323"/>
                    <a:gd name="connsiteX71" fmla="*/ 4148051 w 6434051"/>
                    <a:gd name="connsiteY71" fmla="*/ 249382 h 407323"/>
                    <a:gd name="connsiteX72" fmla="*/ 4231178 w 6434051"/>
                    <a:gd name="connsiteY72" fmla="*/ 207818 h 407323"/>
                    <a:gd name="connsiteX73" fmla="*/ 4289367 w 6434051"/>
                    <a:gd name="connsiteY73" fmla="*/ 182880 h 407323"/>
                    <a:gd name="connsiteX74" fmla="*/ 4322618 w 6434051"/>
                    <a:gd name="connsiteY74" fmla="*/ 191193 h 407323"/>
                    <a:gd name="connsiteX75" fmla="*/ 4364182 w 6434051"/>
                    <a:gd name="connsiteY75" fmla="*/ 241069 h 407323"/>
                    <a:gd name="connsiteX76" fmla="*/ 4389120 w 6434051"/>
                    <a:gd name="connsiteY76" fmla="*/ 257694 h 407323"/>
                    <a:gd name="connsiteX77" fmla="*/ 4405745 w 6434051"/>
                    <a:gd name="connsiteY77" fmla="*/ 274320 h 407323"/>
                    <a:gd name="connsiteX78" fmla="*/ 4414058 w 6434051"/>
                    <a:gd name="connsiteY78" fmla="*/ 299258 h 407323"/>
                    <a:gd name="connsiteX79" fmla="*/ 4538749 w 6434051"/>
                    <a:gd name="connsiteY79" fmla="*/ 266007 h 407323"/>
                    <a:gd name="connsiteX80" fmla="*/ 4596938 w 6434051"/>
                    <a:gd name="connsiteY80" fmla="*/ 224443 h 407323"/>
                    <a:gd name="connsiteX81" fmla="*/ 4680065 w 6434051"/>
                    <a:gd name="connsiteY81" fmla="*/ 199505 h 407323"/>
                    <a:gd name="connsiteX82" fmla="*/ 4713316 w 6434051"/>
                    <a:gd name="connsiteY82" fmla="*/ 249382 h 407323"/>
                    <a:gd name="connsiteX83" fmla="*/ 4746567 w 6434051"/>
                    <a:gd name="connsiteY83" fmla="*/ 290945 h 407323"/>
                    <a:gd name="connsiteX84" fmla="*/ 4763193 w 6434051"/>
                    <a:gd name="connsiteY84" fmla="*/ 315883 h 407323"/>
                    <a:gd name="connsiteX85" fmla="*/ 4779818 w 6434051"/>
                    <a:gd name="connsiteY85" fmla="*/ 332509 h 407323"/>
                    <a:gd name="connsiteX86" fmla="*/ 4796444 w 6434051"/>
                    <a:gd name="connsiteY86" fmla="*/ 357447 h 407323"/>
                    <a:gd name="connsiteX87" fmla="*/ 4813069 w 6434051"/>
                    <a:gd name="connsiteY87" fmla="*/ 374073 h 407323"/>
                    <a:gd name="connsiteX88" fmla="*/ 4829694 w 6434051"/>
                    <a:gd name="connsiteY88" fmla="*/ 399011 h 407323"/>
                    <a:gd name="connsiteX89" fmla="*/ 4854633 w 6434051"/>
                    <a:gd name="connsiteY89" fmla="*/ 407323 h 407323"/>
                    <a:gd name="connsiteX90" fmla="*/ 4954385 w 6434051"/>
                    <a:gd name="connsiteY90" fmla="*/ 390698 h 407323"/>
                    <a:gd name="connsiteX91" fmla="*/ 5037513 w 6434051"/>
                    <a:gd name="connsiteY91" fmla="*/ 357447 h 407323"/>
                    <a:gd name="connsiteX92" fmla="*/ 5062451 w 6434051"/>
                    <a:gd name="connsiteY92" fmla="*/ 349134 h 407323"/>
                    <a:gd name="connsiteX93" fmla="*/ 5112327 w 6434051"/>
                    <a:gd name="connsiteY93" fmla="*/ 324196 h 407323"/>
                    <a:gd name="connsiteX94" fmla="*/ 5195454 w 6434051"/>
                    <a:gd name="connsiteY94" fmla="*/ 332509 h 407323"/>
                    <a:gd name="connsiteX95" fmla="*/ 5220393 w 6434051"/>
                    <a:gd name="connsiteY95" fmla="*/ 340822 h 407323"/>
                    <a:gd name="connsiteX96" fmla="*/ 5386647 w 6434051"/>
                    <a:gd name="connsiteY96" fmla="*/ 315883 h 407323"/>
                    <a:gd name="connsiteX97" fmla="*/ 5436524 w 6434051"/>
                    <a:gd name="connsiteY97" fmla="*/ 282633 h 407323"/>
                    <a:gd name="connsiteX98" fmla="*/ 5511338 w 6434051"/>
                    <a:gd name="connsiteY98" fmla="*/ 241069 h 407323"/>
                    <a:gd name="connsiteX99" fmla="*/ 5602778 w 6434051"/>
                    <a:gd name="connsiteY99" fmla="*/ 182880 h 407323"/>
                    <a:gd name="connsiteX100" fmla="*/ 5627716 w 6434051"/>
                    <a:gd name="connsiteY100" fmla="*/ 149629 h 407323"/>
                    <a:gd name="connsiteX101" fmla="*/ 5702531 w 6434051"/>
                    <a:gd name="connsiteY101" fmla="*/ 108065 h 407323"/>
                    <a:gd name="connsiteX102" fmla="*/ 5769033 w 6434051"/>
                    <a:gd name="connsiteY102" fmla="*/ 49876 h 407323"/>
                    <a:gd name="connsiteX103" fmla="*/ 5793971 w 6434051"/>
                    <a:gd name="connsiteY103" fmla="*/ 66502 h 407323"/>
                    <a:gd name="connsiteX104" fmla="*/ 5802284 w 6434051"/>
                    <a:gd name="connsiteY104" fmla="*/ 108065 h 407323"/>
                    <a:gd name="connsiteX105" fmla="*/ 5810596 w 6434051"/>
                    <a:gd name="connsiteY105" fmla="*/ 133003 h 407323"/>
                    <a:gd name="connsiteX106" fmla="*/ 5852160 w 6434051"/>
                    <a:gd name="connsiteY106" fmla="*/ 174567 h 407323"/>
                    <a:gd name="connsiteX107" fmla="*/ 5910349 w 6434051"/>
                    <a:gd name="connsiteY107" fmla="*/ 141316 h 407323"/>
                    <a:gd name="connsiteX108" fmla="*/ 5926974 w 6434051"/>
                    <a:gd name="connsiteY108" fmla="*/ 116378 h 407323"/>
                    <a:gd name="connsiteX109" fmla="*/ 5951913 w 6434051"/>
                    <a:gd name="connsiteY109" fmla="*/ 99753 h 407323"/>
                    <a:gd name="connsiteX110" fmla="*/ 5968538 w 6434051"/>
                    <a:gd name="connsiteY110" fmla="*/ 83127 h 407323"/>
                    <a:gd name="connsiteX111" fmla="*/ 6001789 w 6434051"/>
                    <a:gd name="connsiteY111" fmla="*/ 99753 h 407323"/>
                    <a:gd name="connsiteX112" fmla="*/ 6018414 w 6434051"/>
                    <a:gd name="connsiteY112" fmla="*/ 124691 h 407323"/>
                    <a:gd name="connsiteX113" fmla="*/ 6059978 w 6434051"/>
                    <a:gd name="connsiteY113" fmla="*/ 207818 h 407323"/>
                    <a:gd name="connsiteX114" fmla="*/ 6076604 w 6434051"/>
                    <a:gd name="connsiteY114" fmla="*/ 241069 h 407323"/>
                    <a:gd name="connsiteX115" fmla="*/ 6118167 w 6434051"/>
                    <a:gd name="connsiteY115" fmla="*/ 282633 h 407323"/>
                    <a:gd name="connsiteX116" fmla="*/ 6176356 w 6434051"/>
                    <a:gd name="connsiteY116" fmla="*/ 266007 h 407323"/>
                    <a:gd name="connsiteX117" fmla="*/ 6201294 w 6434051"/>
                    <a:gd name="connsiteY117" fmla="*/ 257694 h 407323"/>
                    <a:gd name="connsiteX118" fmla="*/ 6217920 w 6434051"/>
                    <a:gd name="connsiteY118" fmla="*/ 241069 h 407323"/>
                    <a:gd name="connsiteX119" fmla="*/ 6267796 w 6434051"/>
                    <a:gd name="connsiteY119" fmla="*/ 224443 h 407323"/>
                    <a:gd name="connsiteX120" fmla="*/ 6292734 w 6434051"/>
                    <a:gd name="connsiteY120" fmla="*/ 232756 h 407323"/>
                    <a:gd name="connsiteX121" fmla="*/ 6317673 w 6434051"/>
                    <a:gd name="connsiteY121" fmla="*/ 274320 h 407323"/>
                    <a:gd name="connsiteX122" fmla="*/ 6342611 w 6434051"/>
                    <a:gd name="connsiteY122" fmla="*/ 282633 h 407323"/>
                    <a:gd name="connsiteX123" fmla="*/ 6400800 w 6434051"/>
                    <a:gd name="connsiteY123" fmla="*/ 274320 h 407323"/>
                    <a:gd name="connsiteX124" fmla="*/ 6434051 w 6434051"/>
                    <a:gd name="connsiteY124" fmla="*/ 266007 h 40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</a:cxnLst>
                  <a:rect l="l" t="t" r="r" b="b"/>
                  <a:pathLst>
                    <a:path w="6434051" h="407323">
                      <a:moveTo>
                        <a:pt x="0" y="216131"/>
                      </a:moveTo>
                      <a:cubicBezTo>
                        <a:pt x="16625" y="218902"/>
                        <a:pt x="33035" y="225117"/>
                        <a:pt x="49876" y="224443"/>
                      </a:cubicBezTo>
                      <a:cubicBezTo>
                        <a:pt x="114737" y="221848"/>
                        <a:pt x="197075" y="209353"/>
                        <a:pt x="266007" y="199505"/>
                      </a:cubicBezTo>
                      <a:cubicBezTo>
                        <a:pt x="274320" y="196734"/>
                        <a:pt x="283108" y="195112"/>
                        <a:pt x="290945" y="191193"/>
                      </a:cubicBezTo>
                      <a:cubicBezTo>
                        <a:pt x="299881" y="186725"/>
                        <a:pt x="306754" y="178625"/>
                        <a:pt x="315884" y="174567"/>
                      </a:cubicBezTo>
                      <a:cubicBezTo>
                        <a:pt x="331898" y="167450"/>
                        <a:pt x="349135" y="163484"/>
                        <a:pt x="365760" y="157942"/>
                      </a:cubicBezTo>
                      <a:lnTo>
                        <a:pt x="390698" y="149629"/>
                      </a:lnTo>
                      <a:lnTo>
                        <a:pt x="440574" y="166254"/>
                      </a:lnTo>
                      <a:lnTo>
                        <a:pt x="465513" y="174567"/>
                      </a:lnTo>
                      <a:cubicBezTo>
                        <a:pt x="501535" y="171796"/>
                        <a:pt x="537697" y="170475"/>
                        <a:pt x="573578" y="166254"/>
                      </a:cubicBezTo>
                      <a:cubicBezTo>
                        <a:pt x="584924" y="164919"/>
                        <a:pt x="595404" y="157942"/>
                        <a:pt x="606829" y="157942"/>
                      </a:cubicBezTo>
                      <a:cubicBezTo>
                        <a:pt x="616317" y="157942"/>
                        <a:pt x="660210" y="168006"/>
                        <a:pt x="673331" y="174567"/>
                      </a:cubicBezTo>
                      <a:cubicBezTo>
                        <a:pt x="737780" y="206793"/>
                        <a:pt x="660532" y="178615"/>
                        <a:pt x="723207" y="199505"/>
                      </a:cubicBezTo>
                      <a:cubicBezTo>
                        <a:pt x="728749" y="205047"/>
                        <a:pt x="732019" y="215530"/>
                        <a:pt x="739833" y="216131"/>
                      </a:cubicBezTo>
                      <a:cubicBezTo>
                        <a:pt x="782632" y="219423"/>
                        <a:pt x="818662" y="213947"/>
                        <a:pt x="856211" y="199505"/>
                      </a:cubicBezTo>
                      <a:cubicBezTo>
                        <a:pt x="884065" y="188792"/>
                        <a:pt x="939338" y="166254"/>
                        <a:pt x="939338" y="166254"/>
                      </a:cubicBezTo>
                      <a:cubicBezTo>
                        <a:pt x="944880" y="160712"/>
                        <a:pt x="949159" y="153517"/>
                        <a:pt x="955964" y="149629"/>
                      </a:cubicBezTo>
                      <a:cubicBezTo>
                        <a:pt x="980315" y="135714"/>
                        <a:pt x="1004351" y="131297"/>
                        <a:pt x="1030778" y="124691"/>
                      </a:cubicBezTo>
                      <a:cubicBezTo>
                        <a:pt x="1036320" y="119149"/>
                        <a:pt x="1040683" y="112097"/>
                        <a:pt x="1047404" y="108065"/>
                      </a:cubicBezTo>
                      <a:cubicBezTo>
                        <a:pt x="1075260" y="91352"/>
                        <a:pt x="1091445" y="102702"/>
                        <a:pt x="1122218" y="116378"/>
                      </a:cubicBezTo>
                      <a:cubicBezTo>
                        <a:pt x="1131347" y="120435"/>
                        <a:pt x="1138220" y="128535"/>
                        <a:pt x="1147156" y="133003"/>
                      </a:cubicBezTo>
                      <a:cubicBezTo>
                        <a:pt x="1154993" y="136922"/>
                        <a:pt x="1163781" y="138545"/>
                        <a:pt x="1172094" y="141316"/>
                      </a:cubicBezTo>
                      <a:cubicBezTo>
                        <a:pt x="1177636" y="146858"/>
                        <a:pt x="1181710" y="154437"/>
                        <a:pt x="1188720" y="157942"/>
                      </a:cubicBezTo>
                      <a:cubicBezTo>
                        <a:pt x="1227421" y="177292"/>
                        <a:pt x="1304181" y="159931"/>
                        <a:pt x="1330036" y="157942"/>
                      </a:cubicBezTo>
                      <a:cubicBezTo>
                        <a:pt x="1338349" y="155171"/>
                        <a:pt x="1347366" y="153976"/>
                        <a:pt x="1354974" y="149629"/>
                      </a:cubicBezTo>
                      <a:cubicBezTo>
                        <a:pt x="1386342" y="131704"/>
                        <a:pt x="1412140" y="102865"/>
                        <a:pt x="1446414" y="91440"/>
                      </a:cubicBezTo>
                      <a:lnTo>
                        <a:pt x="1496291" y="74814"/>
                      </a:lnTo>
                      <a:cubicBezTo>
                        <a:pt x="1518999" y="82384"/>
                        <a:pt x="1558015" y="92778"/>
                        <a:pt x="1579418" y="108065"/>
                      </a:cubicBezTo>
                      <a:cubicBezTo>
                        <a:pt x="1658059" y="164236"/>
                        <a:pt x="1546469" y="104059"/>
                        <a:pt x="1637607" y="149629"/>
                      </a:cubicBezTo>
                      <a:cubicBezTo>
                        <a:pt x="1660060" y="183307"/>
                        <a:pt x="1648818" y="172439"/>
                        <a:pt x="1687484" y="199505"/>
                      </a:cubicBezTo>
                      <a:cubicBezTo>
                        <a:pt x="1703853" y="210963"/>
                        <a:pt x="1737360" y="232756"/>
                        <a:pt x="1737360" y="232756"/>
                      </a:cubicBezTo>
                      <a:cubicBezTo>
                        <a:pt x="1762298" y="227214"/>
                        <a:pt x="1787939" y="224209"/>
                        <a:pt x="1812174" y="216131"/>
                      </a:cubicBezTo>
                      <a:cubicBezTo>
                        <a:pt x="1821652" y="212972"/>
                        <a:pt x="1828438" y="204462"/>
                        <a:pt x="1837113" y="199505"/>
                      </a:cubicBezTo>
                      <a:cubicBezTo>
                        <a:pt x="1847872" y="193357"/>
                        <a:pt x="1859605" y="189028"/>
                        <a:pt x="1870364" y="182880"/>
                      </a:cubicBezTo>
                      <a:cubicBezTo>
                        <a:pt x="1879038" y="177923"/>
                        <a:pt x="1886172" y="170312"/>
                        <a:pt x="1895302" y="166254"/>
                      </a:cubicBezTo>
                      <a:cubicBezTo>
                        <a:pt x="1911316" y="159137"/>
                        <a:pt x="1945178" y="149629"/>
                        <a:pt x="1945178" y="149629"/>
                      </a:cubicBezTo>
                      <a:cubicBezTo>
                        <a:pt x="2000596" y="152400"/>
                        <a:pt x="2056285" y="151814"/>
                        <a:pt x="2111433" y="157942"/>
                      </a:cubicBezTo>
                      <a:cubicBezTo>
                        <a:pt x="2131482" y="160170"/>
                        <a:pt x="2150052" y="169674"/>
                        <a:pt x="2169622" y="174567"/>
                      </a:cubicBezTo>
                      <a:cubicBezTo>
                        <a:pt x="2183329" y="177994"/>
                        <a:pt x="2197478" y="179453"/>
                        <a:pt x="2211185" y="182880"/>
                      </a:cubicBezTo>
                      <a:cubicBezTo>
                        <a:pt x="2293028" y="203341"/>
                        <a:pt x="2148783" y="176637"/>
                        <a:pt x="2286000" y="199505"/>
                      </a:cubicBezTo>
                      <a:cubicBezTo>
                        <a:pt x="2352502" y="193963"/>
                        <a:pt x="2420144" y="196337"/>
                        <a:pt x="2485505" y="182880"/>
                      </a:cubicBezTo>
                      <a:cubicBezTo>
                        <a:pt x="2515849" y="176633"/>
                        <a:pt x="2540158" y="153520"/>
                        <a:pt x="2568633" y="141316"/>
                      </a:cubicBezTo>
                      <a:cubicBezTo>
                        <a:pt x="2660220" y="102065"/>
                        <a:pt x="2612213" y="125460"/>
                        <a:pt x="2726574" y="58189"/>
                      </a:cubicBezTo>
                      <a:cubicBezTo>
                        <a:pt x="2740500" y="49997"/>
                        <a:pt x="2754283" y="41564"/>
                        <a:pt x="2768138" y="33251"/>
                      </a:cubicBezTo>
                      <a:cubicBezTo>
                        <a:pt x="2781993" y="24938"/>
                        <a:pt x="2794374" y="13423"/>
                        <a:pt x="2809702" y="8313"/>
                      </a:cubicBezTo>
                      <a:lnTo>
                        <a:pt x="2834640" y="0"/>
                      </a:lnTo>
                      <a:cubicBezTo>
                        <a:pt x="2845724" y="2771"/>
                        <a:pt x="2858531" y="1761"/>
                        <a:pt x="2867891" y="8313"/>
                      </a:cubicBezTo>
                      <a:cubicBezTo>
                        <a:pt x="2887153" y="21796"/>
                        <a:pt x="2901142" y="41564"/>
                        <a:pt x="2917767" y="58189"/>
                      </a:cubicBezTo>
                      <a:cubicBezTo>
                        <a:pt x="2923309" y="63731"/>
                        <a:pt x="2927383" y="71309"/>
                        <a:pt x="2934393" y="74814"/>
                      </a:cubicBezTo>
                      <a:cubicBezTo>
                        <a:pt x="2945477" y="80356"/>
                        <a:pt x="2956885" y="85292"/>
                        <a:pt x="2967644" y="91440"/>
                      </a:cubicBezTo>
                      <a:cubicBezTo>
                        <a:pt x="2976318" y="96397"/>
                        <a:pt x="2983646" y="103597"/>
                        <a:pt x="2992582" y="108065"/>
                      </a:cubicBezTo>
                      <a:cubicBezTo>
                        <a:pt x="3000419" y="111984"/>
                        <a:pt x="3009207" y="113607"/>
                        <a:pt x="3017520" y="116378"/>
                      </a:cubicBezTo>
                      <a:cubicBezTo>
                        <a:pt x="3039687" y="113607"/>
                        <a:pt x="3062469" y="113943"/>
                        <a:pt x="3084022" y="108065"/>
                      </a:cubicBezTo>
                      <a:cubicBezTo>
                        <a:pt x="3093660" y="105436"/>
                        <a:pt x="3100286" y="96397"/>
                        <a:pt x="3108960" y="91440"/>
                      </a:cubicBezTo>
                      <a:cubicBezTo>
                        <a:pt x="3137725" y="75003"/>
                        <a:pt x="3139168" y="75828"/>
                        <a:pt x="3167149" y="66502"/>
                      </a:cubicBezTo>
                      <a:cubicBezTo>
                        <a:pt x="3181004" y="77586"/>
                        <a:pt x="3196167" y="87207"/>
                        <a:pt x="3208713" y="99753"/>
                      </a:cubicBezTo>
                      <a:cubicBezTo>
                        <a:pt x="3224016" y="115056"/>
                        <a:pt x="3236990" y="132546"/>
                        <a:pt x="3250276" y="149629"/>
                      </a:cubicBezTo>
                      <a:cubicBezTo>
                        <a:pt x="3256410" y="157515"/>
                        <a:pt x="3260323" y="167048"/>
                        <a:pt x="3266902" y="174567"/>
                      </a:cubicBezTo>
                      <a:cubicBezTo>
                        <a:pt x="3279804" y="189312"/>
                        <a:pt x="3297596" y="199829"/>
                        <a:pt x="3308465" y="216131"/>
                      </a:cubicBezTo>
                      <a:cubicBezTo>
                        <a:pt x="3333786" y="254111"/>
                        <a:pt x="3318027" y="234005"/>
                        <a:pt x="3358342" y="274320"/>
                      </a:cubicBezTo>
                      <a:cubicBezTo>
                        <a:pt x="3361113" y="282633"/>
                        <a:pt x="3362146" y="291744"/>
                        <a:pt x="3366654" y="299258"/>
                      </a:cubicBezTo>
                      <a:cubicBezTo>
                        <a:pt x="3392701" y="342669"/>
                        <a:pt x="3449804" y="310766"/>
                        <a:pt x="3491345" y="307571"/>
                      </a:cubicBezTo>
                      <a:cubicBezTo>
                        <a:pt x="3577612" y="250060"/>
                        <a:pt x="3444072" y="337597"/>
                        <a:pt x="3549534" y="274320"/>
                      </a:cubicBezTo>
                      <a:cubicBezTo>
                        <a:pt x="3599805" y="244157"/>
                        <a:pt x="3583479" y="243902"/>
                        <a:pt x="3624349" y="232756"/>
                      </a:cubicBezTo>
                      <a:cubicBezTo>
                        <a:pt x="3646393" y="226744"/>
                        <a:pt x="3690851" y="216131"/>
                        <a:pt x="3690851" y="216131"/>
                      </a:cubicBezTo>
                      <a:cubicBezTo>
                        <a:pt x="3717735" y="229573"/>
                        <a:pt x="3723800" y="228223"/>
                        <a:pt x="3740727" y="249382"/>
                      </a:cubicBezTo>
                      <a:cubicBezTo>
                        <a:pt x="3746968" y="257183"/>
                        <a:pt x="3750957" y="266645"/>
                        <a:pt x="3757353" y="274320"/>
                      </a:cubicBezTo>
                      <a:cubicBezTo>
                        <a:pt x="3766258" y="285005"/>
                        <a:pt x="3792139" y="310853"/>
                        <a:pt x="3807229" y="315883"/>
                      </a:cubicBezTo>
                      <a:cubicBezTo>
                        <a:pt x="3823219" y="321213"/>
                        <a:pt x="3840578" y="320890"/>
                        <a:pt x="3857105" y="324196"/>
                      </a:cubicBezTo>
                      <a:cubicBezTo>
                        <a:pt x="3868308" y="326437"/>
                        <a:pt x="3879272" y="329738"/>
                        <a:pt x="3890356" y="332509"/>
                      </a:cubicBezTo>
                      <a:cubicBezTo>
                        <a:pt x="3945774" y="326967"/>
                        <a:pt x="4002343" y="328406"/>
                        <a:pt x="4056611" y="315883"/>
                      </a:cubicBezTo>
                      <a:cubicBezTo>
                        <a:pt x="4079813" y="310529"/>
                        <a:pt x="4127679" y="261605"/>
                        <a:pt x="4148051" y="249382"/>
                      </a:cubicBezTo>
                      <a:cubicBezTo>
                        <a:pt x="4174616" y="233443"/>
                        <a:pt x="4203469" y="221673"/>
                        <a:pt x="4231178" y="207818"/>
                      </a:cubicBezTo>
                      <a:cubicBezTo>
                        <a:pt x="4272263" y="187276"/>
                        <a:pt x="4252676" y="195111"/>
                        <a:pt x="4289367" y="182880"/>
                      </a:cubicBezTo>
                      <a:cubicBezTo>
                        <a:pt x="4300451" y="185651"/>
                        <a:pt x="4312399" y="186084"/>
                        <a:pt x="4322618" y="191193"/>
                      </a:cubicBezTo>
                      <a:cubicBezTo>
                        <a:pt x="4333800" y="196784"/>
                        <a:pt x="4361485" y="238372"/>
                        <a:pt x="4364182" y="241069"/>
                      </a:cubicBezTo>
                      <a:cubicBezTo>
                        <a:pt x="4371246" y="248133"/>
                        <a:pt x="4381319" y="251453"/>
                        <a:pt x="4389120" y="257694"/>
                      </a:cubicBezTo>
                      <a:cubicBezTo>
                        <a:pt x="4395240" y="262590"/>
                        <a:pt x="4400203" y="268778"/>
                        <a:pt x="4405745" y="274320"/>
                      </a:cubicBezTo>
                      <a:cubicBezTo>
                        <a:pt x="4408516" y="282633"/>
                        <a:pt x="4405296" y="299258"/>
                        <a:pt x="4414058" y="299258"/>
                      </a:cubicBezTo>
                      <a:cubicBezTo>
                        <a:pt x="4441126" y="299258"/>
                        <a:pt x="4502051" y="278240"/>
                        <a:pt x="4538749" y="266007"/>
                      </a:cubicBezTo>
                      <a:cubicBezTo>
                        <a:pt x="4543211" y="262661"/>
                        <a:pt x="4586997" y="228861"/>
                        <a:pt x="4596938" y="224443"/>
                      </a:cubicBezTo>
                      <a:cubicBezTo>
                        <a:pt x="4622954" y="212880"/>
                        <a:pt x="4652433" y="206413"/>
                        <a:pt x="4680065" y="199505"/>
                      </a:cubicBezTo>
                      <a:cubicBezTo>
                        <a:pt x="4718187" y="237627"/>
                        <a:pt x="4673054" y="188988"/>
                        <a:pt x="4713316" y="249382"/>
                      </a:cubicBezTo>
                      <a:cubicBezTo>
                        <a:pt x="4723158" y="264145"/>
                        <a:pt x="4735921" y="276751"/>
                        <a:pt x="4746567" y="290945"/>
                      </a:cubicBezTo>
                      <a:cubicBezTo>
                        <a:pt x="4752562" y="298937"/>
                        <a:pt x="4756952" y="308082"/>
                        <a:pt x="4763193" y="315883"/>
                      </a:cubicBezTo>
                      <a:cubicBezTo>
                        <a:pt x="4768089" y="322003"/>
                        <a:pt x="4774922" y="326389"/>
                        <a:pt x="4779818" y="332509"/>
                      </a:cubicBezTo>
                      <a:cubicBezTo>
                        <a:pt x="4786059" y="340310"/>
                        <a:pt x="4790203" y="349646"/>
                        <a:pt x="4796444" y="357447"/>
                      </a:cubicBezTo>
                      <a:cubicBezTo>
                        <a:pt x="4801340" y="363567"/>
                        <a:pt x="4808173" y="367953"/>
                        <a:pt x="4813069" y="374073"/>
                      </a:cubicBezTo>
                      <a:cubicBezTo>
                        <a:pt x="4819310" y="381874"/>
                        <a:pt x="4821893" y="392770"/>
                        <a:pt x="4829694" y="399011"/>
                      </a:cubicBezTo>
                      <a:cubicBezTo>
                        <a:pt x="4836537" y="404485"/>
                        <a:pt x="4846320" y="404552"/>
                        <a:pt x="4854633" y="407323"/>
                      </a:cubicBezTo>
                      <a:cubicBezTo>
                        <a:pt x="4887884" y="401781"/>
                        <a:pt x="4921863" y="399567"/>
                        <a:pt x="4954385" y="390698"/>
                      </a:cubicBezTo>
                      <a:cubicBezTo>
                        <a:pt x="4983177" y="382846"/>
                        <a:pt x="5009201" y="366885"/>
                        <a:pt x="5037513" y="357447"/>
                      </a:cubicBezTo>
                      <a:cubicBezTo>
                        <a:pt x="5045826" y="354676"/>
                        <a:pt x="5054614" y="353053"/>
                        <a:pt x="5062451" y="349134"/>
                      </a:cubicBezTo>
                      <a:cubicBezTo>
                        <a:pt x="5126909" y="316905"/>
                        <a:pt x="5049644" y="345091"/>
                        <a:pt x="5112327" y="324196"/>
                      </a:cubicBezTo>
                      <a:cubicBezTo>
                        <a:pt x="5140036" y="326967"/>
                        <a:pt x="5167931" y="328275"/>
                        <a:pt x="5195454" y="332509"/>
                      </a:cubicBezTo>
                      <a:cubicBezTo>
                        <a:pt x="5204115" y="333841"/>
                        <a:pt x="5211663" y="341581"/>
                        <a:pt x="5220393" y="340822"/>
                      </a:cubicBezTo>
                      <a:cubicBezTo>
                        <a:pt x="5276220" y="335967"/>
                        <a:pt x="5331229" y="324196"/>
                        <a:pt x="5386647" y="315883"/>
                      </a:cubicBezTo>
                      <a:cubicBezTo>
                        <a:pt x="5403273" y="304800"/>
                        <a:pt x="5419390" y="292913"/>
                        <a:pt x="5436524" y="282633"/>
                      </a:cubicBezTo>
                      <a:cubicBezTo>
                        <a:pt x="5460987" y="267955"/>
                        <a:pt x="5487601" y="256894"/>
                        <a:pt x="5511338" y="241069"/>
                      </a:cubicBezTo>
                      <a:cubicBezTo>
                        <a:pt x="5611011" y="174619"/>
                        <a:pt x="5514689" y="218114"/>
                        <a:pt x="5602778" y="182880"/>
                      </a:cubicBezTo>
                      <a:cubicBezTo>
                        <a:pt x="5611091" y="171796"/>
                        <a:pt x="5617289" y="158752"/>
                        <a:pt x="5627716" y="149629"/>
                      </a:cubicBezTo>
                      <a:cubicBezTo>
                        <a:pt x="5660768" y="120708"/>
                        <a:pt x="5669507" y="130082"/>
                        <a:pt x="5702531" y="108065"/>
                      </a:cubicBezTo>
                      <a:cubicBezTo>
                        <a:pt x="5732973" y="87770"/>
                        <a:pt x="5744999" y="73909"/>
                        <a:pt x="5769033" y="49876"/>
                      </a:cubicBezTo>
                      <a:cubicBezTo>
                        <a:pt x="5777346" y="55418"/>
                        <a:pt x="5789014" y="57828"/>
                        <a:pt x="5793971" y="66502"/>
                      </a:cubicBezTo>
                      <a:cubicBezTo>
                        <a:pt x="5800981" y="78769"/>
                        <a:pt x="5798857" y="94358"/>
                        <a:pt x="5802284" y="108065"/>
                      </a:cubicBezTo>
                      <a:cubicBezTo>
                        <a:pt x="5804409" y="116566"/>
                        <a:pt x="5806677" y="125166"/>
                        <a:pt x="5810596" y="133003"/>
                      </a:cubicBezTo>
                      <a:cubicBezTo>
                        <a:pt x="5824451" y="160713"/>
                        <a:pt x="5827222" y="157942"/>
                        <a:pt x="5852160" y="174567"/>
                      </a:cubicBezTo>
                      <a:cubicBezTo>
                        <a:pt x="5865203" y="168046"/>
                        <a:pt x="5898597" y="153068"/>
                        <a:pt x="5910349" y="141316"/>
                      </a:cubicBezTo>
                      <a:cubicBezTo>
                        <a:pt x="5917413" y="134252"/>
                        <a:pt x="5919910" y="123442"/>
                        <a:pt x="5926974" y="116378"/>
                      </a:cubicBezTo>
                      <a:cubicBezTo>
                        <a:pt x="5934039" y="109314"/>
                        <a:pt x="5944111" y="105994"/>
                        <a:pt x="5951913" y="99753"/>
                      </a:cubicBezTo>
                      <a:cubicBezTo>
                        <a:pt x="5958033" y="94857"/>
                        <a:pt x="5962996" y="88669"/>
                        <a:pt x="5968538" y="83127"/>
                      </a:cubicBezTo>
                      <a:cubicBezTo>
                        <a:pt x="5979622" y="88669"/>
                        <a:pt x="5992269" y="91820"/>
                        <a:pt x="6001789" y="99753"/>
                      </a:cubicBezTo>
                      <a:cubicBezTo>
                        <a:pt x="6009464" y="106149"/>
                        <a:pt x="6013677" y="115895"/>
                        <a:pt x="6018414" y="124691"/>
                      </a:cubicBezTo>
                      <a:cubicBezTo>
                        <a:pt x="6033101" y="151968"/>
                        <a:pt x="6046123" y="180109"/>
                        <a:pt x="6059978" y="207818"/>
                      </a:cubicBezTo>
                      <a:cubicBezTo>
                        <a:pt x="6065520" y="218902"/>
                        <a:pt x="6067842" y="232306"/>
                        <a:pt x="6076604" y="241069"/>
                      </a:cubicBezTo>
                      <a:lnTo>
                        <a:pt x="6118167" y="282633"/>
                      </a:lnTo>
                      <a:lnTo>
                        <a:pt x="6176356" y="266007"/>
                      </a:lnTo>
                      <a:cubicBezTo>
                        <a:pt x="6184749" y="263489"/>
                        <a:pt x="6193780" y="262202"/>
                        <a:pt x="6201294" y="257694"/>
                      </a:cubicBezTo>
                      <a:cubicBezTo>
                        <a:pt x="6208014" y="253662"/>
                        <a:pt x="6210910" y="244574"/>
                        <a:pt x="6217920" y="241069"/>
                      </a:cubicBezTo>
                      <a:cubicBezTo>
                        <a:pt x="6233595" y="233232"/>
                        <a:pt x="6267796" y="224443"/>
                        <a:pt x="6267796" y="224443"/>
                      </a:cubicBezTo>
                      <a:cubicBezTo>
                        <a:pt x="6276109" y="227214"/>
                        <a:pt x="6286538" y="226560"/>
                        <a:pt x="6292734" y="232756"/>
                      </a:cubicBezTo>
                      <a:cubicBezTo>
                        <a:pt x="6331967" y="271989"/>
                        <a:pt x="6269411" y="245362"/>
                        <a:pt x="6317673" y="274320"/>
                      </a:cubicBezTo>
                      <a:cubicBezTo>
                        <a:pt x="6325187" y="278828"/>
                        <a:pt x="6334298" y="279862"/>
                        <a:pt x="6342611" y="282633"/>
                      </a:cubicBezTo>
                      <a:cubicBezTo>
                        <a:pt x="6362007" y="279862"/>
                        <a:pt x="6381523" y="277825"/>
                        <a:pt x="6400800" y="274320"/>
                      </a:cubicBezTo>
                      <a:cubicBezTo>
                        <a:pt x="6412041" y="272276"/>
                        <a:pt x="6434051" y="266007"/>
                        <a:pt x="6434051" y="266007"/>
                      </a:cubicBezTo>
                    </a:path>
                  </a:pathLst>
                </a:cu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6" name="Ellipsi 5"/>
                <p:cNvSpPr/>
                <p:nvPr/>
              </p:nvSpPr>
              <p:spPr>
                <a:xfrm>
                  <a:off x="7074131" y="756458"/>
                  <a:ext cx="914400" cy="9144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9" name="Puolivapaa piirto 8"/>
                <p:cNvSpPr/>
                <p:nvPr/>
              </p:nvSpPr>
              <p:spPr>
                <a:xfrm>
                  <a:off x="6276109" y="1205345"/>
                  <a:ext cx="814647" cy="673331"/>
                </a:xfrm>
                <a:custGeom>
                  <a:avLst/>
                  <a:gdLst>
                    <a:gd name="connsiteX0" fmla="*/ 814647 w 814647"/>
                    <a:gd name="connsiteY0" fmla="*/ 0 h 673331"/>
                    <a:gd name="connsiteX1" fmla="*/ 773084 w 814647"/>
                    <a:gd name="connsiteY1" fmla="*/ 16626 h 673331"/>
                    <a:gd name="connsiteX2" fmla="*/ 723207 w 814647"/>
                    <a:gd name="connsiteY2" fmla="*/ 33251 h 673331"/>
                    <a:gd name="connsiteX3" fmla="*/ 689956 w 814647"/>
                    <a:gd name="connsiteY3" fmla="*/ 66502 h 673331"/>
                    <a:gd name="connsiteX4" fmla="*/ 673331 w 814647"/>
                    <a:gd name="connsiteY4" fmla="*/ 83128 h 673331"/>
                    <a:gd name="connsiteX5" fmla="*/ 656706 w 814647"/>
                    <a:gd name="connsiteY5" fmla="*/ 207819 h 673331"/>
                    <a:gd name="connsiteX6" fmla="*/ 631767 w 814647"/>
                    <a:gd name="connsiteY6" fmla="*/ 249382 h 673331"/>
                    <a:gd name="connsiteX7" fmla="*/ 556953 w 814647"/>
                    <a:gd name="connsiteY7" fmla="*/ 257695 h 673331"/>
                    <a:gd name="connsiteX8" fmla="*/ 507076 w 814647"/>
                    <a:gd name="connsiteY8" fmla="*/ 274320 h 673331"/>
                    <a:gd name="connsiteX9" fmla="*/ 482138 w 814647"/>
                    <a:gd name="connsiteY9" fmla="*/ 282633 h 673331"/>
                    <a:gd name="connsiteX10" fmla="*/ 448887 w 814647"/>
                    <a:gd name="connsiteY10" fmla="*/ 299259 h 673331"/>
                    <a:gd name="connsiteX11" fmla="*/ 399011 w 814647"/>
                    <a:gd name="connsiteY11" fmla="*/ 315884 h 673331"/>
                    <a:gd name="connsiteX12" fmla="*/ 374073 w 814647"/>
                    <a:gd name="connsiteY12" fmla="*/ 332510 h 673331"/>
                    <a:gd name="connsiteX13" fmla="*/ 332509 w 814647"/>
                    <a:gd name="connsiteY13" fmla="*/ 374073 h 673331"/>
                    <a:gd name="connsiteX14" fmla="*/ 315884 w 814647"/>
                    <a:gd name="connsiteY14" fmla="*/ 440575 h 673331"/>
                    <a:gd name="connsiteX15" fmla="*/ 299258 w 814647"/>
                    <a:gd name="connsiteY15" fmla="*/ 515390 h 673331"/>
                    <a:gd name="connsiteX16" fmla="*/ 274320 w 814647"/>
                    <a:gd name="connsiteY16" fmla="*/ 532015 h 673331"/>
                    <a:gd name="connsiteX17" fmla="*/ 108066 w 814647"/>
                    <a:gd name="connsiteY17" fmla="*/ 532015 h 673331"/>
                    <a:gd name="connsiteX18" fmla="*/ 91440 w 814647"/>
                    <a:gd name="connsiteY18" fmla="*/ 548640 h 673331"/>
                    <a:gd name="connsiteX19" fmla="*/ 66502 w 814647"/>
                    <a:gd name="connsiteY19" fmla="*/ 565266 h 673331"/>
                    <a:gd name="connsiteX20" fmla="*/ 58189 w 814647"/>
                    <a:gd name="connsiteY20" fmla="*/ 590204 h 673331"/>
                    <a:gd name="connsiteX21" fmla="*/ 24938 w 814647"/>
                    <a:gd name="connsiteY21" fmla="*/ 631768 h 673331"/>
                    <a:gd name="connsiteX22" fmla="*/ 0 w 814647"/>
                    <a:gd name="connsiteY22" fmla="*/ 673331 h 673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814647" h="673331">
                      <a:moveTo>
                        <a:pt x="814647" y="0"/>
                      </a:moveTo>
                      <a:cubicBezTo>
                        <a:pt x="800793" y="5542"/>
                        <a:pt x="787107" y="11527"/>
                        <a:pt x="773084" y="16626"/>
                      </a:cubicBezTo>
                      <a:cubicBezTo>
                        <a:pt x="756614" y="22615"/>
                        <a:pt x="723207" y="33251"/>
                        <a:pt x="723207" y="33251"/>
                      </a:cubicBezTo>
                      <a:lnTo>
                        <a:pt x="689956" y="66502"/>
                      </a:lnTo>
                      <a:lnTo>
                        <a:pt x="673331" y="83128"/>
                      </a:lnTo>
                      <a:cubicBezTo>
                        <a:pt x="652092" y="146842"/>
                        <a:pt x="674786" y="72213"/>
                        <a:pt x="656706" y="207819"/>
                      </a:cubicBezTo>
                      <a:cubicBezTo>
                        <a:pt x="655201" y="219104"/>
                        <a:pt x="646283" y="245423"/>
                        <a:pt x="631767" y="249382"/>
                      </a:cubicBezTo>
                      <a:cubicBezTo>
                        <a:pt x="607560" y="255984"/>
                        <a:pt x="581891" y="254924"/>
                        <a:pt x="556953" y="257695"/>
                      </a:cubicBezTo>
                      <a:lnTo>
                        <a:pt x="507076" y="274320"/>
                      </a:lnTo>
                      <a:cubicBezTo>
                        <a:pt x="498763" y="277091"/>
                        <a:pt x="489975" y="278714"/>
                        <a:pt x="482138" y="282633"/>
                      </a:cubicBezTo>
                      <a:cubicBezTo>
                        <a:pt x="471054" y="288175"/>
                        <a:pt x="460393" y="294657"/>
                        <a:pt x="448887" y="299259"/>
                      </a:cubicBezTo>
                      <a:cubicBezTo>
                        <a:pt x="432616" y="305768"/>
                        <a:pt x="413592" y="306163"/>
                        <a:pt x="399011" y="315884"/>
                      </a:cubicBezTo>
                      <a:cubicBezTo>
                        <a:pt x="390698" y="321426"/>
                        <a:pt x="381592" y="325931"/>
                        <a:pt x="374073" y="332510"/>
                      </a:cubicBezTo>
                      <a:cubicBezTo>
                        <a:pt x="359328" y="345412"/>
                        <a:pt x="332509" y="374073"/>
                        <a:pt x="332509" y="374073"/>
                      </a:cubicBezTo>
                      <a:cubicBezTo>
                        <a:pt x="320971" y="408686"/>
                        <a:pt x="323910" y="396432"/>
                        <a:pt x="315884" y="440575"/>
                      </a:cubicBezTo>
                      <a:cubicBezTo>
                        <a:pt x="315789" y="441099"/>
                        <a:pt x="307880" y="504613"/>
                        <a:pt x="299258" y="515390"/>
                      </a:cubicBezTo>
                      <a:cubicBezTo>
                        <a:pt x="293017" y="523191"/>
                        <a:pt x="282633" y="526473"/>
                        <a:pt x="274320" y="532015"/>
                      </a:cubicBezTo>
                      <a:cubicBezTo>
                        <a:pt x="247666" y="530238"/>
                        <a:pt x="152443" y="512997"/>
                        <a:pt x="108066" y="532015"/>
                      </a:cubicBezTo>
                      <a:cubicBezTo>
                        <a:pt x="100862" y="535102"/>
                        <a:pt x="97560" y="543744"/>
                        <a:pt x="91440" y="548640"/>
                      </a:cubicBezTo>
                      <a:cubicBezTo>
                        <a:pt x="83639" y="554881"/>
                        <a:pt x="74815" y="559724"/>
                        <a:pt x="66502" y="565266"/>
                      </a:cubicBezTo>
                      <a:cubicBezTo>
                        <a:pt x="63731" y="573579"/>
                        <a:pt x="62108" y="582367"/>
                        <a:pt x="58189" y="590204"/>
                      </a:cubicBezTo>
                      <a:cubicBezTo>
                        <a:pt x="41131" y="624320"/>
                        <a:pt x="45557" y="605994"/>
                        <a:pt x="24938" y="631768"/>
                      </a:cubicBezTo>
                      <a:cubicBezTo>
                        <a:pt x="11565" y="648484"/>
                        <a:pt x="8633" y="656066"/>
                        <a:pt x="0" y="673331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0" name="Puolivapaa piirto 9"/>
                <p:cNvSpPr/>
                <p:nvPr/>
              </p:nvSpPr>
              <p:spPr>
                <a:xfrm>
                  <a:off x="6749935" y="1629295"/>
                  <a:ext cx="581890" cy="1687483"/>
                </a:xfrm>
                <a:custGeom>
                  <a:avLst/>
                  <a:gdLst>
                    <a:gd name="connsiteX0" fmla="*/ 581890 w 581890"/>
                    <a:gd name="connsiteY0" fmla="*/ 0 h 1687483"/>
                    <a:gd name="connsiteX1" fmla="*/ 532014 w 581890"/>
                    <a:gd name="connsiteY1" fmla="*/ 33250 h 1687483"/>
                    <a:gd name="connsiteX2" fmla="*/ 498763 w 581890"/>
                    <a:gd name="connsiteY2" fmla="*/ 58189 h 1687483"/>
                    <a:gd name="connsiteX3" fmla="*/ 448887 w 581890"/>
                    <a:gd name="connsiteY3" fmla="*/ 91440 h 1687483"/>
                    <a:gd name="connsiteX4" fmla="*/ 407323 w 581890"/>
                    <a:gd name="connsiteY4" fmla="*/ 133003 h 1687483"/>
                    <a:gd name="connsiteX5" fmla="*/ 399010 w 581890"/>
                    <a:gd name="connsiteY5" fmla="*/ 315883 h 1687483"/>
                    <a:gd name="connsiteX6" fmla="*/ 374072 w 581890"/>
                    <a:gd name="connsiteY6" fmla="*/ 423949 h 1687483"/>
                    <a:gd name="connsiteX7" fmla="*/ 357447 w 581890"/>
                    <a:gd name="connsiteY7" fmla="*/ 448887 h 1687483"/>
                    <a:gd name="connsiteX8" fmla="*/ 324196 w 581890"/>
                    <a:gd name="connsiteY8" fmla="*/ 482138 h 1687483"/>
                    <a:gd name="connsiteX9" fmla="*/ 307570 w 581890"/>
                    <a:gd name="connsiteY9" fmla="*/ 532014 h 1687483"/>
                    <a:gd name="connsiteX10" fmla="*/ 324196 w 581890"/>
                    <a:gd name="connsiteY10" fmla="*/ 706581 h 1687483"/>
                    <a:gd name="connsiteX11" fmla="*/ 315883 w 581890"/>
                    <a:gd name="connsiteY11" fmla="*/ 781396 h 1687483"/>
                    <a:gd name="connsiteX12" fmla="*/ 290945 w 581890"/>
                    <a:gd name="connsiteY12" fmla="*/ 789709 h 1687483"/>
                    <a:gd name="connsiteX13" fmla="*/ 266007 w 581890"/>
                    <a:gd name="connsiteY13" fmla="*/ 806334 h 1687483"/>
                    <a:gd name="connsiteX14" fmla="*/ 199505 w 581890"/>
                    <a:gd name="connsiteY14" fmla="*/ 864523 h 1687483"/>
                    <a:gd name="connsiteX15" fmla="*/ 174567 w 581890"/>
                    <a:gd name="connsiteY15" fmla="*/ 914400 h 1687483"/>
                    <a:gd name="connsiteX16" fmla="*/ 157941 w 581890"/>
                    <a:gd name="connsiteY16" fmla="*/ 972589 h 1687483"/>
                    <a:gd name="connsiteX17" fmla="*/ 182880 w 581890"/>
                    <a:gd name="connsiteY17" fmla="*/ 1030778 h 1687483"/>
                    <a:gd name="connsiteX18" fmla="*/ 207818 w 581890"/>
                    <a:gd name="connsiteY18" fmla="*/ 1064029 h 1687483"/>
                    <a:gd name="connsiteX19" fmla="*/ 232756 w 581890"/>
                    <a:gd name="connsiteY19" fmla="*/ 1105592 h 1687483"/>
                    <a:gd name="connsiteX20" fmla="*/ 257694 w 581890"/>
                    <a:gd name="connsiteY20" fmla="*/ 1130530 h 1687483"/>
                    <a:gd name="connsiteX21" fmla="*/ 274320 w 581890"/>
                    <a:gd name="connsiteY21" fmla="*/ 1155469 h 1687483"/>
                    <a:gd name="connsiteX22" fmla="*/ 257694 w 581890"/>
                    <a:gd name="connsiteY22" fmla="*/ 1230283 h 1687483"/>
                    <a:gd name="connsiteX23" fmla="*/ 207818 w 581890"/>
                    <a:gd name="connsiteY23" fmla="*/ 1263534 h 1687483"/>
                    <a:gd name="connsiteX24" fmla="*/ 174567 w 581890"/>
                    <a:gd name="connsiteY24" fmla="*/ 1288472 h 1687483"/>
                    <a:gd name="connsiteX25" fmla="*/ 149629 w 581890"/>
                    <a:gd name="connsiteY25" fmla="*/ 1296785 h 1687483"/>
                    <a:gd name="connsiteX26" fmla="*/ 91440 w 581890"/>
                    <a:gd name="connsiteY26" fmla="*/ 1321723 h 1687483"/>
                    <a:gd name="connsiteX27" fmla="*/ 66501 w 581890"/>
                    <a:gd name="connsiteY27" fmla="*/ 1338349 h 1687483"/>
                    <a:gd name="connsiteX28" fmla="*/ 33250 w 581890"/>
                    <a:gd name="connsiteY28" fmla="*/ 1354974 h 1687483"/>
                    <a:gd name="connsiteX29" fmla="*/ 0 w 581890"/>
                    <a:gd name="connsiteY29" fmla="*/ 1396538 h 1687483"/>
                    <a:gd name="connsiteX30" fmla="*/ 16625 w 581890"/>
                    <a:gd name="connsiteY30" fmla="*/ 1496290 h 1687483"/>
                    <a:gd name="connsiteX31" fmla="*/ 33250 w 581890"/>
                    <a:gd name="connsiteY31" fmla="*/ 1562792 h 1687483"/>
                    <a:gd name="connsiteX32" fmla="*/ 24938 w 581890"/>
                    <a:gd name="connsiteY32" fmla="*/ 1687483 h 1687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581890" h="1687483">
                      <a:moveTo>
                        <a:pt x="581890" y="0"/>
                      </a:moveTo>
                      <a:cubicBezTo>
                        <a:pt x="565265" y="11083"/>
                        <a:pt x="548383" y="21792"/>
                        <a:pt x="532014" y="33250"/>
                      </a:cubicBezTo>
                      <a:cubicBezTo>
                        <a:pt x="520664" y="41195"/>
                        <a:pt x="510113" y="50244"/>
                        <a:pt x="498763" y="58189"/>
                      </a:cubicBezTo>
                      <a:cubicBezTo>
                        <a:pt x="482394" y="69648"/>
                        <a:pt x="463016" y="77311"/>
                        <a:pt x="448887" y="91440"/>
                      </a:cubicBezTo>
                      <a:lnTo>
                        <a:pt x="407323" y="133003"/>
                      </a:lnTo>
                      <a:cubicBezTo>
                        <a:pt x="376651" y="225021"/>
                        <a:pt x="389605" y="165389"/>
                        <a:pt x="399010" y="315883"/>
                      </a:cubicBezTo>
                      <a:cubicBezTo>
                        <a:pt x="386157" y="457277"/>
                        <a:pt x="413321" y="374888"/>
                        <a:pt x="374072" y="423949"/>
                      </a:cubicBezTo>
                      <a:cubicBezTo>
                        <a:pt x="367831" y="431750"/>
                        <a:pt x="363949" y="441302"/>
                        <a:pt x="357447" y="448887"/>
                      </a:cubicBezTo>
                      <a:cubicBezTo>
                        <a:pt x="347246" y="460788"/>
                        <a:pt x="324196" y="482138"/>
                        <a:pt x="324196" y="482138"/>
                      </a:cubicBezTo>
                      <a:cubicBezTo>
                        <a:pt x="318654" y="498763"/>
                        <a:pt x="306477" y="514523"/>
                        <a:pt x="307570" y="532014"/>
                      </a:cubicBezTo>
                      <a:cubicBezTo>
                        <a:pt x="316764" y="679119"/>
                        <a:pt x="307171" y="621460"/>
                        <a:pt x="324196" y="706581"/>
                      </a:cubicBezTo>
                      <a:cubicBezTo>
                        <a:pt x="321425" y="731519"/>
                        <a:pt x="325202" y="758099"/>
                        <a:pt x="315883" y="781396"/>
                      </a:cubicBezTo>
                      <a:cubicBezTo>
                        <a:pt x="312629" y="789532"/>
                        <a:pt x="298782" y="785790"/>
                        <a:pt x="290945" y="789709"/>
                      </a:cubicBezTo>
                      <a:cubicBezTo>
                        <a:pt x="282009" y="794177"/>
                        <a:pt x="273526" y="799755"/>
                        <a:pt x="266007" y="806334"/>
                      </a:cubicBezTo>
                      <a:cubicBezTo>
                        <a:pt x="188202" y="874413"/>
                        <a:pt x="255623" y="827112"/>
                        <a:pt x="199505" y="864523"/>
                      </a:cubicBezTo>
                      <a:cubicBezTo>
                        <a:pt x="178610" y="927205"/>
                        <a:pt x="206796" y="849942"/>
                        <a:pt x="174567" y="914400"/>
                      </a:cubicBezTo>
                      <a:cubicBezTo>
                        <a:pt x="168604" y="926327"/>
                        <a:pt x="160605" y="961933"/>
                        <a:pt x="157941" y="972589"/>
                      </a:cubicBezTo>
                      <a:cubicBezTo>
                        <a:pt x="166022" y="996832"/>
                        <a:pt x="168205" y="1007298"/>
                        <a:pt x="182880" y="1030778"/>
                      </a:cubicBezTo>
                      <a:cubicBezTo>
                        <a:pt x="190223" y="1042527"/>
                        <a:pt x="200133" y="1052501"/>
                        <a:pt x="207818" y="1064029"/>
                      </a:cubicBezTo>
                      <a:cubicBezTo>
                        <a:pt x="216780" y="1077472"/>
                        <a:pt x="223062" y="1092667"/>
                        <a:pt x="232756" y="1105592"/>
                      </a:cubicBezTo>
                      <a:cubicBezTo>
                        <a:pt x="239810" y="1114997"/>
                        <a:pt x="250168" y="1121499"/>
                        <a:pt x="257694" y="1130530"/>
                      </a:cubicBezTo>
                      <a:cubicBezTo>
                        <a:pt x="264090" y="1138205"/>
                        <a:pt x="268778" y="1147156"/>
                        <a:pt x="274320" y="1155469"/>
                      </a:cubicBezTo>
                      <a:cubicBezTo>
                        <a:pt x="268778" y="1180407"/>
                        <a:pt x="266424" y="1206275"/>
                        <a:pt x="257694" y="1230283"/>
                      </a:cubicBezTo>
                      <a:cubicBezTo>
                        <a:pt x="251715" y="1246725"/>
                        <a:pt x="217392" y="1257550"/>
                        <a:pt x="207818" y="1263534"/>
                      </a:cubicBezTo>
                      <a:cubicBezTo>
                        <a:pt x="196069" y="1270877"/>
                        <a:pt x="186596" y="1281598"/>
                        <a:pt x="174567" y="1288472"/>
                      </a:cubicBezTo>
                      <a:cubicBezTo>
                        <a:pt x="166959" y="1292819"/>
                        <a:pt x="157466" y="1292866"/>
                        <a:pt x="149629" y="1296785"/>
                      </a:cubicBezTo>
                      <a:cubicBezTo>
                        <a:pt x="92223" y="1325488"/>
                        <a:pt x="160639" y="1304422"/>
                        <a:pt x="91440" y="1321723"/>
                      </a:cubicBezTo>
                      <a:cubicBezTo>
                        <a:pt x="83127" y="1327265"/>
                        <a:pt x="75176" y="1333392"/>
                        <a:pt x="66501" y="1338349"/>
                      </a:cubicBezTo>
                      <a:cubicBezTo>
                        <a:pt x="55742" y="1344497"/>
                        <a:pt x="43561" y="1348100"/>
                        <a:pt x="33250" y="1354974"/>
                      </a:cubicBezTo>
                      <a:cubicBezTo>
                        <a:pt x="19038" y="1364449"/>
                        <a:pt x="8892" y="1383200"/>
                        <a:pt x="0" y="1396538"/>
                      </a:cubicBezTo>
                      <a:cubicBezTo>
                        <a:pt x="15096" y="1532412"/>
                        <a:pt x="-1654" y="1429266"/>
                        <a:pt x="16625" y="1496290"/>
                      </a:cubicBezTo>
                      <a:cubicBezTo>
                        <a:pt x="22637" y="1518334"/>
                        <a:pt x="33250" y="1562792"/>
                        <a:pt x="33250" y="1562792"/>
                      </a:cubicBezTo>
                      <a:lnTo>
                        <a:pt x="24938" y="1687483"/>
                      </a:ln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1" name="Puolivapaa piirto 10"/>
                <p:cNvSpPr/>
                <p:nvPr/>
              </p:nvSpPr>
              <p:spPr>
                <a:xfrm>
                  <a:off x="7697585" y="1637607"/>
                  <a:ext cx="1172095" cy="1903615"/>
                </a:xfrm>
                <a:custGeom>
                  <a:avLst/>
                  <a:gdLst>
                    <a:gd name="connsiteX0" fmla="*/ 0 w 1172095"/>
                    <a:gd name="connsiteY0" fmla="*/ 0 h 1903615"/>
                    <a:gd name="connsiteX1" fmla="*/ 16626 w 1172095"/>
                    <a:gd name="connsiteY1" fmla="*/ 349135 h 1903615"/>
                    <a:gd name="connsiteX2" fmla="*/ 66502 w 1172095"/>
                    <a:gd name="connsiteY2" fmla="*/ 365760 h 1903615"/>
                    <a:gd name="connsiteX3" fmla="*/ 108066 w 1172095"/>
                    <a:gd name="connsiteY3" fmla="*/ 382386 h 1903615"/>
                    <a:gd name="connsiteX4" fmla="*/ 199506 w 1172095"/>
                    <a:gd name="connsiteY4" fmla="*/ 415637 h 1903615"/>
                    <a:gd name="connsiteX5" fmla="*/ 266008 w 1172095"/>
                    <a:gd name="connsiteY5" fmla="*/ 465513 h 1903615"/>
                    <a:gd name="connsiteX6" fmla="*/ 249382 w 1172095"/>
                    <a:gd name="connsiteY6" fmla="*/ 640080 h 1903615"/>
                    <a:gd name="connsiteX7" fmla="*/ 182880 w 1172095"/>
                    <a:gd name="connsiteY7" fmla="*/ 714895 h 1903615"/>
                    <a:gd name="connsiteX8" fmla="*/ 116379 w 1172095"/>
                    <a:gd name="connsiteY8" fmla="*/ 806335 h 1903615"/>
                    <a:gd name="connsiteX9" fmla="*/ 124691 w 1172095"/>
                    <a:gd name="connsiteY9" fmla="*/ 847898 h 1903615"/>
                    <a:gd name="connsiteX10" fmla="*/ 149630 w 1172095"/>
                    <a:gd name="connsiteY10" fmla="*/ 872837 h 1903615"/>
                    <a:gd name="connsiteX11" fmla="*/ 232757 w 1172095"/>
                    <a:gd name="connsiteY11" fmla="*/ 931026 h 1903615"/>
                    <a:gd name="connsiteX12" fmla="*/ 340822 w 1172095"/>
                    <a:gd name="connsiteY12" fmla="*/ 989215 h 1903615"/>
                    <a:gd name="connsiteX13" fmla="*/ 423950 w 1172095"/>
                    <a:gd name="connsiteY13" fmla="*/ 1014153 h 1903615"/>
                    <a:gd name="connsiteX14" fmla="*/ 581891 w 1172095"/>
                    <a:gd name="connsiteY14" fmla="*/ 1064029 h 1903615"/>
                    <a:gd name="connsiteX15" fmla="*/ 665019 w 1172095"/>
                    <a:gd name="connsiteY15" fmla="*/ 1080655 h 1903615"/>
                    <a:gd name="connsiteX16" fmla="*/ 781397 w 1172095"/>
                    <a:gd name="connsiteY16" fmla="*/ 1113906 h 1903615"/>
                    <a:gd name="connsiteX17" fmla="*/ 839586 w 1172095"/>
                    <a:gd name="connsiteY17" fmla="*/ 1130531 h 1903615"/>
                    <a:gd name="connsiteX18" fmla="*/ 864524 w 1172095"/>
                    <a:gd name="connsiteY18" fmla="*/ 1147157 h 1903615"/>
                    <a:gd name="connsiteX19" fmla="*/ 856211 w 1172095"/>
                    <a:gd name="connsiteY19" fmla="*/ 1188720 h 1903615"/>
                    <a:gd name="connsiteX20" fmla="*/ 839586 w 1172095"/>
                    <a:gd name="connsiteY20" fmla="*/ 1246909 h 1903615"/>
                    <a:gd name="connsiteX21" fmla="*/ 822960 w 1172095"/>
                    <a:gd name="connsiteY21" fmla="*/ 1280160 h 1903615"/>
                    <a:gd name="connsiteX22" fmla="*/ 798022 w 1172095"/>
                    <a:gd name="connsiteY22" fmla="*/ 1330037 h 1903615"/>
                    <a:gd name="connsiteX23" fmla="*/ 789710 w 1172095"/>
                    <a:gd name="connsiteY23" fmla="*/ 1354975 h 1903615"/>
                    <a:gd name="connsiteX24" fmla="*/ 773084 w 1172095"/>
                    <a:gd name="connsiteY24" fmla="*/ 1379913 h 1903615"/>
                    <a:gd name="connsiteX25" fmla="*/ 764771 w 1172095"/>
                    <a:gd name="connsiteY25" fmla="*/ 1413164 h 1903615"/>
                    <a:gd name="connsiteX26" fmla="*/ 756459 w 1172095"/>
                    <a:gd name="connsiteY26" fmla="*/ 1438102 h 1903615"/>
                    <a:gd name="connsiteX27" fmla="*/ 764771 w 1172095"/>
                    <a:gd name="connsiteY27" fmla="*/ 1496291 h 1903615"/>
                    <a:gd name="connsiteX28" fmla="*/ 831273 w 1172095"/>
                    <a:gd name="connsiteY28" fmla="*/ 1554480 h 1903615"/>
                    <a:gd name="connsiteX29" fmla="*/ 847899 w 1172095"/>
                    <a:gd name="connsiteY29" fmla="*/ 1571106 h 1903615"/>
                    <a:gd name="connsiteX30" fmla="*/ 872837 w 1172095"/>
                    <a:gd name="connsiteY30" fmla="*/ 1604357 h 1903615"/>
                    <a:gd name="connsiteX31" fmla="*/ 906088 w 1172095"/>
                    <a:gd name="connsiteY31" fmla="*/ 1654233 h 1903615"/>
                    <a:gd name="connsiteX32" fmla="*/ 914400 w 1172095"/>
                    <a:gd name="connsiteY32" fmla="*/ 1679171 h 1903615"/>
                    <a:gd name="connsiteX33" fmla="*/ 931026 w 1172095"/>
                    <a:gd name="connsiteY33" fmla="*/ 1695797 h 1903615"/>
                    <a:gd name="connsiteX34" fmla="*/ 997528 w 1172095"/>
                    <a:gd name="connsiteY34" fmla="*/ 1745673 h 1903615"/>
                    <a:gd name="connsiteX35" fmla="*/ 1064030 w 1172095"/>
                    <a:gd name="connsiteY35" fmla="*/ 1787237 h 1903615"/>
                    <a:gd name="connsiteX36" fmla="*/ 1138844 w 1172095"/>
                    <a:gd name="connsiteY36" fmla="*/ 1845426 h 1903615"/>
                    <a:gd name="connsiteX37" fmla="*/ 1147157 w 1172095"/>
                    <a:gd name="connsiteY37" fmla="*/ 1870364 h 1903615"/>
                    <a:gd name="connsiteX38" fmla="*/ 1172095 w 1172095"/>
                    <a:gd name="connsiteY38" fmla="*/ 1903615 h 1903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72095" h="1903615">
                      <a:moveTo>
                        <a:pt x="0" y="0"/>
                      </a:moveTo>
                      <a:cubicBezTo>
                        <a:pt x="5542" y="116378"/>
                        <a:pt x="-4216" y="234504"/>
                        <a:pt x="16626" y="349135"/>
                      </a:cubicBezTo>
                      <a:cubicBezTo>
                        <a:pt x="19761" y="366377"/>
                        <a:pt x="50032" y="359771"/>
                        <a:pt x="66502" y="365760"/>
                      </a:cubicBezTo>
                      <a:cubicBezTo>
                        <a:pt x="80526" y="370859"/>
                        <a:pt x="94042" y="377287"/>
                        <a:pt x="108066" y="382386"/>
                      </a:cubicBezTo>
                      <a:cubicBezTo>
                        <a:pt x="128437" y="389794"/>
                        <a:pt x="178847" y="404369"/>
                        <a:pt x="199506" y="415637"/>
                      </a:cubicBezTo>
                      <a:cubicBezTo>
                        <a:pt x="240862" y="438195"/>
                        <a:pt x="241152" y="440659"/>
                        <a:pt x="266008" y="465513"/>
                      </a:cubicBezTo>
                      <a:cubicBezTo>
                        <a:pt x="284063" y="537738"/>
                        <a:pt x="284083" y="518626"/>
                        <a:pt x="249382" y="640080"/>
                      </a:cubicBezTo>
                      <a:cubicBezTo>
                        <a:pt x="243795" y="659636"/>
                        <a:pt x="190249" y="705070"/>
                        <a:pt x="182880" y="714895"/>
                      </a:cubicBezTo>
                      <a:cubicBezTo>
                        <a:pt x="127010" y="789389"/>
                        <a:pt x="148374" y="758342"/>
                        <a:pt x="116379" y="806335"/>
                      </a:cubicBezTo>
                      <a:cubicBezTo>
                        <a:pt x="119150" y="820189"/>
                        <a:pt x="118372" y="835261"/>
                        <a:pt x="124691" y="847898"/>
                      </a:cubicBezTo>
                      <a:cubicBezTo>
                        <a:pt x="129949" y="858413"/>
                        <a:pt x="140704" y="865186"/>
                        <a:pt x="149630" y="872837"/>
                      </a:cubicBezTo>
                      <a:cubicBezTo>
                        <a:pt x="168017" y="888598"/>
                        <a:pt x="215843" y="920618"/>
                        <a:pt x="232757" y="931026"/>
                      </a:cubicBezTo>
                      <a:cubicBezTo>
                        <a:pt x="249835" y="941536"/>
                        <a:pt x="318599" y="980881"/>
                        <a:pt x="340822" y="989215"/>
                      </a:cubicBezTo>
                      <a:cubicBezTo>
                        <a:pt x="367909" y="999373"/>
                        <a:pt x="396363" y="1005442"/>
                        <a:pt x="423950" y="1014153"/>
                      </a:cubicBezTo>
                      <a:cubicBezTo>
                        <a:pt x="478688" y="1031439"/>
                        <a:pt x="525882" y="1050027"/>
                        <a:pt x="581891" y="1064029"/>
                      </a:cubicBezTo>
                      <a:cubicBezTo>
                        <a:pt x="609305" y="1070883"/>
                        <a:pt x="637605" y="1073801"/>
                        <a:pt x="665019" y="1080655"/>
                      </a:cubicBezTo>
                      <a:cubicBezTo>
                        <a:pt x="704159" y="1090440"/>
                        <a:pt x="742604" y="1102822"/>
                        <a:pt x="781397" y="1113906"/>
                      </a:cubicBezTo>
                      <a:lnTo>
                        <a:pt x="839586" y="1130531"/>
                      </a:lnTo>
                      <a:cubicBezTo>
                        <a:pt x="847899" y="1136073"/>
                        <a:pt x="861779" y="1137551"/>
                        <a:pt x="864524" y="1147157"/>
                      </a:cubicBezTo>
                      <a:cubicBezTo>
                        <a:pt x="868405" y="1160742"/>
                        <a:pt x="859276" y="1174928"/>
                        <a:pt x="856211" y="1188720"/>
                      </a:cubicBezTo>
                      <a:cubicBezTo>
                        <a:pt x="852965" y="1203328"/>
                        <a:pt x="845997" y="1231951"/>
                        <a:pt x="839586" y="1246909"/>
                      </a:cubicBezTo>
                      <a:cubicBezTo>
                        <a:pt x="834704" y="1258299"/>
                        <a:pt x="827841" y="1268770"/>
                        <a:pt x="822960" y="1280160"/>
                      </a:cubicBezTo>
                      <a:cubicBezTo>
                        <a:pt x="802309" y="1328346"/>
                        <a:pt x="829976" y="1282107"/>
                        <a:pt x="798022" y="1330037"/>
                      </a:cubicBezTo>
                      <a:cubicBezTo>
                        <a:pt x="795251" y="1338350"/>
                        <a:pt x="793629" y="1347138"/>
                        <a:pt x="789710" y="1354975"/>
                      </a:cubicBezTo>
                      <a:cubicBezTo>
                        <a:pt x="785242" y="1363911"/>
                        <a:pt x="777020" y="1370730"/>
                        <a:pt x="773084" y="1379913"/>
                      </a:cubicBezTo>
                      <a:cubicBezTo>
                        <a:pt x="768583" y="1390414"/>
                        <a:pt x="767910" y="1402179"/>
                        <a:pt x="764771" y="1413164"/>
                      </a:cubicBezTo>
                      <a:cubicBezTo>
                        <a:pt x="762364" y="1421589"/>
                        <a:pt x="759230" y="1429789"/>
                        <a:pt x="756459" y="1438102"/>
                      </a:cubicBezTo>
                      <a:cubicBezTo>
                        <a:pt x="759230" y="1457498"/>
                        <a:pt x="759141" y="1477524"/>
                        <a:pt x="764771" y="1496291"/>
                      </a:cubicBezTo>
                      <a:cubicBezTo>
                        <a:pt x="774864" y="1529936"/>
                        <a:pt x="808317" y="1531524"/>
                        <a:pt x="831273" y="1554480"/>
                      </a:cubicBezTo>
                      <a:cubicBezTo>
                        <a:pt x="836815" y="1560022"/>
                        <a:pt x="842882" y="1565085"/>
                        <a:pt x="847899" y="1571106"/>
                      </a:cubicBezTo>
                      <a:cubicBezTo>
                        <a:pt x="856768" y="1581749"/>
                        <a:pt x="864892" y="1593007"/>
                        <a:pt x="872837" y="1604357"/>
                      </a:cubicBezTo>
                      <a:cubicBezTo>
                        <a:pt x="884295" y="1620726"/>
                        <a:pt x="906088" y="1654233"/>
                        <a:pt x="906088" y="1654233"/>
                      </a:cubicBezTo>
                      <a:cubicBezTo>
                        <a:pt x="908859" y="1662546"/>
                        <a:pt x="909892" y="1671657"/>
                        <a:pt x="914400" y="1679171"/>
                      </a:cubicBezTo>
                      <a:cubicBezTo>
                        <a:pt x="918432" y="1685892"/>
                        <a:pt x="924906" y="1690901"/>
                        <a:pt x="931026" y="1695797"/>
                      </a:cubicBezTo>
                      <a:cubicBezTo>
                        <a:pt x="952663" y="1713107"/>
                        <a:pt x="977935" y="1726080"/>
                        <a:pt x="997528" y="1745673"/>
                      </a:cubicBezTo>
                      <a:cubicBezTo>
                        <a:pt x="1046248" y="1794393"/>
                        <a:pt x="994758" y="1749452"/>
                        <a:pt x="1064030" y="1787237"/>
                      </a:cubicBezTo>
                      <a:cubicBezTo>
                        <a:pt x="1107779" y="1811100"/>
                        <a:pt x="1109137" y="1815719"/>
                        <a:pt x="1138844" y="1845426"/>
                      </a:cubicBezTo>
                      <a:cubicBezTo>
                        <a:pt x="1141615" y="1853739"/>
                        <a:pt x="1143238" y="1862527"/>
                        <a:pt x="1147157" y="1870364"/>
                      </a:cubicBezTo>
                      <a:cubicBezTo>
                        <a:pt x="1156557" y="1889164"/>
                        <a:pt x="1160404" y="1891924"/>
                        <a:pt x="1172095" y="1903615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2" name="Puolivapaa piirto 11"/>
                <p:cNvSpPr/>
                <p:nvPr/>
              </p:nvSpPr>
              <p:spPr>
                <a:xfrm>
                  <a:off x="7996844" y="1338349"/>
                  <a:ext cx="2502131" cy="1113906"/>
                </a:xfrm>
                <a:custGeom>
                  <a:avLst/>
                  <a:gdLst>
                    <a:gd name="connsiteX0" fmla="*/ 0 w 2502131"/>
                    <a:gd name="connsiteY0" fmla="*/ 0 h 1113906"/>
                    <a:gd name="connsiteX1" fmla="*/ 74814 w 2502131"/>
                    <a:gd name="connsiteY1" fmla="*/ 16626 h 1113906"/>
                    <a:gd name="connsiteX2" fmla="*/ 99752 w 2502131"/>
                    <a:gd name="connsiteY2" fmla="*/ 33251 h 1113906"/>
                    <a:gd name="connsiteX3" fmla="*/ 166254 w 2502131"/>
                    <a:gd name="connsiteY3" fmla="*/ 116378 h 1113906"/>
                    <a:gd name="connsiteX4" fmla="*/ 182880 w 2502131"/>
                    <a:gd name="connsiteY4" fmla="*/ 166255 h 1113906"/>
                    <a:gd name="connsiteX5" fmla="*/ 191192 w 2502131"/>
                    <a:gd name="connsiteY5" fmla="*/ 199506 h 1113906"/>
                    <a:gd name="connsiteX6" fmla="*/ 207818 w 2502131"/>
                    <a:gd name="connsiteY6" fmla="*/ 216131 h 1113906"/>
                    <a:gd name="connsiteX7" fmla="*/ 257694 w 2502131"/>
                    <a:gd name="connsiteY7" fmla="*/ 315884 h 1113906"/>
                    <a:gd name="connsiteX8" fmla="*/ 290945 w 2502131"/>
                    <a:gd name="connsiteY8" fmla="*/ 349135 h 1113906"/>
                    <a:gd name="connsiteX9" fmla="*/ 315883 w 2502131"/>
                    <a:gd name="connsiteY9" fmla="*/ 357447 h 1113906"/>
                    <a:gd name="connsiteX10" fmla="*/ 349134 w 2502131"/>
                    <a:gd name="connsiteY10" fmla="*/ 374073 h 1113906"/>
                    <a:gd name="connsiteX11" fmla="*/ 423949 w 2502131"/>
                    <a:gd name="connsiteY11" fmla="*/ 382386 h 1113906"/>
                    <a:gd name="connsiteX12" fmla="*/ 648392 w 2502131"/>
                    <a:gd name="connsiteY12" fmla="*/ 390698 h 1113906"/>
                    <a:gd name="connsiteX13" fmla="*/ 673331 w 2502131"/>
                    <a:gd name="connsiteY13" fmla="*/ 399011 h 1113906"/>
                    <a:gd name="connsiteX14" fmla="*/ 698269 w 2502131"/>
                    <a:gd name="connsiteY14" fmla="*/ 415636 h 1113906"/>
                    <a:gd name="connsiteX15" fmla="*/ 731520 w 2502131"/>
                    <a:gd name="connsiteY15" fmla="*/ 432262 h 1113906"/>
                    <a:gd name="connsiteX16" fmla="*/ 748145 w 2502131"/>
                    <a:gd name="connsiteY16" fmla="*/ 457200 h 1113906"/>
                    <a:gd name="connsiteX17" fmla="*/ 773083 w 2502131"/>
                    <a:gd name="connsiteY17" fmla="*/ 473826 h 1113906"/>
                    <a:gd name="connsiteX18" fmla="*/ 781396 w 2502131"/>
                    <a:gd name="connsiteY18" fmla="*/ 498764 h 1113906"/>
                    <a:gd name="connsiteX19" fmla="*/ 814647 w 2502131"/>
                    <a:gd name="connsiteY19" fmla="*/ 540327 h 1113906"/>
                    <a:gd name="connsiteX20" fmla="*/ 822960 w 2502131"/>
                    <a:gd name="connsiteY20" fmla="*/ 565266 h 1113906"/>
                    <a:gd name="connsiteX21" fmla="*/ 931025 w 2502131"/>
                    <a:gd name="connsiteY21" fmla="*/ 623455 h 1113906"/>
                    <a:gd name="connsiteX22" fmla="*/ 1346661 w 2502131"/>
                    <a:gd name="connsiteY22" fmla="*/ 631767 h 1113906"/>
                    <a:gd name="connsiteX23" fmla="*/ 1396538 w 2502131"/>
                    <a:gd name="connsiteY23" fmla="*/ 673331 h 1113906"/>
                    <a:gd name="connsiteX24" fmla="*/ 1413163 w 2502131"/>
                    <a:gd name="connsiteY24" fmla="*/ 698269 h 1113906"/>
                    <a:gd name="connsiteX25" fmla="*/ 1438101 w 2502131"/>
                    <a:gd name="connsiteY25" fmla="*/ 723207 h 1113906"/>
                    <a:gd name="connsiteX26" fmla="*/ 1471352 w 2502131"/>
                    <a:gd name="connsiteY26" fmla="*/ 781396 h 1113906"/>
                    <a:gd name="connsiteX27" fmla="*/ 1537854 w 2502131"/>
                    <a:gd name="connsiteY27" fmla="*/ 864524 h 1113906"/>
                    <a:gd name="connsiteX28" fmla="*/ 1571105 w 2502131"/>
                    <a:gd name="connsiteY28" fmla="*/ 872836 h 1113906"/>
                    <a:gd name="connsiteX29" fmla="*/ 1596043 w 2502131"/>
                    <a:gd name="connsiteY29" fmla="*/ 881149 h 1113906"/>
                    <a:gd name="connsiteX30" fmla="*/ 1637607 w 2502131"/>
                    <a:gd name="connsiteY30" fmla="*/ 889462 h 1113906"/>
                    <a:gd name="connsiteX31" fmla="*/ 1911927 w 2502131"/>
                    <a:gd name="connsiteY31" fmla="*/ 881149 h 1113906"/>
                    <a:gd name="connsiteX32" fmla="*/ 2011680 w 2502131"/>
                    <a:gd name="connsiteY32" fmla="*/ 864524 h 1113906"/>
                    <a:gd name="connsiteX33" fmla="*/ 2094807 w 2502131"/>
                    <a:gd name="connsiteY33" fmla="*/ 872836 h 1113906"/>
                    <a:gd name="connsiteX34" fmla="*/ 2136371 w 2502131"/>
                    <a:gd name="connsiteY34" fmla="*/ 914400 h 1113906"/>
                    <a:gd name="connsiteX35" fmla="*/ 2152996 w 2502131"/>
                    <a:gd name="connsiteY35" fmla="*/ 964276 h 1113906"/>
                    <a:gd name="connsiteX36" fmla="*/ 2169621 w 2502131"/>
                    <a:gd name="connsiteY36" fmla="*/ 980902 h 1113906"/>
                    <a:gd name="connsiteX37" fmla="*/ 2219498 w 2502131"/>
                    <a:gd name="connsiteY37" fmla="*/ 1072342 h 1113906"/>
                    <a:gd name="connsiteX38" fmla="*/ 2244436 w 2502131"/>
                    <a:gd name="connsiteY38" fmla="*/ 1097280 h 1113906"/>
                    <a:gd name="connsiteX39" fmla="*/ 2269374 w 2502131"/>
                    <a:gd name="connsiteY39" fmla="*/ 1113906 h 1113906"/>
                    <a:gd name="connsiteX40" fmla="*/ 2419003 w 2502131"/>
                    <a:gd name="connsiteY40" fmla="*/ 1097280 h 1113906"/>
                    <a:gd name="connsiteX41" fmla="*/ 2452254 w 2502131"/>
                    <a:gd name="connsiteY41" fmla="*/ 1080655 h 1113906"/>
                    <a:gd name="connsiteX42" fmla="*/ 2502131 w 2502131"/>
                    <a:gd name="connsiteY42" fmla="*/ 1072342 h 111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502131" h="1113906">
                      <a:moveTo>
                        <a:pt x="0" y="0"/>
                      </a:moveTo>
                      <a:cubicBezTo>
                        <a:pt x="19159" y="3193"/>
                        <a:pt x="54349" y="6393"/>
                        <a:pt x="74814" y="16626"/>
                      </a:cubicBezTo>
                      <a:cubicBezTo>
                        <a:pt x="83750" y="21094"/>
                        <a:pt x="92167" y="26749"/>
                        <a:pt x="99752" y="33251"/>
                      </a:cubicBezTo>
                      <a:cubicBezTo>
                        <a:pt x="120939" y="51412"/>
                        <a:pt x="157697" y="90707"/>
                        <a:pt x="166254" y="116378"/>
                      </a:cubicBezTo>
                      <a:cubicBezTo>
                        <a:pt x="171796" y="133004"/>
                        <a:pt x="178630" y="149253"/>
                        <a:pt x="182880" y="166255"/>
                      </a:cubicBezTo>
                      <a:cubicBezTo>
                        <a:pt x="185651" y="177339"/>
                        <a:pt x="186083" y="189287"/>
                        <a:pt x="191192" y="199506"/>
                      </a:cubicBezTo>
                      <a:cubicBezTo>
                        <a:pt x="194697" y="206516"/>
                        <a:pt x="202276" y="210589"/>
                        <a:pt x="207818" y="216131"/>
                      </a:cubicBezTo>
                      <a:cubicBezTo>
                        <a:pt x="221340" y="256697"/>
                        <a:pt x="225465" y="283655"/>
                        <a:pt x="257694" y="315884"/>
                      </a:cubicBezTo>
                      <a:cubicBezTo>
                        <a:pt x="268778" y="326968"/>
                        <a:pt x="276075" y="344179"/>
                        <a:pt x="290945" y="349135"/>
                      </a:cubicBezTo>
                      <a:cubicBezTo>
                        <a:pt x="299258" y="351906"/>
                        <a:pt x="307829" y="353995"/>
                        <a:pt x="315883" y="357447"/>
                      </a:cubicBezTo>
                      <a:cubicBezTo>
                        <a:pt x="327273" y="362328"/>
                        <a:pt x="337059" y="371286"/>
                        <a:pt x="349134" y="374073"/>
                      </a:cubicBezTo>
                      <a:cubicBezTo>
                        <a:pt x="373583" y="379715"/>
                        <a:pt x="398896" y="380994"/>
                        <a:pt x="423949" y="382386"/>
                      </a:cubicBezTo>
                      <a:cubicBezTo>
                        <a:pt x="498699" y="386539"/>
                        <a:pt x="573578" y="387927"/>
                        <a:pt x="648392" y="390698"/>
                      </a:cubicBezTo>
                      <a:cubicBezTo>
                        <a:pt x="656705" y="393469"/>
                        <a:pt x="665493" y="395092"/>
                        <a:pt x="673331" y="399011"/>
                      </a:cubicBezTo>
                      <a:cubicBezTo>
                        <a:pt x="682267" y="403479"/>
                        <a:pt x="689595" y="410679"/>
                        <a:pt x="698269" y="415636"/>
                      </a:cubicBezTo>
                      <a:cubicBezTo>
                        <a:pt x="709028" y="421784"/>
                        <a:pt x="720436" y="426720"/>
                        <a:pt x="731520" y="432262"/>
                      </a:cubicBezTo>
                      <a:cubicBezTo>
                        <a:pt x="737062" y="440575"/>
                        <a:pt x="741081" y="450136"/>
                        <a:pt x="748145" y="457200"/>
                      </a:cubicBezTo>
                      <a:cubicBezTo>
                        <a:pt x="755209" y="464265"/>
                        <a:pt x="766842" y="466025"/>
                        <a:pt x="773083" y="473826"/>
                      </a:cubicBezTo>
                      <a:cubicBezTo>
                        <a:pt x="778557" y="480668"/>
                        <a:pt x="777477" y="490927"/>
                        <a:pt x="781396" y="498764"/>
                      </a:cubicBezTo>
                      <a:cubicBezTo>
                        <a:pt x="791883" y="519739"/>
                        <a:pt x="799182" y="524863"/>
                        <a:pt x="814647" y="540327"/>
                      </a:cubicBezTo>
                      <a:cubicBezTo>
                        <a:pt x="817418" y="548640"/>
                        <a:pt x="817580" y="558349"/>
                        <a:pt x="822960" y="565266"/>
                      </a:cubicBezTo>
                      <a:cubicBezTo>
                        <a:pt x="863706" y="617654"/>
                        <a:pt x="868714" y="621269"/>
                        <a:pt x="931025" y="623455"/>
                      </a:cubicBezTo>
                      <a:cubicBezTo>
                        <a:pt x="1069513" y="628314"/>
                        <a:pt x="1208116" y="628996"/>
                        <a:pt x="1346661" y="631767"/>
                      </a:cubicBezTo>
                      <a:cubicBezTo>
                        <a:pt x="1362821" y="643887"/>
                        <a:pt x="1383330" y="656821"/>
                        <a:pt x="1396538" y="673331"/>
                      </a:cubicBezTo>
                      <a:cubicBezTo>
                        <a:pt x="1402779" y="681132"/>
                        <a:pt x="1406767" y="690594"/>
                        <a:pt x="1413163" y="698269"/>
                      </a:cubicBezTo>
                      <a:cubicBezTo>
                        <a:pt x="1420689" y="707300"/>
                        <a:pt x="1430575" y="714176"/>
                        <a:pt x="1438101" y="723207"/>
                      </a:cubicBezTo>
                      <a:cubicBezTo>
                        <a:pt x="1458641" y="747856"/>
                        <a:pt x="1453929" y="752358"/>
                        <a:pt x="1471352" y="781396"/>
                      </a:cubicBezTo>
                      <a:cubicBezTo>
                        <a:pt x="1476387" y="789788"/>
                        <a:pt x="1519429" y="859918"/>
                        <a:pt x="1537854" y="864524"/>
                      </a:cubicBezTo>
                      <a:cubicBezTo>
                        <a:pt x="1548938" y="867295"/>
                        <a:pt x="1560120" y="869697"/>
                        <a:pt x="1571105" y="872836"/>
                      </a:cubicBezTo>
                      <a:cubicBezTo>
                        <a:pt x="1579530" y="875243"/>
                        <a:pt x="1587542" y="879024"/>
                        <a:pt x="1596043" y="881149"/>
                      </a:cubicBezTo>
                      <a:cubicBezTo>
                        <a:pt x="1609750" y="884576"/>
                        <a:pt x="1623752" y="886691"/>
                        <a:pt x="1637607" y="889462"/>
                      </a:cubicBezTo>
                      <a:lnTo>
                        <a:pt x="1911927" y="881149"/>
                      </a:lnTo>
                      <a:cubicBezTo>
                        <a:pt x="1976886" y="878056"/>
                        <a:pt x="1969420" y="878609"/>
                        <a:pt x="2011680" y="864524"/>
                      </a:cubicBezTo>
                      <a:cubicBezTo>
                        <a:pt x="2039389" y="867295"/>
                        <a:pt x="2068952" y="862494"/>
                        <a:pt x="2094807" y="872836"/>
                      </a:cubicBezTo>
                      <a:cubicBezTo>
                        <a:pt x="2112999" y="880113"/>
                        <a:pt x="2136371" y="914400"/>
                        <a:pt x="2136371" y="914400"/>
                      </a:cubicBezTo>
                      <a:cubicBezTo>
                        <a:pt x="2141913" y="931025"/>
                        <a:pt x="2140605" y="951884"/>
                        <a:pt x="2152996" y="964276"/>
                      </a:cubicBezTo>
                      <a:cubicBezTo>
                        <a:pt x="2158538" y="969818"/>
                        <a:pt x="2165589" y="974182"/>
                        <a:pt x="2169621" y="980902"/>
                      </a:cubicBezTo>
                      <a:cubicBezTo>
                        <a:pt x="2185850" y="1007951"/>
                        <a:pt x="2197787" y="1046289"/>
                        <a:pt x="2219498" y="1072342"/>
                      </a:cubicBezTo>
                      <a:cubicBezTo>
                        <a:pt x="2227024" y="1081373"/>
                        <a:pt x="2235405" y="1089754"/>
                        <a:pt x="2244436" y="1097280"/>
                      </a:cubicBezTo>
                      <a:cubicBezTo>
                        <a:pt x="2252111" y="1103676"/>
                        <a:pt x="2261061" y="1108364"/>
                        <a:pt x="2269374" y="1113906"/>
                      </a:cubicBezTo>
                      <a:cubicBezTo>
                        <a:pt x="2319250" y="1108364"/>
                        <a:pt x="2369629" y="1106257"/>
                        <a:pt x="2419003" y="1097280"/>
                      </a:cubicBezTo>
                      <a:cubicBezTo>
                        <a:pt x="2431195" y="1095063"/>
                        <a:pt x="2440864" y="1085536"/>
                        <a:pt x="2452254" y="1080655"/>
                      </a:cubicBezTo>
                      <a:cubicBezTo>
                        <a:pt x="2477785" y="1069713"/>
                        <a:pt x="2475349" y="1072342"/>
                        <a:pt x="2502131" y="1072342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3" name="Puolivapaa piirto 12"/>
                <p:cNvSpPr/>
                <p:nvPr/>
              </p:nvSpPr>
              <p:spPr>
                <a:xfrm>
                  <a:off x="5769033" y="324196"/>
                  <a:ext cx="1379912" cy="665019"/>
                </a:xfrm>
                <a:custGeom>
                  <a:avLst/>
                  <a:gdLst>
                    <a:gd name="connsiteX0" fmla="*/ 1379912 w 1379912"/>
                    <a:gd name="connsiteY0" fmla="*/ 665019 h 665019"/>
                    <a:gd name="connsiteX1" fmla="*/ 1280160 w 1379912"/>
                    <a:gd name="connsiteY1" fmla="*/ 590204 h 665019"/>
                    <a:gd name="connsiteX2" fmla="*/ 1255222 w 1379912"/>
                    <a:gd name="connsiteY2" fmla="*/ 581891 h 665019"/>
                    <a:gd name="connsiteX3" fmla="*/ 1238596 w 1379912"/>
                    <a:gd name="connsiteY3" fmla="*/ 532015 h 665019"/>
                    <a:gd name="connsiteX4" fmla="*/ 1230283 w 1379912"/>
                    <a:gd name="connsiteY4" fmla="*/ 507077 h 665019"/>
                    <a:gd name="connsiteX5" fmla="*/ 1221971 w 1379912"/>
                    <a:gd name="connsiteY5" fmla="*/ 473826 h 665019"/>
                    <a:gd name="connsiteX6" fmla="*/ 1197032 w 1379912"/>
                    <a:gd name="connsiteY6" fmla="*/ 432262 h 665019"/>
                    <a:gd name="connsiteX7" fmla="*/ 1122218 w 1379912"/>
                    <a:gd name="connsiteY7" fmla="*/ 415637 h 665019"/>
                    <a:gd name="connsiteX8" fmla="*/ 939338 w 1379912"/>
                    <a:gd name="connsiteY8" fmla="*/ 407324 h 665019"/>
                    <a:gd name="connsiteX9" fmla="*/ 889462 w 1379912"/>
                    <a:gd name="connsiteY9" fmla="*/ 390699 h 665019"/>
                    <a:gd name="connsiteX10" fmla="*/ 864523 w 1379912"/>
                    <a:gd name="connsiteY10" fmla="*/ 382386 h 665019"/>
                    <a:gd name="connsiteX11" fmla="*/ 822960 w 1379912"/>
                    <a:gd name="connsiteY11" fmla="*/ 340822 h 665019"/>
                    <a:gd name="connsiteX12" fmla="*/ 764771 w 1379912"/>
                    <a:gd name="connsiteY12" fmla="*/ 282633 h 665019"/>
                    <a:gd name="connsiteX13" fmla="*/ 731520 w 1379912"/>
                    <a:gd name="connsiteY13" fmla="*/ 249382 h 665019"/>
                    <a:gd name="connsiteX14" fmla="*/ 714894 w 1379912"/>
                    <a:gd name="connsiteY14" fmla="*/ 232757 h 665019"/>
                    <a:gd name="connsiteX15" fmla="*/ 407323 w 1379912"/>
                    <a:gd name="connsiteY15" fmla="*/ 232757 h 665019"/>
                    <a:gd name="connsiteX16" fmla="*/ 382385 w 1379912"/>
                    <a:gd name="connsiteY16" fmla="*/ 224444 h 665019"/>
                    <a:gd name="connsiteX17" fmla="*/ 365760 w 1379912"/>
                    <a:gd name="connsiteY17" fmla="*/ 199506 h 665019"/>
                    <a:gd name="connsiteX18" fmla="*/ 349134 w 1379912"/>
                    <a:gd name="connsiteY18" fmla="*/ 182880 h 665019"/>
                    <a:gd name="connsiteX19" fmla="*/ 340822 w 1379912"/>
                    <a:gd name="connsiteY19" fmla="*/ 157942 h 665019"/>
                    <a:gd name="connsiteX20" fmla="*/ 315883 w 1379912"/>
                    <a:gd name="connsiteY20" fmla="*/ 108066 h 665019"/>
                    <a:gd name="connsiteX21" fmla="*/ 290945 w 1379912"/>
                    <a:gd name="connsiteY21" fmla="*/ 58189 h 665019"/>
                    <a:gd name="connsiteX22" fmla="*/ 108065 w 1379912"/>
                    <a:gd name="connsiteY22" fmla="*/ 49877 h 665019"/>
                    <a:gd name="connsiteX23" fmla="*/ 41563 w 1379912"/>
                    <a:gd name="connsiteY23" fmla="*/ 33251 h 665019"/>
                    <a:gd name="connsiteX24" fmla="*/ 16625 w 1379912"/>
                    <a:gd name="connsiteY24" fmla="*/ 16626 h 665019"/>
                    <a:gd name="connsiteX25" fmla="*/ 0 w 1379912"/>
                    <a:gd name="connsiteY25" fmla="*/ 0 h 665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379912" h="665019">
                      <a:moveTo>
                        <a:pt x="1379912" y="665019"/>
                      </a:moveTo>
                      <a:cubicBezTo>
                        <a:pt x="1363701" y="651509"/>
                        <a:pt x="1302788" y="597747"/>
                        <a:pt x="1280160" y="590204"/>
                      </a:cubicBezTo>
                      <a:lnTo>
                        <a:pt x="1255222" y="581891"/>
                      </a:lnTo>
                      <a:lnTo>
                        <a:pt x="1238596" y="532015"/>
                      </a:lnTo>
                      <a:cubicBezTo>
                        <a:pt x="1235825" y="523702"/>
                        <a:pt x="1232408" y="515578"/>
                        <a:pt x="1230283" y="507077"/>
                      </a:cubicBezTo>
                      <a:cubicBezTo>
                        <a:pt x="1227512" y="495993"/>
                        <a:pt x="1225110" y="484811"/>
                        <a:pt x="1221971" y="473826"/>
                      </a:cubicBezTo>
                      <a:cubicBezTo>
                        <a:pt x="1216560" y="454887"/>
                        <a:pt x="1215041" y="443068"/>
                        <a:pt x="1197032" y="432262"/>
                      </a:cubicBezTo>
                      <a:cubicBezTo>
                        <a:pt x="1182233" y="423382"/>
                        <a:pt x="1130479" y="416227"/>
                        <a:pt x="1122218" y="415637"/>
                      </a:cubicBezTo>
                      <a:cubicBezTo>
                        <a:pt x="1061350" y="411289"/>
                        <a:pt x="1000298" y="410095"/>
                        <a:pt x="939338" y="407324"/>
                      </a:cubicBezTo>
                      <a:lnTo>
                        <a:pt x="889462" y="390699"/>
                      </a:lnTo>
                      <a:lnTo>
                        <a:pt x="864523" y="382386"/>
                      </a:lnTo>
                      <a:cubicBezTo>
                        <a:pt x="831275" y="332513"/>
                        <a:pt x="867292" y="379612"/>
                        <a:pt x="822960" y="340822"/>
                      </a:cubicBezTo>
                      <a:cubicBezTo>
                        <a:pt x="822914" y="340782"/>
                        <a:pt x="776426" y="294288"/>
                        <a:pt x="764771" y="282633"/>
                      </a:cubicBezTo>
                      <a:lnTo>
                        <a:pt x="731520" y="249382"/>
                      </a:lnTo>
                      <a:lnTo>
                        <a:pt x="714894" y="232757"/>
                      </a:lnTo>
                      <a:cubicBezTo>
                        <a:pt x="573956" y="246850"/>
                        <a:pt x="614742" y="246585"/>
                        <a:pt x="407323" y="232757"/>
                      </a:cubicBezTo>
                      <a:cubicBezTo>
                        <a:pt x="398580" y="232174"/>
                        <a:pt x="390698" y="227215"/>
                        <a:pt x="382385" y="224444"/>
                      </a:cubicBezTo>
                      <a:cubicBezTo>
                        <a:pt x="376843" y="216131"/>
                        <a:pt x="372001" y="207307"/>
                        <a:pt x="365760" y="199506"/>
                      </a:cubicBezTo>
                      <a:cubicBezTo>
                        <a:pt x="360864" y="193386"/>
                        <a:pt x="353166" y="189601"/>
                        <a:pt x="349134" y="182880"/>
                      </a:cubicBezTo>
                      <a:cubicBezTo>
                        <a:pt x="344626" y="175366"/>
                        <a:pt x="344741" y="165779"/>
                        <a:pt x="340822" y="157942"/>
                      </a:cubicBezTo>
                      <a:cubicBezTo>
                        <a:pt x="316535" y="109367"/>
                        <a:pt x="329812" y="156818"/>
                        <a:pt x="315883" y="108066"/>
                      </a:cubicBezTo>
                      <a:cubicBezTo>
                        <a:pt x="313493" y="99699"/>
                        <a:pt x="310283" y="60606"/>
                        <a:pt x="290945" y="58189"/>
                      </a:cubicBezTo>
                      <a:cubicBezTo>
                        <a:pt x="230393" y="50620"/>
                        <a:pt x="169025" y="52648"/>
                        <a:pt x="108065" y="49877"/>
                      </a:cubicBezTo>
                      <a:cubicBezTo>
                        <a:pt x="92256" y="46715"/>
                        <a:pt x="58604" y="41771"/>
                        <a:pt x="41563" y="33251"/>
                      </a:cubicBezTo>
                      <a:cubicBezTo>
                        <a:pt x="32627" y="28783"/>
                        <a:pt x="24426" y="22867"/>
                        <a:pt x="16625" y="16626"/>
                      </a:cubicBezTo>
                      <a:cubicBezTo>
                        <a:pt x="10505" y="1173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4" name="Puolivapaa piirto 13"/>
                <p:cNvSpPr/>
                <p:nvPr/>
              </p:nvSpPr>
              <p:spPr>
                <a:xfrm>
                  <a:off x="7647709" y="174567"/>
                  <a:ext cx="1014153" cy="548640"/>
                </a:xfrm>
                <a:custGeom>
                  <a:avLst/>
                  <a:gdLst>
                    <a:gd name="connsiteX0" fmla="*/ 0 w 1014153"/>
                    <a:gd name="connsiteY0" fmla="*/ 548640 h 548640"/>
                    <a:gd name="connsiteX1" fmla="*/ 33251 w 1014153"/>
                    <a:gd name="connsiteY1" fmla="*/ 507077 h 548640"/>
                    <a:gd name="connsiteX2" fmla="*/ 83127 w 1014153"/>
                    <a:gd name="connsiteY2" fmla="*/ 473826 h 548640"/>
                    <a:gd name="connsiteX3" fmla="*/ 133004 w 1014153"/>
                    <a:gd name="connsiteY3" fmla="*/ 465513 h 548640"/>
                    <a:gd name="connsiteX4" fmla="*/ 282633 w 1014153"/>
                    <a:gd name="connsiteY4" fmla="*/ 440575 h 548640"/>
                    <a:gd name="connsiteX5" fmla="*/ 299258 w 1014153"/>
                    <a:gd name="connsiteY5" fmla="*/ 423949 h 548640"/>
                    <a:gd name="connsiteX6" fmla="*/ 315884 w 1014153"/>
                    <a:gd name="connsiteY6" fmla="*/ 374073 h 548640"/>
                    <a:gd name="connsiteX7" fmla="*/ 332509 w 1014153"/>
                    <a:gd name="connsiteY7" fmla="*/ 315884 h 548640"/>
                    <a:gd name="connsiteX8" fmla="*/ 340822 w 1014153"/>
                    <a:gd name="connsiteY8" fmla="*/ 290946 h 548640"/>
                    <a:gd name="connsiteX9" fmla="*/ 357447 w 1014153"/>
                    <a:gd name="connsiteY9" fmla="*/ 232757 h 548640"/>
                    <a:gd name="connsiteX10" fmla="*/ 374073 w 1014153"/>
                    <a:gd name="connsiteY10" fmla="*/ 216131 h 548640"/>
                    <a:gd name="connsiteX11" fmla="*/ 390698 w 1014153"/>
                    <a:gd name="connsiteY11" fmla="*/ 191193 h 548640"/>
                    <a:gd name="connsiteX12" fmla="*/ 440575 w 1014153"/>
                    <a:gd name="connsiteY12" fmla="*/ 174568 h 548640"/>
                    <a:gd name="connsiteX13" fmla="*/ 507076 w 1014153"/>
                    <a:gd name="connsiteY13" fmla="*/ 182880 h 548640"/>
                    <a:gd name="connsiteX14" fmla="*/ 581891 w 1014153"/>
                    <a:gd name="connsiteY14" fmla="*/ 207818 h 548640"/>
                    <a:gd name="connsiteX15" fmla="*/ 631767 w 1014153"/>
                    <a:gd name="connsiteY15" fmla="*/ 216131 h 548640"/>
                    <a:gd name="connsiteX16" fmla="*/ 723207 w 1014153"/>
                    <a:gd name="connsiteY16" fmla="*/ 207818 h 548640"/>
                    <a:gd name="connsiteX17" fmla="*/ 756458 w 1014153"/>
                    <a:gd name="connsiteY17" fmla="*/ 141317 h 548640"/>
                    <a:gd name="connsiteX18" fmla="*/ 764771 w 1014153"/>
                    <a:gd name="connsiteY18" fmla="*/ 116378 h 548640"/>
                    <a:gd name="connsiteX19" fmla="*/ 789709 w 1014153"/>
                    <a:gd name="connsiteY19" fmla="*/ 99753 h 548640"/>
                    <a:gd name="connsiteX20" fmla="*/ 806335 w 1014153"/>
                    <a:gd name="connsiteY20" fmla="*/ 74815 h 548640"/>
                    <a:gd name="connsiteX21" fmla="*/ 831273 w 1014153"/>
                    <a:gd name="connsiteY21" fmla="*/ 66502 h 548640"/>
                    <a:gd name="connsiteX22" fmla="*/ 914400 w 1014153"/>
                    <a:gd name="connsiteY22" fmla="*/ 58189 h 548640"/>
                    <a:gd name="connsiteX23" fmla="*/ 1014153 w 1014153"/>
                    <a:gd name="connsiteY23" fmla="*/ 8313 h 548640"/>
                    <a:gd name="connsiteX24" fmla="*/ 1014153 w 1014153"/>
                    <a:gd name="connsiteY24" fmla="*/ 0 h 548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14153" h="548640">
                      <a:moveTo>
                        <a:pt x="0" y="548640"/>
                      </a:moveTo>
                      <a:cubicBezTo>
                        <a:pt x="13186" y="509084"/>
                        <a:pt x="-932" y="534424"/>
                        <a:pt x="33251" y="507077"/>
                      </a:cubicBezTo>
                      <a:cubicBezTo>
                        <a:pt x="58610" y="486789"/>
                        <a:pt x="42910" y="485891"/>
                        <a:pt x="83127" y="473826"/>
                      </a:cubicBezTo>
                      <a:cubicBezTo>
                        <a:pt x="99271" y="468983"/>
                        <a:pt x="116335" y="468013"/>
                        <a:pt x="133004" y="465513"/>
                      </a:cubicBezTo>
                      <a:cubicBezTo>
                        <a:pt x="269815" y="444992"/>
                        <a:pt x="208706" y="459057"/>
                        <a:pt x="282633" y="440575"/>
                      </a:cubicBezTo>
                      <a:cubicBezTo>
                        <a:pt x="288175" y="435033"/>
                        <a:pt x="295753" y="430959"/>
                        <a:pt x="299258" y="423949"/>
                      </a:cubicBezTo>
                      <a:cubicBezTo>
                        <a:pt x="307095" y="408274"/>
                        <a:pt x="310342" y="390698"/>
                        <a:pt x="315884" y="374073"/>
                      </a:cubicBezTo>
                      <a:cubicBezTo>
                        <a:pt x="335810" y="314294"/>
                        <a:pt x="311638" y="388932"/>
                        <a:pt x="332509" y="315884"/>
                      </a:cubicBezTo>
                      <a:cubicBezTo>
                        <a:pt x="334916" y="307459"/>
                        <a:pt x="338415" y="299371"/>
                        <a:pt x="340822" y="290946"/>
                      </a:cubicBezTo>
                      <a:cubicBezTo>
                        <a:pt x="342797" y="284034"/>
                        <a:pt x="352013" y="241813"/>
                        <a:pt x="357447" y="232757"/>
                      </a:cubicBezTo>
                      <a:cubicBezTo>
                        <a:pt x="361479" y="226036"/>
                        <a:pt x="369177" y="222251"/>
                        <a:pt x="374073" y="216131"/>
                      </a:cubicBezTo>
                      <a:cubicBezTo>
                        <a:pt x="380314" y="208330"/>
                        <a:pt x="382226" y="196488"/>
                        <a:pt x="390698" y="191193"/>
                      </a:cubicBezTo>
                      <a:cubicBezTo>
                        <a:pt x="405559" y="181905"/>
                        <a:pt x="440575" y="174568"/>
                        <a:pt x="440575" y="174568"/>
                      </a:cubicBezTo>
                      <a:cubicBezTo>
                        <a:pt x="462742" y="177339"/>
                        <a:pt x="485040" y="179207"/>
                        <a:pt x="507076" y="182880"/>
                      </a:cubicBezTo>
                      <a:cubicBezTo>
                        <a:pt x="565227" y="192572"/>
                        <a:pt x="516104" y="189876"/>
                        <a:pt x="581891" y="207818"/>
                      </a:cubicBezTo>
                      <a:cubicBezTo>
                        <a:pt x="598152" y="212253"/>
                        <a:pt x="615142" y="213360"/>
                        <a:pt x="631767" y="216131"/>
                      </a:cubicBezTo>
                      <a:cubicBezTo>
                        <a:pt x="662247" y="213360"/>
                        <a:pt x="693385" y="214700"/>
                        <a:pt x="723207" y="207818"/>
                      </a:cubicBezTo>
                      <a:cubicBezTo>
                        <a:pt x="744165" y="202982"/>
                        <a:pt x="755377" y="144561"/>
                        <a:pt x="756458" y="141317"/>
                      </a:cubicBezTo>
                      <a:cubicBezTo>
                        <a:pt x="759229" y="133004"/>
                        <a:pt x="757480" y="121239"/>
                        <a:pt x="764771" y="116378"/>
                      </a:cubicBezTo>
                      <a:lnTo>
                        <a:pt x="789709" y="99753"/>
                      </a:lnTo>
                      <a:cubicBezTo>
                        <a:pt x="795251" y="91440"/>
                        <a:pt x="798534" y="81056"/>
                        <a:pt x="806335" y="74815"/>
                      </a:cubicBezTo>
                      <a:cubicBezTo>
                        <a:pt x="813177" y="69341"/>
                        <a:pt x="822613" y="67834"/>
                        <a:pt x="831273" y="66502"/>
                      </a:cubicBezTo>
                      <a:cubicBezTo>
                        <a:pt x="858796" y="62267"/>
                        <a:pt x="886691" y="60960"/>
                        <a:pt x="914400" y="58189"/>
                      </a:cubicBezTo>
                      <a:cubicBezTo>
                        <a:pt x="924085" y="55768"/>
                        <a:pt x="1014153" y="45369"/>
                        <a:pt x="1014153" y="8313"/>
                      </a:cubicBezTo>
                      <a:lnTo>
                        <a:pt x="1014153" y="0"/>
                      </a:ln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5" name="Puolivapaa piirto 14"/>
                <p:cNvSpPr/>
                <p:nvPr/>
              </p:nvSpPr>
              <p:spPr>
                <a:xfrm>
                  <a:off x="7922029" y="922713"/>
                  <a:ext cx="1729047" cy="157942"/>
                </a:xfrm>
                <a:custGeom>
                  <a:avLst/>
                  <a:gdLst>
                    <a:gd name="connsiteX0" fmla="*/ 0 w 1729047"/>
                    <a:gd name="connsiteY0" fmla="*/ 33251 h 157942"/>
                    <a:gd name="connsiteX1" fmla="*/ 41564 w 1729047"/>
                    <a:gd name="connsiteY1" fmla="*/ 58189 h 157942"/>
                    <a:gd name="connsiteX2" fmla="*/ 83127 w 1729047"/>
                    <a:gd name="connsiteY2" fmla="*/ 49876 h 157942"/>
                    <a:gd name="connsiteX3" fmla="*/ 133004 w 1729047"/>
                    <a:gd name="connsiteY3" fmla="*/ 58189 h 157942"/>
                    <a:gd name="connsiteX4" fmla="*/ 157942 w 1729047"/>
                    <a:gd name="connsiteY4" fmla="*/ 83127 h 157942"/>
                    <a:gd name="connsiteX5" fmla="*/ 224444 w 1729047"/>
                    <a:gd name="connsiteY5" fmla="*/ 99752 h 157942"/>
                    <a:gd name="connsiteX6" fmla="*/ 274320 w 1729047"/>
                    <a:gd name="connsiteY6" fmla="*/ 116378 h 157942"/>
                    <a:gd name="connsiteX7" fmla="*/ 307571 w 1729047"/>
                    <a:gd name="connsiteY7" fmla="*/ 124691 h 157942"/>
                    <a:gd name="connsiteX8" fmla="*/ 374073 w 1729047"/>
                    <a:gd name="connsiteY8" fmla="*/ 116378 h 157942"/>
                    <a:gd name="connsiteX9" fmla="*/ 423949 w 1729047"/>
                    <a:gd name="connsiteY9" fmla="*/ 74814 h 157942"/>
                    <a:gd name="connsiteX10" fmla="*/ 448887 w 1729047"/>
                    <a:gd name="connsiteY10" fmla="*/ 66502 h 157942"/>
                    <a:gd name="connsiteX11" fmla="*/ 490451 w 1729047"/>
                    <a:gd name="connsiteY11" fmla="*/ 33251 h 157942"/>
                    <a:gd name="connsiteX12" fmla="*/ 523702 w 1729047"/>
                    <a:gd name="connsiteY12" fmla="*/ 24938 h 157942"/>
                    <a:gd name="connsiteX13" fmla="*/ 590204 w 1729047"/>
                    <a:gd name="connsiteY13" fmla="*/ 0 h 157942"/>
                    <a:gd name="connsiteX14" fmla="*/ 631767 w 1729047"/>
                    <a:gd name="connsiteY14" fmla="*/ 16625 h 157942"/>
                    <a:gd name="connsiteX15" fmla="*/ 706582 w 1729047"/>
                    <a:gd name="connsiteY15" fmla="*/ 99752 h 157942"/>
                    <a:gd name="connsiteX16" fmla="*/ 756458 w 1729047"/>
                    <a:gd name="connsiteY16" fmla="*/ 157942 h 157942"/>
                    <a:gd name="connsiteX17" fmla="*/ 897775 w 1729047"/>
                    <a:gd name="connsiteY17" fmla="*/ 141316 h 157942"/>
                    <a:gd name="connsiteX18" fmla="*/ 947651 w 1729047"/>
                    <a:gd name="connsiteY18" fmla="*/ 116378 h 157942"/>
                    <a:gd name="connsiteX19" fmla="*/ 1005840 w 1729047"/>
                    <a:gd name="connsiteY19" fmla="*/ 66502 h 157942"/>
                    <a:gd name="connsiteX20" fmla="*/ 1030778 w 1729047"/>
                    <a:gd name="connsiteY20" fmla="*/ 58189 h 157942"/>
                    <a:gd name="connsiteX21" fmla="*/ 1072342 w 1729047"/>
                    <a:gd name="connsiteY21" fmla="*/ 24938 h 157942"/>
                    <a:gd name="connsiteX22" fmla="*/ 1122218 w 1729047"/>
                    <a:gd name="connsiteY22" fmla="*/ 41563 h 157942"/>
                    <a:gd name="connsiteX23" fmla="*/ 1188720 w 1729047"/>
                    <a:gd name="connsiteY23" fmla="*/ 83127 h 157942"/>
                    <a:gd name="connsiteX24" fmla="*/ 1221971 w 1729047"/>
                    <a:gd name="connsiteY24" fmla="*/ 91440 h 157942"/>
                    <a:gd name="connsiteX25" fmla="*/ 1246909 w 1729047"/>
                    <a:gd name="connsiteY25" fmla="*/ 99752 h 157942"/>
                    <a:gd name="connsiteX26" fmla="*/ 1388226 w 1729047"/>
                    <a:gd name="connsiteY26" fmla="*/ 83127 h 157942"/>
                    <a:gd name="connsiteX27" fmla="*/ 1438102 w 1729047"/>
                    <a:gd name="connsiteY27" fmla="*/ 66502 h 157942"/>
                    <a:gd name="connsiteX28" fmla="*/ 1454727 w 1729047"/>
                    <a:gd name="connsiteY28" fmla="*/ 49876 h 157942"/>
                    <a:gd name="connsiteX29" fmla="*/ 1479666 w 1729047"/>
                    <a:gd name="connsiteY29" fmla="*/ 41563 h 157942"/>
                    <a:gd name="connsiteX30" fmla="*/ 1554480 w 1729047"/>
                    <a:gd name="connsiteY30" fmla="*/ 83127 h 157942"/>
                    <a:gd name="connsiteX31" fmla="*/ 1604356 w 1729047"/>
                    <a:gd name="connsiteY31" fmla="*/ 99752 h 157942"/>
                    <a:gd name="connsiteX32" fmla="*/ 1645920 w 1729047"/>
                    <a:gd name="connsiteY32" fmla="*/ 91440 h 157942"/>
                    <a:gd name="connsiteX33" fmla="*/ 1687484 w 1729047"/>
                    <a:gd name="connsiteY33" fmla="*/ 58189 h 157942"/>
                    <a:gd name="connsiteX34" fmla="*/ 1712422 w 1729047"/>
                    <a:gd name="connsiteY34" fmla="*/ 49876 h 157942"/>
                    <a:gd name="connsiteX35" fmla="*/ 1729047 w 1729047"/>
                    <a:gd name="connsiteY35" fmla="*/ 41563 h 157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729047" h="157942">
                      <a:moveTo>
                        <a:pt x="0" y="33251"/>
                      </a:moveTo>
                      <a:cubicBezTo>
                        <a:pt x="13855" y="41564"/>
                        <a:pt x="25721" y="55020"/>
                        <a:pt x="41564" y="58189"/>
                      </a:cubicBezTo>
                      <a:cubicBezTo>
                        <a:pt x="55418" y="60960"/>
                        <a:pt x="68998" y="49876"/>
                        <a:pt x="83127" y="49876"/>
                      </a:cubicBezTo>
                      <a:cubicBezTo>
                        <a:pt x="99982" y="49876"/>
                        <a:pt x="116378" y="55418"/>
                        <a:pt x="133004" y="58189"/>
                      </a:cubicBezTo>
                      <a:cubicBezTo>
                        <a:pt x="141317" y="66502"/>
                        <a:pt x="148161" y="76606"/>
                        <a:pt x="157942" y="83127"/>
                      </a:cubicBezTo>
                      <a:cubicBezTo>
                        <a:pt x="169586" y="90890"/>
                        <a:pt x="217337" y="97814"/>
                        <a:pt x="224444" y="99752"/>
                      </a:cubicBezTo>
                      <a:cubicBezTo>
                        <a:pt x="241351" y="104363"/>
                        <a:pt x="257319" y="112128"/>
                        <a:pt x="274320" y="116378"/>
                      </a:cubicBezTo>
                      <a:lnTo>
                        <a:pt x="307571" y="124691"/>
                      </a:lnTo>
                      <a:cubicBezTo>
                        <a:pt x="329738" y="121920"/>
                        <a:pt x="352520" y="122256"/>
                        <a:pt x="374073" y="116378"/>
                      </a:cubicBezTo>
                      <a:cubicBezTo>
                        <a:pt x="397085" y="110102"/>
                        <a:pt x="405723" y="86965"/>
                        <a:pt x="423949" y="74814"/>
                      </a:cubicBezTo>
                      <a:cubicBezTo>
                        <a:pt x="431240" y="69954"/>
                        <a:pt x="440574" y="69273"/>
                        <a:pt x="448887" y="66502"/>
                      </a:cubicBezTo>
                      <a:cubicBezTo>
                        <a:pt x="462295" y="53094"/>
                        <a:pt x="472099" y="41116"/>
                        <a:pt x="490451" y="33251"/>
                      </a:cubicBezTo>
                      <a:cubicBezTo>
                        <a:pt x="500952" y="28751"/>
                        <a:pt x="513005" y="28950"/>
                        <a:pt x="523702" y="24938"/>
                      </a:cubicBezTo>
                      <a:cubicBezTo>
                        <a:pt x="610631" y="-7661"/>
                        <a:pt x="504864" y="21333"/>
                        <a:pt x="590204" y="0"/>
                      </a:cubicBezTo>
                      <a:cubicBezTo>
                        <a:pt x="604058" y="5542"/>
                        <a:pt x="619699" y="7849"/>
                        <a:pt x="631767" y="16625"/>
                      </a:cubicBezTo>
                      <a:cubicBezTo>
                        <a:pt x="682649" y="53630"/>
                        <a:pt x="672717" y="61049"/>
                        <a:pt x="706582" y="99752"/>
                      </a:cubicBezTo>
                      <a:cubicBezTo>
                        <a:pt x="763018" y="164249"/>
                        <a:pt x="720864" y="104548"/>
                        <a:pt x="756458" y="157942"/>
                      </a:cubicBezTo>
                      <a:cubicBezTo>
                        <a:pt x="799828" y="154844"/>
                        <a:pt x="854359" y="160612"/>
                        <a:pt x="897775" y="141316"/>
                      </a:cubicBezTo>
                      <a:cubicBezTo>
                        <a:pt x="914761" y="133767"/>
                        <a:pt x="931026" y="124691"/>
                        <a:pt x="947651" y="116378"/>
                      </a:cubicBezTo>
                      <a:cubicBezTo>
                        <a:pt x="966995" y="97033"/>
                        <a:pt x="980402" y="82400"/>
                        <a:pt x="1005840" y="66502"/>
                      </a:cubicBezTo>
                      <a:cubicBezTo>
                        <a:pt x="1013270" y="61858"/>
                        <a:pt x="1022465" y="60960"/>
                        <a:pt x="1030778" y="58189"/>
                      </a:cubicBezTo>
                      <a:cubicBezTo>
                        <a:pt x="1038015" y="50952"/>
                        <a:pt x="1061855" y="24938"/>
                        <a:pt x="1072342" y="24938"/>
                      </a:cubicBezTo>
                      <a:cubicBezTo>
                        <a:pt x="1089867" y="24938"/>
                        <a:pt x="1105593" y="36021"/>
                        <a:pt x="1122218" y="41563"/>
                      </a:cubicBezTo>
                      <a:cubicBezTo>
                        <a:pt x="1148375" y="61181"/>
                        <a:pt x="1158289" y="71715"/>
                        <a:pt x="1188720" y="83127"/>
                      </a:cubicBezTo>
                      <a:cubicBezTo>
                        <a:pt x="1199417" y="87138"/>
                        <a:pt x="1210986" y="88301"/>
                        <a:pt x="1221971" y="91440"/>
                      </a:cubicBezTo>
                      <a:cubicBezTo>
                        <a:pt x="1230396" y="93847"/>
                        <a:pt x="1238596" y="96981"/>
                        <a:pt x="1246909" y="99752"/>
                      </a:cubicBezTo>
                      <a:cubicBezTo>
                        <a:pt x="1294015" y="94210"/>
                        <a:pt x="1341497" y="91254"/>
                        <a:pt x="1388226" y="83127"/>
                      </a:cubicBezTo>
                      <a:cubicBezTo>
                        <a:pt x="1405491" y="80124"/>
                        <a:pt x="1438102" y="66502"/>
                        <a:pt x="1438102" y="66502"/>
                      </a:cubicBezTo>
                      <a:cubicBezTo>
                        <a:pt x="1443644" y="60960"/>
                        <a:pt x="1448007" y="53908"/>
                        <a:pt x="1454727" y="49876"/>
                      </a:cubicBezTo>
                      <a:cubicBezTo>
                        <a:pt x="1462241" y="45368"/>
                        <a:pt x="1470903" y="41563"/>
                        <a:pt x="1479666" y="41563"/>
                      </a:cubicBezTo>
                      <a:cubicBezTo>
                        <a:pt x="1504734" y="41563"/>
                        <a:pt x="1540242" y="78381"/>
                        <a:pt x="1554480" y="83127"/>
                      </a:cubicBezTo>
                      <a:lnTo>
                        <a:pt x="1604356" y="99752"/>
                      </a:lnTo>
                      <a:cubicBezTo>
                        <a:pt x="1618211" y="96981"/>
                        <a:pt x="1632691" y="96401"/>
                        <a:pt x="1645920" y="91440"/>
                      </a:cubicBezTo>
                      <a:cubicBezTo>
                        <a:pt x="1690277" y="74806"/>
                        <a:pt x="1653675" y="78474"/>
                        <a:pt x="1687484" y="58189"/>
                      </a:cubicBezTo>
                      <a:cubicBezTo>
                        <a:pt x="1694998" y="53681"/>
                        <a:pt x="1704286" y="53130"/>
                        <a:pt x="1712422" y="49876"/>
                      </a:cubicBezTo>
                      <a:cubicBezTo>
                        <a:pt x="1718175" y="47575"/>
                        <a:pt x="1723505" y="44334"/>
                        <a:pt x="1729047" y="41563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</p:grpSp>
          <p:sp>
            <p:nvSpPr>
              <p:cNvPr id="17" name="Suorakulmio 16"/>
              <p:cNvSpPr/>
              <p:nvPr/>
            </p:nvSpPr>
            <p:spPr>
              <a:xfrm flipV="1">
                <a:off x="3067396" y="3005051"/>
                <a:ext cx="581891" cy="101415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8" name="Suorakulmio 17"/>
              <p:cNvSpPr/>
              <p:nvPr/>
            </p:nvSpPr>
            <p:spPr>
              <a:xfrm flipV="1">
                <a:off x="2003366" y="2693323"/>
                <a:ext cx="257695" cy="101415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9" name="Suorakulmio 18"/>
              <p:cNvSpPr/>
              <p:nvPr/>
            </p:nvSpPr>
            <p:spPr>
              <a:xfrm>
                <a:off x="3944389" y="2419003"/>
                <a:ext cx="457200" cy="156279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0" name="Suorakulmio 19"/>
              <p:cNvSpPr/>
              <p:nvPr/>
            </p:nvSpPr>
            <p:spPr>
              <a:xfrm>
                <a:off x="3458095" y="1338349"/>
                <a:ext cx="124690" cy="1666702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36" name="Ryhmä 35"/>
            <p:cNvGrpSpPr/>
            <p:nvPr/>
          </p:nvGrpSpPr>
          <p:grpSpPr>
            <a:xfrm>
              <a:off x="219350" y="2351447"/>
              <a:ext cx="1655170" cy="1630349"/>
              <a:chOff x="1388638" y="4705003"/>
              <a:chExt cx="1655170" cy="1630349"/>
            </a:xfrm>
          </p:grpSpPr>
          <p:sp>
            <p:nvSpPr>
              <p:cNvPr id="30" name="Puolivapaa piirto 29"/>
              <p:cNvSpPr/>
              <p:nvPr/>
            </p:nvSpPr>
            <p:spPr>
              <a:xfrm>
                <a:off x="2544517" y="4979525"/>
                <a:ext cx="499291" cy="607046"/>
              </a:xfrm>
              <a:custGeom>
                <a:avLst/>
                <a:gdLst>
                  <a:gd name="connsiteX0" fmla="*/ 41563 w 499291"/>
                  <a:gd name="connsiteY0" fmla="*/ 291163 h 607046"/>
                  <a:gd name="connsiteX1" fmla="*/ 58189 w 499291"/>
                  <a:gd name="connsiteY1" fmla="*/ 249599 h 607046"/>
                  <a:gd name="connsiteX2" fmla="*/ 41563 w 499291"/>
                  <a:gd name="connsiteY2" fmla="*/ 133221 h 607046"/>
                  <a:gd name="connsiteX3" fmla="*/ 24938 w 499291"/>
                  <a:gd name="connsiteY3" fmla="*/ 108283 h 607046"/>
                  <a:gd name="connsiteX4" fmla="*/ 0 w 499291"/>
                  <a:gd name="connsiteY4" fmla="*/ 16843 h 607046"/>
                  <a:gd name="connsiteX5" fmla="*/ 16625 w 499291"/>
                  <a:gd name="connsiteY5" fmla="*/ 217 h 607046"/>
                  <a:gd name="connsiteX6" fmla="*/ 116378 w 499291"/>
                  <a:gd name="connsiteY6" fmla="*/ 16843 h 607046"/>
                  <a:gd name="connsiteX7" fmla="*/ 141316 w 499291"/>
                  <a:gd name="connsiteY7" fmla="*/ 33468 h 607046"/>
                  <a:gd name="connsiteX8" fmla="*/ 174567 w 499291"/>
                  <a:gd name="connsiteY8" fmla="*/ 75032 h 607046"/>
                  <a:gd name="connsiteX9" fmla="*/ 199505 w 499291"/>
                  <a:gd name="connsiteY9" fmla="*/ 83344 h 607046"/>
                  <a:gd name="connsiteX10" fmla="*/ 349134 w 499291"/>
                  <a:gd name="connsiteY10" fmla="*/ 91657 h 607046"/>
                  <a:gd name="connsiteX11" fmla="*/ 365760 w 499291"/>
                  <a:gd name="connsiteY11" fmla="*/ 108283 h 607046"/>
                  <a:gd name="connsiteX12" fmla="*/ 382385 w 499291"/>
                  <a:gd name="connsiteY12" fmla="*/ 158159 h 607046"/>
                  <a:gd name="connsiteX13" fmla="*/ 415636 w 499291"/>
                  <a:gd name="connsiteY13" fmla="*/ 249599 h 607046"/>
                  <a:gd name="connsiteX14" fmla="*/ 440574 w 499291"/>
                  <a:gd name="connsiteY14" fmla="*/ 257912 h 607046"/>
                  <a:gd name="connsiteX15" fmla="*/ 473825 w 499291"/>
                  <a:gd name="connsiteY15" fmla="*/ 291163 h 607046"/>
                  <a:gd name="connsiteX16" fmla="*/ 490451 w 499291"/>
                  <a:gd name="connsiteY16" fmla="*/ 307788 h 607046"/>
                  <a:gd name="connsiteX17" fmla="*/ 490451 w 499291"/>
                  <a:gd name="connsiteY17" fmla="*/ 374290 h 607046"/>
                  <a:gd name="connsiteX18" fmla="*/ 473825 w 499291"/>
                  <a:gd name="connsiteY18" fmla="*/ 424166 h 607046"/>
                  <a:gd name="connsiteX19" fmla="*/ 465512 w 499291"/>
                  <a:gd name="connsiteY19" fmla="*/ 449104 h 607046"/>
                  <a:gd name="connsiteX20" fmla="*/ 432261 w 499291"/>
                  <a:gd name="connsiteY20" fmla="*/ 482355 h 607046"/>
                  <a:gd name="connsiteX21" fmla="*/ 407323 w 499291"/>
                  <a:gd name="connsiteY21" fmla="*/ 507293 h 607046"/>
                  <a:gd name="connsiteX22" fmla="*/ 382385 w 499291"/>
                  <a:gd name="connsiteY22" fmla="*/ 515606 h 607046"/>
                  <a:gd name="connsiteX23" fmla="*/ 390698 w 499291"/>
                  <a:gd name="connsiteY23" fmla="*/ 557170 h 607046"/>
                  <a:gd name="connsiteX24" fmla="*/ 382385 w 499291"/>
                  <a:gd name="connsiteY24" fmla="*/ 607046 h 607046"/>
                  <a:gd name="connsiteX25" fmla="*/ 224443 w 499291"/>
                  <a:gd name="connsiteY25" fmla="*/ 598733 h 607046"/>
                  <a:gd name="connsiteX26" fmla="*/ 174567 w 499291"/>
                  <a:gd name="connsiteY26" fmla="*/ 582108 h 607046"/>
                  <a:gd name="connsiteX27" fmla="*/ 157941 w 499291"/>
                  <a:gd name="connsiteY27" fmla="*/ 565483 h 607046"/>
                  <a:gd name="connsiteX28" fmla="*/ 141316 w 499291"/>
                  <a:gd name="connsiteY28" fmla="*/ 515606 h 607046"/>
                  <a:gd name="connsiteX29" fmla="*/ 133003 w 499291"/>
                  <a:gd name="connsiteY29" fmla="*/ 449104 h 607046"/>
                  <a:gd name="connsiteX30" fmla="*/ 108065 w 499291"/>
                  <a:gd name="connsiteY30" fmla="*/ 465730 h 607046"/>
                  <a:gd name="connsiteX31" fmla="*/ 58189 w 499291"/>
                  <a:gd name="connsiteY31" fmla="*/ 482355 h 607046"/>
                  <a:gd name="connsiteX32" fmla="*/ 49876 w 499291"/>
                  <a:gd name="connsiteY32" fmla="*/ 324413 h 607046"/>
                  <a:gd name="connsiteX33" fmla="*/ 41563 w 499291"/>
                  <a:gd name="connsiteY33" fmla="*/ 291163 h 607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99291" h="607046">
                    <a:moveTo>
                      <a:pt x="41563" y="291163"/>
                    </a:moveTo>
                    <a:cubicBezTo>
                      <a:pt x="42949" y="278694"/>
                      <a:pt x="57196" y="264488"/>
                      <a:pt x="58189" y="249599"/>
                    </a:cubicBezTo>
                    <a:cubicBezTo>
                      <a:pt x="58838" y="239871"/>
                      <a:pt x="52487" y="158711"/>
                      <a:pt x="41563" y="133221"/>
                    </a:cubicBezTo>
                    <a:cubicBezTo>
                      <a:pt x="37628" y="124038"/>
                      <a:pt x="30480" y="116596"/>
                      <a:pt x="24938" y="108283"/>
                    </a:cubicBezTo>
                    <a:cubicBezTo>
                      <a:pt x="6187" y="33280"/>
                      <a:pt x="15537" y="63458"/>
                      <a:pt x="0" y="16843"/>
                    </a:cubicBezTo>
                    <a:cubicBezTo>
                      <a:pt x="5542" y="11301"/>
                      <a:pt x="8820" y="927"/>
                      <a:pt x="16625" y="217"/>
                    </a:cubicBezTo>
                    <a:cubicBezTo>
                      <a:pt x="32228" y="-1202"/>
                      <a:pt x="91355" y="4331"/>
                      <a:pt x="116378" y="16843"/>
                    </a:cubicBezTo>
                    <a:cubicBezTo>
                      <a:pt x="125314" y="21311"/>
                      <a:pt x="133003" y="27926"/>
                      <a:pt x="141316" y="33468"/>
                    </a:cubicBezTo>
                    <a:cubicBezTo>
                      <a:pt x="148867" y="44795"/>
                      <a:pt x="161405" y="67135"/>
                      <a:pt x="174567" y="75032"/>
                    </a:cubicBezTo>
                    <a:cubicBezTo>
                      <a:pt x="182081" y="79540"/>
                      <a:pt x="190782" y="82513"/>
                      <a:pt x="199505" y="83344"/>
                    </a:cubicBezTo>
                    <a:cubicBezTo>
                      <a:pt x="249233" y="88080"/>
                      <a:pt x="299258" y="88886"/>
                      <a:pt x="349134" y="91657"/>
                    </a:cubicBezTo>
                    <a:cubicBezTo>
                      <a:pt x="354676" y="97199"/>
                      <a:pt x="362255" y="101273"/>
                      <a:pt x="365760" y="108283"/>
                    </a:cubicBezTo>
                    <a:cubicBezTo>
                      <a:pt x="373597" y="123957"/>
                      <a:pt x="382385" y="158159"/>
                      <a:pt x="382385" y="158159"/>
                    </a:cubicBezTo>
                    <a:cubicBezTo>
                      <a:pt x="389545" y="222596"/>
                      <a:pt x="370719" y="227140"/>
                      <a:pt x="415636" y="249599"/>
                    </a:cubicBezTo>
                    <a:cubicBezTo>
                      <a:pt x="423473" y="253518"/>
                      <a:pt x="432261" y="255141"/>
                      <a:pt x="440574" y="257912"/>
                    </a:cubicBezTo>
                    <a:lnTo>
                      <a:pt x="473825" y="291163"/>
                    </a:lnTo>
                    <a:lnTo>
                      <a:pt x="490451" y="307788"/>
                    </a:lnTo>
                    <a:cubicBezTo>
                      <a:pt x="501986" y="342396"/>
                      <a:pt x="502488" y="330154"/>
                      <a:pt x="490451" y="374290"/>
                    </a:cubicBezTo>
                    <a:cubicBezTo>
                      <a:pt x="485840" y="391197"/>
                      <a:pt x="479367" y="407541"/>
                      <a:pt x="473825" y="424166"/>
                    </a:cubicBezTo>
                    <a:cubicBezTo>
                      <a:pt x="471054" y="432479"/>
                      <a:pt x="471708" y="442908"/>
                      <a:pt x="465512" y="449104"/>
                    </a:cubicBezTo>
                    <a:lnTo>
                      <a:pt x="432261" y="482355"/>
                    </a:lnTo>
                    <a:cubicBezTo>
                      <a:pt x="423948" y="490668"/>
                      <a:pt x="418476" y="503575"/>
                      <a:pt x="407323" y="507293"/>
                    </a:cubicBezTo>
                    <a:lnTo>
                      <a:pt x="382385" y="515606"/>
                    </a:lnTo>
                    <a:cubicBezTo>
                      <a:pt x="344517" y="553477"/>
                      <a:pt x="379614" y="507293"/>
                      <a:pt x="390698" y="557170"/>
                    </a:cubicBezTo>
                    <a:cubicBezTo>
                      <a:pt x="394354" y="573623"/>
                      <a:pt x="385156" y="590421"/>
                      <a:pt x="382385" y="607046"/>
                    </a:cubicBezTo>
                    <a:cubicBezTo>
                      <a:pt x="329738" y="604275"/>
                      <a:pt x="276788" y="605014"/>
                      <a:pt x="224443" y="598733"/>
                    </a:cubicBezTo>
                    <a:cubicBezTo>
                      <a:pt x="207043" y="596645"/>
                      <a:pt x="174567" y="582108"/>
                      <a:pt x="174567" y="582108"/>
                    </a:cubicBezTo>
                    <a:cubicBezTo>
                      <a:pt x="169025" y="576566"/>
                      <a:pt x="161446" y="572493"/>
                      <a:pt x="157941" y="565483"/>
                    </a:cubicBezTo>
                    <a:cubicBezTo>
                      <a:pt x="150104" y="549808"/>
                      <a:pt x="141316" y="515606"/>
                      <a:pt x="141316" y="515606"/>
                    </a:cubicBezTo>
                    <a:cubicBezTo>
                      <a:pt x="138545" y="493439"/>
                      <a:pt x="145395" y="467692"/>
                      <a:pt x="133003" y="449104"/>
                    </a:cubicBezTo>
                    <a:cubicBezTo>
                      <a:pt x="127461" y="440791"/>
                      <a:pt x="117195" y="461672"/>
                      <a:pt x="108065" y="465730"/>
                    </a:cubicBezTo>
                    <a:cubicBezTo>
                      <a:pt x="92051" y="472847"/>
                      <a:pt x="58189" y="482355"/>
                      <a:pt x="58189" y="482355"/>
                    </a:cubicBezTo>
                    <a:cubicBezTo>
                      <a:pt x="11422" y="435591"/>
                      <a:pt x="21677" y="454129"/>
                      <a:pt x="49876" y="324413"/>
                    </a:cubicBezTo>
                    <a:cubicBezTo>
                      <a:pt x="54121" y="304888"/>
                      <a:pt x="40177" y="303632"/>
                      <a:pt x="41563" y="291163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1" name="Puolivapaa piirto 30"/>
              <p:cNvSpPr/>
              <p:nvPr/>
            </p:nvSpPr>
            <p:spPr>
              <a:xfrm>
                <a:off x="1388638" y="4705003"/>
                <a:ext cx="407323" cy="673331"/>
              </a:xfrm>
              <a:custGeom>
                <a:avLst/>
                <a:gdLst>
                  <a:gd name="connsiteX0" fmla="*/ 266007 w 407323"/>
                  <a:gd name="connsiteY0" fmla="*/ 241069 h 673331"/>
                  <a:gd name="connsiteX1" fmla="*/ 241069 w 407323"/>
                  <a:gd name="connsiteY1" fmla="*/ 174567 h 673331"/>
                  <a:gd name="connsiteX2" fmla="*/ 207818 w 407323"/>
                  <a:gd name="connsiteY2" fmla="*/ 141316 h 673331"/>
                  <a:gd name="connsiteX3" fmla="*/ 182880 w 407323"/>
                  <a:gd name="connsiteY3" fmla="*/ 116378 h 673331"/>
                  <a:gd name="connsiteX4" fmla="*/ 149629 w 407323"/>
                  <a:gd name="connsiteY4" fmla="*/ 83127 h 673331"/>
                  <a:gd name="connsiteX5" fmla="*/ 133003 w 407323"/>
                  <a:gd name="connsiteY5" fmla="*/ 49876 h 673331"/>
                  <a:gd name="connsiteX6" fmla="*/ 124691 w 407323"/>
                  <a:gd name="connsiteY6" fmla="*/ 24938 h 673331"/>
                  <a:gd name="connsiteX7" fmla="*/ 108065 w 407323"/>
                  <a:gd name="connsiteY7" fmla="*/ 0 h 673331"/>
                  <a:gd name="connsiteX8" fmla="*/ 91440 w 407323"/>
                  <a:gd name="connsiteY8" fmla="*/ 24938 h 673331"/>
                  <a:gd name="connsiteX9" fmla="*/ 83127 w 407323"/>
                  <a:gd name="connsiteY9" fmla="*/ 49876 h 673331"/>
                  <a:gd name="connsiteX10" fmla="*/ 49876 w 407323"/>
                  <a:gd name="connsiteY10" fmla="*/ 99753 h 673331"/>
                  <a:gd name="connsiteX11" fmla="*/ 33251 w 407323"/>
                  <a:gd name="connsiteY11" fmla="*/ 124691 h 673331"/>
                  <a:gd name="connsiteX12" fmla="*/ 16625 w 407323"/>
                  <a:gd name="connsiteY12" fmla="*/ 232756 h 673331"/>
                  <a:gd name="connsiteX13" fmla="*/ 0 w 407323"/>
                  <a:gd name="connsiteY13" fmla="*/ 249382 h 673331"/>
                  <a:gd name="connsiteX14" fmla="*/ 24938 w 407323"/>
                  <a:gd name="connsiteY14" fmla="*/ 357447 h 673331"/>
                  <a:gd name="connsiteX15" fmla="*/ 33251 w 407323"/>
                  <a:gd name="connsiteY15" fmla="*/ 382385 h 673331"/>
                  <a:gd name="connsiteX16" fmla="*/ 49876 w 407323"/>
                  <a:gd name="connsiteY16" fmla="*/ 399011 h 673331"/>
                  <a:gd name="connsiteX17" fmla="*/ 49876 w 407323"/>
                  <a:gd name="connsiteY17" fmla="*/ 482138 h 673331"/>
                  <a:gd name="connsiteX18" fmla="*/ 58189 w 407323"/>
                  <a:gd name="connsiteY18" fmla="*/ 556953 h 673331"/>
                  <a:gd name="connsiteX19" fmla="*/ 74814 w 407323"/>
                  <a:gd name="connsiteY19" fmla="*/ 581891 h 673331"/>
                  <a:gd name="connsiteX20" fmla="*/ 124691 w 407323"/>
                  <a:gd name="connsiteY20" fmla="*/ 631767 h 673331"/>
                  <a:gd name="connsiteX21" fmla="*/ 141316 w 407323"/>
                  <a:gd name="connsiteY21" fmla="*/ 648393 h 673331"/>
                  <a:gd name="connsiteX22" fmla="*/ 166254 w 407323"/>
                  <a:gd name="connsiteY22" fmla="*/ 673331 h 673331"/>
                  <a:gd name="connsiteX23" fmla="*/ 207818 w 407323"/>
                  <a:gd name="connsiteY23" fmla="*/ 665018 h 673331"/>
                  <a:gd name="connsiteX24" fmla="*/ 257694 w 407323"/>
                  <a:gd name="connsiteY24" fmla="*/ 631767 h 673331"/>
                  <a:gd name="connsiteX25" fmla="*/ 282632 w 407323"/>
                  <a:gd name="connsiteY25" fmla="*/ 623455 h 673331"/>
                  <a:gd name="connsiteX26" fmla="*/ 315883 w 407323"/>
                  <a:gd name="connsiteY26" fmla="*/ 581891 h 673331"/>
                  <a:gd name="connsiteX27" fmla="*/ 332509 w 407323"/>
                  <a:gd name="connsiteY27" fmla="*/ 532015 h 673331"/>
                  <a:gd name="connsiteX28" fmla="*/ 357447 w 407323"/>
                  <a:gd name="connsiteY28" fmla="*/ 482138 h 673331"/>
                  <a:gd name="connsiteX29" fmla="*/ 374072 w 407323"/>
                  <a:gd name="connsiteY29" fmla="*/ 457200 h 673331"/>
                  <a:gd name="connsiteX30" fmla="*/ 374072 w 407323"/>
                  <a:gd name="connsiteY30" fmla="*/ 349135 h 673331"/>
                  <a:gd name="connsiteX31" fmla="*/ 390698 w 407323"/>
                  <a:gd name="connsiteY31" fmla="*/ 324196 h 673331"/>
                  <a:gd name="connsiteX32" fmla="*/ 407323 w 407323"/>
                  <a:gd name="connsiteY32" fmla="*/ 274320 h 673331"/>
                  <a:gd name="connsiteX33" fmla="*/ 382385 w 407323"/>
                  <a:gd name="connsiteY33" fmla="*/ 249382 h 673331"/>
                  <a:gd name="connsiteX34" fmla="*/ 266007 w 407323"/>
                  <a:gd name="connsiteY34" fmla="*/ 241069 h 673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07323" h="673331">
                    <a:moveTo>
                      <a:pt x="266007" y="241069"/>
                    </a:moveTo>
                    <a:cubicBezTo>
                      <a:pt x="242454" y="228600"/>
                      <a:pt x="263404" y="200625"/>
                      <a:pt x="241069" y="174567"/>
                    </a:cubicBezTo>
                    <a:cubicBezTo>
                      <a:pt x="230868" y="162666"/>
                      <a:pt x="218902" y="152400"/>
                      <a:pt x="207818" y="141316"/>
                    </a:cubicBezTo>
                    <a:lnTo>
                      <a:pt x="182880" y="116378"/>
                    </a:lnTo>
                    <a:lnTo>
                      <a:pt x="149629" y="83127"/>
                    </a:lnTo>
                    <a:cubicBezTo>
                      <a:pt x="144087" y="72043"/>
                      <a:pt x="137884" y="61266"/>
                      <a:pt x="133003" y="49876"/>
                    </a:cubicBezTo>
                    <a:cubicBezTo>
                      <a:pt x="129551" y="41822"/>
                      <a:pt x="128610" y="32775"/>
                      <a:pt x="124691" y="24938"/>
                    </a:cubicBezTo>
                    <a:cubicBezTo>
                      <a:pt x="120223" y="16002"/>
                      <a:pt x="113607" y="8313"/>
                      <a:pt x="108065" y="0"/>
                    </a:cubicBezTo>
                    <a:cubicBezTo>
                      <a:pt x="102523" y="8313"/>
                      <a:pt x="95908" y="16002"/>
                      <a:pt x="91440" y="24938"/>
                    </a:cubicBezTo>
                    <a:cubicBezTo>
                      <a:pt x="87521" y="32775"/>
                      <a:pt x="87382" y="42216"/>
                      <a:pt x="83127" y="49876"/>
                    </a:cubicBezTo>
                    <a:cubicBezTo>
                      <a:pt x="73423" y="67343"/>
                      <a:pt x="60960" y="83127"/>
                      <a:pt x="49876" y="99753"/>
                    </a:cubicBezTo>
                    <a:lnTo>
                      <a:pt x="33251" y="124691"/>
                    </a:lnTo>
                    <a:cubicBezTo>
                      <a:pt x="32771" y="129496"/>
                      <a:pt x="31005" y="208788"/>
                      <a:pt x="16625" y="232756"/>
                    </a:cubicBezTo>
                    <a:cubicBezTo>
                      <a:pt x="12593" y="239476"/>
                      <a:pt x="5542" y="243840"/>
                      <a:pt x="0" y="249382"/>
                    </a:cubicBezTo>
                    <a:cubicBezTo>
                      <a:pt x="10790" y="324920"/>
                      <a:pt x="2116" y="288983"/>
                      <a:pt x="24938" y="357447"/>
                    </a:cubicBezTo>
                    <a:cubicBezTo>
                      <a:pt x="27709" y="365760"/>
                      <a:pt x="27055" y="376189"/>
                      <a:pt x="33251" y="382385"/>
                    </a:cubicBezTo>
                    <a:lnTo>
                      <a:pt x="49876" y="399011"/>
                    </a:lnTo>
                    <a:cubicBezTo>
                      <a:pt x="69185" y="476245"/>
                      <a:pt x="49876" y="380229"/>
                      <a:pt x="49876" y="482138"/>
                    </a:cubicBezTo>
                    <a:cubicBezTo>
                      <a:pt x="49876" y="507230"/>
                      <a:pt x="52103" y="532610"/>
                      <a:pt x="58189" y="556953"/>
                    </a:cubicBezTo>
                    <a:cubicBezTo>
                      <a:pt x="60612" y="566645"/>
                      <a:pt x="68312" y="574306"/>
                      <a:pt x="74814" y="581891"/>
                    </a:cubicBezTo>
                    <a:cubicBezTo>
                      <a:pt x="74834" y="581914"/>
                      <a:pt x="116367" y="623443"/>
                      <a:pt x="124691" y="631767"/>
                    </a:cubicBezTo>
                    <a:lnTo>
                      <a:pt x="141316" y="648393"/>
                    </a:lnTo>
                    <a:lnTo>
                      <a:pt x="166254" y="673331"/>
                    </a:lnTo>
                    <a:cubicBezTo>
                      <a:pt x="180109" y="670560"/>
                      <a:pt x="194955" y="670865"/>
                      <a:pt x="207818" y="665018"/>
                    </a:cubicBezTo>
                    <a:cubicBezTo>
                      <a:pt x="226008" y="656750"/>
                      <a:pt x="238738" y="638085"/>
                      <a:pt x="257694" y="631767"/>
                    </a:cubicBezTo>
                    <a:lnTo>
                      <a:pt x="282632" y="623455"/>
                    </a:lnTo>
                    <a:cubicBezTo>
                      <a:pt x="296451" y="609636"/>
                      <a:pt x="307493" y="600767"/>
                      <a:pt x="315883" y="581891"/>
                    </a:cubicBezTo>
                    <a:cubicBezTo>
                      <a:pt x="323001" y="565877"/>
                      <a:pt x="322788" y="546597"/>
                      <a:pt x="332509" y="532015"/>
                    </a:cubicBezTo>
                    <a:cubicBezTo>
                      <a:pt x="380158" y="460538"/>
                      <a:pt x="323028" y="550976"/>
                      <a:pt x="357447" y="482138"/>
                    </a:cubicBezTo>
                    <a:cubicBezTo>
                      <a:pt x="361915" y="473202"/>
                      <a:pt x="368530" y="465513"/>
                      <a:pt x="374072" y="457200"/>
                    </a:cubicBezTo>
                    <a:cubicBezTo>
                      <a:pt x="362400" y="410506"/>
                      <a:pt x="358514" y="411366"/>
                      <a:pt x="374072" y="349135"/>
                    </a:cubicBezTo>
                    <a:cubicBezTo>
                      <a:pt x="376495" y="339442"/>
                      <a:pt x="386640" y="333326"/>
                      <a:pt x="390698" y="324196"/>
                    </a:cubicBezTo>
                    <a:cubicBezTo>
                      <a:pt x="397815" y="308182"/>
                      <a:pt x="407323" y="274320"/>
                      <a:pt x="407323" y="274320"/>
                    </a:cubicBezTo>
                    <a:cubicBezTo>
                      <a:pt x="399010" y="266007"/>
                      <a:pt x="392166" y="255903"/>
                      <a:pt x="382385" y="249382"/>
                    </a:cubicBezTo>
                    <a:cubicBezTo>
                      <a:pt x="362029" y="235811"/>
                      <a:pt x="289560" y="253538"/>
                      <a:pt x="266007" y="241069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5" name="Puolivapaa piirto 34"/>
              <p:cNvSpPr/>
              <p:nvPr/>
            </p:nvSpPr>
            <p:spPr>
              <a:xfrm>
                <a:off x="1496291" y="5037513"/>
                <a:ext cx="1297872" cy="1297839"/>
              </a:xfrm>
              <a:custGeom>
                <a:avLst/>
                <a:gdLst>
                  <a:gd name="connsiteX0" fmla="*/ 523702 w 1297872"/>
                  <a:gd name="connsiteY0" fmla="*/ 1221971 h 1297839"/>
                  <a:gd name="connsiteX1" fmla="*/ 482138 w 1297872"/>
                  <a:gd name="connsiteY1" fmla="*/ 1197032 h 1297839"/>
                  <a:gd name="connsiteX2" fmla="*/ 423949 w 1297872"/>
                  <a:gd name="connsiteY2" fmla="*/ 1155469 h 1297839"/>
                  <a:gd name="connsiteX3" fmla="*/ 399011 w 1297872"/>
                  <a:gd name="connsiteY3" fmla="*/ 1147156 h 1297839"/>
                  <a:gd name="connsiteX4" fmla="*/ 365760 w 1297872"/>
                  <a:gd name="connsiteY4" fmla="*/ 1138843 h 1297839"/>
                  <a:gd name="connsiteX5" fmla="*/ 315884 w 1297872"/>
                  <a:gd name="connsiteY5" fmla="*/ 1122218 h 1297839"/>
                  <a:gd name="connsiteX6" fmla="*/ 299258 w 1297872"/>
                  <a:gd name="connsiteY6" fmla="*/ 1105592 h 1297839"/>
                  <a:gd name="connsiteX7" fmla="*/ 290945 w 1297872"/>
                  <a:gd name="connsiteY7" fmla="*/ 1080654 h 1297839"/>
                  <a:gd name="connsiteX8" fmla="*/ 332509 w 1297872"/>
                  <a:gd name="connsiteY8" fmla="*/ 1022465 h 1297839"/>
                  <a:gd name="connsiteX9" fmla="*/ 357447 w 1297872"/>
                  <a:gd name="connsiteY9" fmla="*/ 1014152 h 1297839"/>
                  <a:gd name="connsiteX10" fmla="*/ 374073 w 1297872"/>
                  <a:gd name="connsiteY10" fmla="*/ 997527 h 1297839"/>
                  <a:gd name="connsiteX11" fmla="*/ 423949 w 1297872"/>
                  <a:gd name="connsiteY11" fmla="*/ 964276 h 1297839"/>
                  <a:gd name="connsiteX12" fmla="*/ 440574 w 1297872"/>
                  <a:gd name="connsiteY12" fmla="*/ 939338 h 1297839"/>
                  <a:gd name="connsiteX13" fmla="*/ 473825 w 1297872"/>
                  <a:gd name="connsiteY13" fmla="*/ 897774 h 1297839"/>
                  <a:gd name="connsiteX14" fmla="*/ 490451 w 1297872"/>
                  <a:gd name="connsiteY14" fmla="*/ 847898 h 1297839"/>
                  <a:gd name="connsiteX15" fmla="*/ 498764 w 1297872"/>
                  <a:gd name="connsiteY15" fmla="*/ 773083 h 1297839"/>
                  <a:gd name="connsiteX16" fmla="*/ 507076 w 1297872"/>
                  <a:gd name="connsiteY16" fmla="*/ 581891 h 1297839"/>
                  <a:gd name="connsiteX17" fmla="*/ 523702 w 1297872"/>
                  <a:gd name="connsiteY17" fmla="*/ 532014 h 1297839"/>
                  <a:gd name="connsiteX18" fmla="*/ 532014 w 1297872"/>
                  <a:gd name="connsiteY18" fmla="*/ 507076 h 1297839"/>
                  <a:gd name="connsiteX19" fmla="*/ 540327 w 1297872"/>
                  <a:gd name="connsiteY19" fmla="*/ 482138 h 1297839"/>
                  <a:gd name="connsiteX20" fmla="*/ 548640 w 1297872"/>
                  <a:gd name="connsiteY20" fmla="*/ 448887 h 1297839"/>
                  <a:gd name="connsiteX21" fmla="*/ 556953 w 1297872"/>
                  <a:gd name="connsiteY21" fmla="*/ 374072 h 1297839"/>
                  <a:gd name="connsiteX22" fmla="*/ 532014 w 1297872"/>
                  <a:gd name="connsiteY22" fmla="*/ 241069 h 1297839"/>
                  <a:gd name="connsiteX23" fmla="*/ 523702 w 1297872"/>
                  <a:gd name="connsiteY23" fmla="*/ 216131 h 1297839"/>
                  <a:gd name="connsiteX24" fmla="*/ 490451 w 1297872"/>
                  <a:gd name="connsiteY24" fmla="*/ 174567 h 1297839"/>
                  <a:gd name="connsiteX25" fmla="*/ 457200 w 1297872"/>
                  <a:gd name="connsiteY25" fmla="*/ 141316 h 1297839"/>
                  <a:gd name="connsiteX26" fmla="*/ 440574 w 1297872"/>
                  <a:gd name="connsiteY26" fmla="*/ 124691 h 1297839"/>
                  <a:gd name="connsiteX27" fmla="*/ 399011 w 1297872"/>
                  <a:gd name="connsiteY27" fmla="*/ 91440 h 1297839"/>
                  <a:gd name="connsiteX28" fmla="*/ 374073 w 1297872"/>
                  <a:gd name="connsiteY28" fmla="*/ 83127 h 1297839"/>
                  <a:gd name="connsiteX29" fmla="*/ 357447 w 1297872"/>
                  <a:gd name="connsiteY29" fmla="*/ 66502 h 1297839"/>
                  <a:gd name="connsiteX30" fmla="*/ 199505 w 1297872"/>
                  <a:gd name="connsiteY30" fmla="*/ 66502 h 1297839"/>
                  <a:gd name="connsiteX31" fmla="*/ 174567 w 1297872"/>
                  <a:gd name="connsiteY31" fmla="*/ 83127 h 1297839"/>
                  <a:gd name="connsiteX32" fmla="*/ 149629 w 1297872"/>
                  <a:gd name="connsiteY32" fmla="*/ 91440 h 1297839"/>
                  <a:gd name="connsiteX33" fmla="*/ 99753 w 1297872"/>
                  <a:gd name="connsiteY33" fmla="*/ 124691 h 1297839"/>
                  <a:gd name="connsiteX34" fmla="*/ 66502 w 1297872"/>
                  <a:gd name="connsiteY34" fmla="*/ 157942 h 1297839"/>
                  <a:gd name="connsiteX35" fmla="*/ 49876 w 1297872"/>
                  <a:gd name="connsiteY35" fmla="*/ 174567 h 1297839"/>
                  <a:gd name="connsiteX36" fmla="*/ 41564 w 1297872"/>
                  <a:gd name="connsiteY36" fmla="*/ 199505 h 1297839"/>
                  <a:gd name="connsiteX37" fmla="*/ 16625 w 1297872"/>
                  <a:gd name="connsiteY37" fmla="*/ 207818 h 1297839"/>
                  <a:gd name="connsiteX38" fmla="*/ 8313 w 1297872"/>
                  <a:gd name="connsiteY38" fmla="*/ 149629 h 1297839"/>
                  <a:gd name="connsiteX39" fmla="*/ 0 w 1297872"/>
                  <a:gd name="connsiteY39" fmla="*/ 116378 h 1297839"/>
                  <a:gd name="connsiteX40" fmla="*/ 24938 w 1297872"/>
                  <a:gd name="connsiteY40" fmla="*/ 108065 h 1297839"/>
                  <a:gd name="connsiteX41" fmla="*/ 124691 w 1297872"/>
                  <a:gd name="connsiteY41" fmla="*/ 99752 h 1297839"/>
                  <a:gd name="connsiteX42" fmla="*/ 149629 w 1297872"/>
                  <a:gd name="connsiteY42" fmla="*/ 83127 h 1297839"/>
                  <a:gd name="connsiteX43" fmla="*/ 174567 w 1297872"/>
                  <a:gd name="connsiteY43" fmla="*/ 74814 h 1297839"/>
                  <a:gd name="connsiteX44" fmla="*/ 199505 w 1297872"/>
                  <a:gd name="connsiteY44" fmla="*/ 58189 h 1297839"/>
                  <a:gd name="connsiteX45" fmla="*/ 249382 w 1297872"/>
                  <a:gd name="connsiteY45" fmla="*/ 41563 h 1297839"/>
                  <a:gd name="connsiteX46" fmla="*/ 324196 w 1297872"/>
                  <a:gd name="connsiteY46" fmla="*/ 8312 h 1297839"/>
                  <a:gd name="connsiteX47" fmla="*/ 349134 w 1297872"/>
                  <a:gd name="connsiteY47" fmla="*/ 0 h 1297839"/>
                  <a:gd name="connsiteX48" fmla="*/ 440574 w 1297872"/>
                  <a:gd name="connsiteY48" fmla="*/ 8312 h 1297839"/>
                  <a:gd name="connsiteX49" fmla="*/ 490451 w 1297872"/>
                  <a:gd name="connsiteY49" fmla="*/ 41563 h 1297839"/>
                  <a:gd name="connsiteX50" fmla="*/ 507076 w 1297872"/>
                  <a:gd name="connsiteY50" fmla="*/ 66502 h 1297839"/>
                  <a:gd name="connsiteX51" fmla="*/ 532014 w 1297872"/>
                  <a:gd name="connsiteY51" fmla="*/ 83127 h 1297839"/>
                  <a:gd name="connsiteX52" fmla="*/ 565265 w 1297872"/>
                  <a:gd name="connsiteY52" fmla="*/ 116378 h 1297839"/>
                  <a:gd name="connsiteX53" fmla="*/ 581891 w 1297872"/>
                  <a:gd name="connsiteY53" fmla="*/ 133003 h 1297839"/>
                  <a:gd name="connsiteX54" fmla="*/ 615142 w 1297872"/>
                  <a:gd name="connsiteY54" fmla="*/ 182880 h 1297839"/>
                  <a:gd name="connsiteX55" fmla="*/ 640080 w 1297872"/>
                  <a:gd name="connsiteY55" fmla="*/ 224443 h 1297839"/>
                  <a:gd name="connsiteX56" fmla="*/ 665018 w 1297872"/>
                  <a:gd name="connsiteY56" fmla="*/ 315883 h 1297839"/>
                  <a:gd name="connsiteX57" fmla="*/ 673331 w 1297872"/>
                  <a:gd name="connsiteY57" fmla="*/ 340822 h 1297839"/>
                  <a:gd name="connsiteX58" fmla="*/ 681644 w 1297872"/>
                  <a:gd name="connsiteY58" fmla="*/ 390698 h 1297839"/>
                  <a:gd name="connsiteX59" fmla="*/ 714894 w 1297872"/>
                  <a:gd name="connsiteY59" fmla="*/ 432262 h 1297839"/>
                  <a:gd name="connsiteX60" fmla="*/ 922713 w 1297872"/>
                  <a:gd name="connsiteY60" fmla="*/ 423949 h 1297839"/>
                  <a:gd name="connsiteX61" fmla="*/ 972589 w 1297872"/>
                  <a:gd name="connsiteY61" fmla="*/ 390698 h 1297839"/>
                  <a:gd name="connsiteX62" fmla="*/ 997527 w 1297872"/>
                  <a:gd name="connsiteY62" fmla="*/ 374072 h 1297839"/>
                  <a:gd name="connsiteX63" fmla="*/ 1047404 w 1297872"/>
                  <a:gd name="connsiteY63" fmla="*/ 357447 h 1297839"/>
                  <a:gd name="connsiteX64" fmla="*/ 1072342 w 1297872"/>
                  <a:gd name="connsiteY64" fmla="*/ 349134 h 1297839"/>
                  <a:gd name="connsiteX65" fmla="*/ 1147156 w 1297872"/>
                  <a:gd name="connsiteY65" fmla="*/ 340822 h 1297839"/>
                  <a:gd name="connsiteX66" fmla="*/ 1296785 w 1297872"/>
                  <a:gd name="connsiteY66" fmla="*/ 340822 h 1297839"/>
                  <a:gd name="connsiteX67" fmla="*/ 1280160 w 1297872"/>
                  <a:gd name="connsiteY67" fmla="*/ 407323 h 1297839"/>
                  <a:gd name="connsiteX68" fmla="*/ 1271847 w 1297872"/>
                  <a:gd name="connsiteY68" fmla="*/ 465512 h 1297839"/>
                  <a:gd name="connsiteX69" fmla="*/ 1221971 w 1297872"/>
                  <a:gd name="connsiteY69" fmla="*/ 490451 h 1297839"/>
                  <a:gd name="connsiteX70" fmla="*/ 980902 w 1297872"/>
                  <a:gd name="connsiteY70" fmla="*/ 498763 h 1297839"/>
                  <a:gd name="connsiteX71" fmla="*/ 914400 w 1297872"/>
                  <a:gd name="connsiteY71" fmla="*/ 515389 h 1297839"/>
                  <a:gd name="connsiteX72" fmla="*/ 889462 w 1297872"/>
                  <a:gd name="connsiteY72" fmla="*/ 523702 h 1297839"/>
                  <a:gd name="connsiteX73" fmla="*/ 856211 w 1297872"/>
                  <a:gd name="connsiteY73" fmla="*/ 532014 h 1297839"/>
                  <a:gd name="connsiteX74" fmla="*/ 831273 w 1297872"/>
                  <a:gd name="connsiteY74" fmla="*/ 540327 h 1297839"/>
                  <a:gd name="connsiteX75" fmla="*/ 764771 w 1297872"/>
                  <a:gd name="connsiteY75" fmla="*/ 556952 h 1297839"/>
                  <a:gd name="connsiteX76" fmla="*/ 748145 w 1297872"/>
                  <a:gd name="connsiteY76" fmla="*/ 573578 h 1297839"/>
                  <a:gd name="connsiteX77" fmla="*/ 714894 w 1297872"/>
                  <a:gd name="connsiteY77" fmla="*/ 615142 h 1297839"/>
                  <a:gd name="connsiteX78" fmla="*/ 681644 w 1297872"/>
                  <a:gd name="connsiteY78" fmla="*/ 689956 h 1297839"/>
                  <a:gd name="connsiteX79" fmla="*/ 656705 w 1297872"/>
                  <a:gd name="connsiteY79" fmla="*/ 748145 h 1297839"/>
                  <a:gd name="connsiteX80" fmla="*/ 648393 w 1297872"/>
                  <a:gd name="connsiteY80" fmla="*/ 781396 h 1297839"/>
                  <a:gd name="connsiteX81" fmla="*/ 665018 w 1297872"/>
                  <a:gd name="connsiteY81" fmla="*/ 980902 h 1297839"/>
                  <a:gd name="connsiteX82" fmla="*/ 681644 w 1297872"/>
                  <a:gd name="connsiteY82" fmla="*/ 1014152 h 1297839"/>
                  <a:gd name="connsiteX83" fmla="*/ 698269 w 1297872"/>
                  <a:gd name="connsiteY83" fmla="*/ 1030778 h 1297839"/>
                  <a:gd name="connsiteX84" fmla="*/ 706582 w 1297872"/>
                  <a:gd name="connsiteY84" fmla="*/ 1055716 h 1297839"/>
                  <a:gd name="connsiteX85" fmla="*/ 723207 w 1297872"/>
                  <a:gd name="connsiteY85" fmla="*/ 1072342 h 1297839"/>
                  <a:gd name="connsiteX86" fmla="*/ 731520 w 1297872"/>
                  <a:gd name="connsiteY86" fmla="*/ 1105592 h 1297839"/>
                  <a:gd name="connsiteX87" fmla="*/ 739833 w 1297872"/>
                  <a:gd name="connsiteY87" fmla="*/ 1172094 h 1297839"/>
                  <a:gd name="connsiteX88" fmla="*/ 748145 w 1297872"/>
                  <a:gd name="connsiteY88" fmla="*/ 1205345 h 1297839"/>
                  <a:gd name="connsiteX89" fmla="*/ 789709 w 1297872"/>
                  <a:gd name="connsiteY89" fmla="*/ 1246909 h 1297839"/>
                  <a:gd name="connsiteX90" fmla="*/ 764771 w 1297872"/>
                  <a:gd name="connsiteY90" fmla="*/ 1296785 h 1297839"/>
                  <a:gd name="connsiteX91" fmla="*/ 706582 w 1297872"/>
                  <a:gd name="connsiteY91" fmla="*/ 1288472 h 1297839"/>
                  <a:gd name="connsiteX92" fmla="*/ 665018 w 1297872"/>
                  <a:gd name="connsiteY92" fmla="*/ 1263534 h 1297839"/>
                  <a:gd name="connsiteX93" fmla="*/ 615142 w 1297872"/>
                  <a:gd name="connsiteY93" fmla="*/ 1205345 h 1297839"/>
                  <a:gd name="connsiteX94" fmla="*/ 565265 w 1297872"/>
                  <a:gd name="connsiteY94" fmla="*/ 1188720 h 1297839"/>
                  <a:gd name="connsiteX95" fmla="*/ 540327 w 1297872"/>
                  <a:gd name="connsiteY95" fmla="*/ 1180407 h 1297839"/>
                  <a:gd name="connsiteX96" fmla="*/ 523702 w 1297872"/>
                  <a:gd name="connsiteY96" fmla="*/ 1221971 h 129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297872" h="1297839">
                    <a:moveTo>
                      <a:pt x="523702" y="1221971"/>
                    </a:moveTo>
                    <a:cubicBezTo>
                      <a:pt x="509847" y="1213658"/>
                      <a:pt x="495582" y="1205994"/>
                      <a:pt x="482138" y="1197032"/>
                    </a:cubicBezTo>
                    <a:cubicBezTo>
                      <a:pt x="470840" y="1189500"/>
                      <a:pt x="438821" y="1162905"/>
                      <a:pt x="423949" y="1155469"/>
                    </a:cubicBezTo>
                    <a:cubicBezTo>
                      <a:pt x="416112" y="1151550"/>
                      <a:pt x="407436" y="1149563"/>
                      <a:pt x="399011" y="1147156"/>
                    </a:cubicBezTo>
                    <a:cubicBezTo>
                      <a:pt x="388026" y="1144017"/>
                      <a:pt x="376703" y="1142126"/>
                      <a:pt x="365760" y="1138843"/>
                    </a:cubicBezTo>
                    <a:cubicBezTo>
                      <a:pt x="348974" y="1133807"/>
                      <a:pt x="315884" y="1122218"/>
                      <a:pt x="315884" y="1122218"/>
                    </a:cubicBezTo>
                    <a:cubicBezTo>
                      <a:pt x="310342" y="1116676"/>
                      <a:pt x="303290" y="1112313"/>
                      <a:pt x="299258" y="1105592"/>
                    </a:cubicBezTo>
                    <a:cubicBezTo>
                      <a:pt x="294750" y="1098078"/>
                      <a:pt x="290945" y="1089416"/>
                      <a:pt x="290945" y="1080654"/>
                    </a:cubicBezTo>
                    <a:cubicBezTo>
                      <a:pt x="290945" y="1059970"/>
                      <a:pt x="316800" y="1027701"/>
                      <a:pt x="332509" y="1022465"/>
                    </a:cubicBezTo>
                    <a:lnTo>
                      <a:pt x="357447" y="1014152"/>
                    </a:lnTo>
                    <a:cubicBezTo>
                      <a:pt x="362989" y="1008610"/>
                      <a:pt x="367803" y="1002229"/>
                      <a:pt x="374073" y="997527"/>
                    </a:cubicBezTo>
                    <a:cubicBezTo>
                      <a:pt x="390058" y="985538"/>
                      <a:pt x="423949" y="964276"/>
                      <a:pt x="423949" y="964276"/>
                    </a:cubicBezTo>
                    <a:cubicBezTo>
                      <a:pt x="429491" y="955963"/>
                      <a:pt x="434333" y="947139"/>
                      <a:pt x="440574" y="939338"/>
                    </a:cubicBezTo>
                    <a:cubicBezTo>
                      <a:pt x="457848" y="917745"/>
                      <a:pt x="461031" y="926560"/>
                      <a:pt x="473825" y="897774"/>
                    </a:cubicBezTo>
                    <a:cubicBezTo>
                      <a:pt x="480943" y="881760"/>
                      <a:pt x="490451" y="847898"/>
                      <a:pt x="490451" y="847898"/>
                    </a:cubicBezTo>
                    <a:cubicBezTo>
                      <a:pt x="493222" y="822960"/>
                      <a:pt x="497199" y="798126"/>
                      <a:pt x="498764" y="773083"/>
                    </a:cubicBezTo>
                    <a:cubicBezTo>
                      <a:pt x="502743" y="709416"/>
                      <a:pt x="500512" y="645343"/>
                      <a:pt x="507076" y="581891"/>
                    </a:cubicBezTo>
                    <a:cubicBezTo>
                      <a:pt x="508879" y="564459"/>
                      <a:pt x="518160" y="548640"/>
                      <a:pt x="523702" y="532014"/>
                    </a:cubicBezTo>
                    <a:lnTo>
                      <a:pt x="532014" y="507076"/>
                    </a:lnTo>
                    <a:cubicBezTo>
                      <a:pt x="534785" y="498763"/>
                      <a:pt x="538202" y="490639"/>
                      <a:pt x="540327" y="482138"/>
                    </a:cubicBezTo>
                    <a:lnTo>
                      <a:pt x="548640" y="448887"/>
                    </a:lnTo>
                    <a:cubicBezTo>
                      <a:pt x="551411" y="423949"/>
                      <a:pt x="556953" y="399164"/>
                      <a:pt x="556953" y="374072"/>
                    </a:cubicBezTo>
                    <a:cubicBezTo>
                      <a:pt x="556953" y="303673"/>
                      <a:pt x="551117" y="298379"/>
                      <a:pt x="532014" y="241069"/>
                    </a:cubicBezTo>
                    <a:cubicBezTo>
                      <a:pt x="529243" y="232756"/>
                      <a:pt x="529898" y="222327"/>
                      <a:pt x="523702" y="216131"/>
                    </a:cubicBezTo>
                    <a:cubicBezTo>
                      <a:pt x="467105" y="159534"/>
                      <a:pt x="553370" y="247972"/>
                      <a:pt x="490451" y="174567"/>
                    </a:cubicBezTo>
                    <a:cubicBezTo>
                      <a:pt x="480250" y="162666"/>
                      <a:pt x="468284" y="152400"/>
                      <a:pt x="457200" y="141316"/>
                    </a:cubicBezTo>
                    <a:lnTo>
                      <a:pt x="440574" y="124691"/>
                    </a:lnTo>
                    <a:cubicBezTo>
                      <a:pt x="425108" y="109225"/>
                      <a:pt x="419988" y="101929"/>
                      <a:pt x="399011" y="91440"/>
                    </a:cubicBezTo>
                    <a:cubicBezTo>
                      <a:pt x="391174" y="87521"/>
                      <a:pt x="382386" y="85898"/>
                      <a:pt x="374073" y="83127"/>
                    </a:cubicBezTo>
                    <a:cubicBezTo>
                      <a:pt x="368531" y="77585"/>
                      <a:pt x="364167" y="70534"/>
                      <a:pt x="357447" y="66502"/>
                    </a:cubicBezTo>
                    <a:cubicBezTo>
                      <a:pt x="317366" y="42454"/>
                      <a:pt x="204384" y="66197"/>
                      <a:pt x="199505" y="66502"/>
                    </a:cubicBezTo>
                    <a:cubicBezTo>
                      <a:pt x="191192" y="72044"/>
                      <a:pt x="183503" y="78659"/>
                      <a:pt x="174567" y="83127"/>
                    </a:cubicBezTo>
                    <a:cubicBezTo>
                      <a:pt x="166730" y="87046"/>
                      <a:pt x="156920" y="86579"/>
                      <a:pt x="149629" y="91440"/>
                    </a:cubicBezTo>
                    <a:cubicBezTo>
                      <a:pt x="87361" y="132952"/>
                      <a:pt x="159050" y="104925"/>
                      <a:pt x="99753" y="124691"/>
                    </a:cubicBezTo>
                    <a:lnTo>
                      <a:pt x="66502" y="157942"/>
                    </a:lnTo>
                    <a:lnTo>
                      <a:pt x="49876" y="174567"/>
                    </a:lnTo>
                    <a:cubicBezTo>
                      <a:pt x="47105" y="182880"/>
                      <a:pt x="47760" y="193309"/>
                      <a:pt x="41564" y="199505"/>
                    </a:cubicBezTo>
                    <a:cubicBezTo>
                      <a:pt x="35368" y="205701"/>
                      <a:pt x="21486" y="215109"/>
                      <a:pt x="16625" y="207818"/>
                    </a:cubicBezTo>
                    <a:cubicBezTo>
                      <a:pt x="5757" y="191516"/>
                      <a:pt x="11818" y="168906"/>
                      <a:pt x="8313" y="149629"/>
                    </a:cubicBezTo>
                    <a:cubicBezTo>
                      <a:pt x="6269" y="138388"/>
                      <a:pt x="2771" y="127462"/>
                      <a:pt x="0" y="116378"/>
                    </a:cubicBezTo>
                    <a:cubicBezTo>
                      <a:pt x="8313" y="113607"/>
                      <a:pt x="16253" y="109223"/>
                      <a:pt x="24938" y="108065"/>
                    </a:cubicBezTo>
                    <a:cubicBezTo>
                      <a:pt x="58012" y="103655"/>
                      <a:pt x="91973" y="106296"/>
                      <a:pt x="124691" y="99752"/>
                    </a:cubicBezTo>
                    <a:cubicBezTo>
                      <a:pt x="134488" y="97793"/>
                      <a:pt x="140693" y="87595"/>
                      <a:pt x="149629" y="83127"/>
                    </a:cubicBezTo>
                    <a:cubicBezTo>
                      <a:pt x="157466" y="79208"/>
                      <a:pt x="166730" y="78733"/>
                      <a:pt x="174567" y="74814"/>
                    </a:cubicBezTo>
                    <a:cubicBezTo>
                      <a:pt x="183503" y="70346"/>
                      <a:pt x="190376" y="62247"/>
                      <a:pt x="199505" y="58189"/>
                    </a:cubicBezTo>
                    <a:cubicBezTo>
                      <a:pt x="215520" y="51071"/>
                      <a:pt x="234800" y="51284"/>
                      <a:pt x="249382" y="41563"/>
                    </a:cubicBezTo>
                    <a:cubicBezTo>
                      <a:pt x="288900" y="15218"/>
                      <a:pt x="264845" y="28096"/>
                      <a:pt x="324196" y="8312"/>
                    </a:cubicBezTo>
                    <a:lnTo>
                      <a:pt x="349134" y="0"/>
                    </a:lnTo>
                    <a:cubicBezTo>
                      <a:pt x="379614" y="2771"/>
                      <a:pt x="411212" y="-324"/>
                      <a:pt x="440574" y="8312"/>
                    </a:cubicBezTo>
                    <a:cubicBezTo>
                      <a:pt x="459744" y="13950"/>
                      <a:pt x="490451" y="41563"/>
                      <a:pt x="490451" y="41563"/>
                    </a:cubicBezTo>
                    <a:cubicBezTo>
                      <a:pt x="495993" y="49876"/>
                      <a:pt x="500012" y="59437"/>
                      <a:pt x="507076" y="66502"/>
                    </a:cubicBezTo>
                    <a:cubicBezTo>
                      <a:pt x="514140" y="73566"/>
                      <a:pt x="524429" y="76625"/>
                      <a:pt x="532014" y="83127"/>
                    </a:cubicBezTo>
                    <a:cubicBezTo>
                      <a:pt x="543915" y="93328"/>
                      <a:pt x="554181" y="105294"/>
                      <a:pt x="565265" y="116378"/>
                    </a:cubicBezTo>
                    <a:lnTo>
                      <a:pt x="581891" y="133003"/>
                    </a:lnTo>
                    <a:cubicBezTo>
                      <a:pt x="601658" y="192303"/>
                      <a:pt x="573629" y="120609"/>
                      <a:pt x="615142" y="182880"/>
                    </a:cubicBezTo>
                    <a:cubicBezTo>
                      <a:pt x="658302" y="247621"/>
                      <a:pt x="588305" y="172672"/>
                      <a:pt x="640080" y="224443"/>
                    </a:cubicBezTo>
                    <a:cubicBezTo>
                      <a:pt x="675749" y="331454"/>
                      <a:pt x="641516" y="221880"/>
                      <a:pt x="665018" y="315883"/>
                    </a:cubicBezTo>
                    <a:cubicBezTo>
                      <a:pt x="667143" y="324384"/>
                      <a:pt x="671430" y="332268"/>
                      <a:pt x="673331" y="340822"/>
                    </a:cubicBezTo>
                    <a:cubicBezTo>
                      <a:pt x="676987" y="357275"/>
                      <a:pt x="676314" y="374708"/>
                      <a:pt x="681644" y="390698"/>
                    </a:cubicBezTo>
                    <a:cubicBezTo>
                      <a:pt x="686887" y="406427"/>
                      <a:pt x="703544" y="420912"/>
                      <a:pt x="714894" y="432262"/>
                    </a:cubicBezTo>
                    <a:cubicBezTo>
                      <a:pt x="784167" y="429491"/>
                      <a:pt x="853561" y="428889"/>
                      <a:pt x="922713" y="423949"/>
                    </a:cubicBezTo>
                    <a:cubicBezTo>
                      <a:pt x="951473" y="421895"/>
                      <a:pt x="951290" y="408447"/>
                      <a:pt x="972589" y="390698"/>
                    </a:cubicBezTo>
                    <a:cubicBezTo>
                      <a:pt x="980264" y="384302"/>
                      <a:pt x="988397" y="378130"/>
                      <a:pt x="997527" y="374072"/>
                    </a:cubicBezTo>
                    <a:cubicBezTo>
                      <a:pt x="1013541" y="366954"/>
                      <a:pt x="1030778" y="362989"/>
                      <a:pt x="1047404" y="357447"/>
                    </a:cubicBezTo>
                    <a:cubicBezTo>
                      <a:pt x="1055717" y="354676"/>
                      <a:pt x="1063633" y="350102"/>
                      <a:pt x="1072342" y="349134"/>
                    </a:cubicBezTo>
                    <a:lnTo>
                      <a:pt x="1147156" y="340822"/>
                    </a:lnTo>
                    <a:cubicBezTo>
                      <a:pt x="1198280" y="323780"/>
                      <a:pt x="1226730" y="310799"/>
                      <a:pt x="1296785" y="340822"/>
                    </a:cubicBezTo>
                    <a:cubicBezTo>
                      <a:pt x="1302638" y="343330"/>
                      <a:pt x="1283091" y="398531"/>
                      <a:pt x="1280160" y="407323"/>
                    </a:cubicBezTo>
                    <a:cubicBezTo>
                      <a:pt x="1277389" y="426719"/>
                      <a:pt x="1279805" y="447607"/>
                      <a:pt x="1271847" y="465512"/>
                    </a:cubicBezTo>
                    <a:cubicBezTo>
                      <a:pt x="1267804" y="474609"/>
                      <a:pt x="1231667" y="489845"/>
                      <a:pt x="1221971" y="490451"/>
                    </a:cubicBezTo>
                    <a:cubicBezTo>
                      <a:pt x="1141723" y="495466"/>
                      <a:pt x="1061258" y="495992"/>
                      <a:pt x="980902" y="498763"/>
                    </a:cubicBezTo>
                    <a:cubicBezTo>
                      <a:pt x="923897" y="517765"/>
                      <a:pt x="994649" y="495326"/>
                      <a:pt x="914400" y="515389"/>
                    </a:cubicBezTo>
                    <a:cubicBezTo>
                      <a:pt x="905899" y="517514"/>
                      <a:pt x="897887" y="521295"/>
                      <a:pt x="889462" y="523702"/>
                    </a:cubicBezTo>
                    <a:cubicBezTo>
                      <a:pt x="878477" y="526841"/>
                      <a:pt x="867196" y="528875"/>
                      <a:pt x="856211" y="532014"/>
                    </a:cubicBezTo>
                    <a:cubicBezTo>
                      <a:pt x="847786" y="534421"/>
                      <a:pt x="839774" y="538202"/>
                      <a:pt x="831273" y="540327"/>
                    </a:cubicBezTo>
                    <a:lnTo>
                      <a:pt x="764771" y="556952"/>
                    </a:lnTo>
                    <a:cubicBezTo>
                      <a:pt x="759229" y="562494"/>
                      <a:pt x="753041" y="567458"/>
                      <a:pt x="748145" y="573578"/>
                    </a:cubicBezTo>
                    <a:cubicBezTo>
                      <a:pt x="706199" y="626011"/>
                      <a:pt x="755038" y="574998"/>
                      <a:pt x="714894" y="615142"/>
                    </a:cubicBezTo>
                    <a:cubicBezTo>
                      <a:pt x="695110" y="674496"/>
                      <a:pt x="707990" y="650437"/>
                      <a:pt x="681644" y="689956"/>
                    </a:cubicBezTo>
                    <a:cubicBezTo>
                      <a:pt x="657776" y="785426"/>
                      <a:pt x="691152" y="667768"/>
                      <a:pt x="656705" y="748145"/>
                    </a:cubicBezTo>
                    <a:cubicBezTo>
                      <a:pt x="652205" y="758646"/>
                      <a:pt x="651164" y="770312"/>
                      <a:pt x="648393" y="781396"/>
                    </a:cubicBezTo>
                    <a:cubicBezTo>
                      <a:pt x="650774" y="831400"/>
                      <a:pt x="639238" y="920751"/>
                      <a:pt x="665018" y="980902"/>
                    </a:cubicBezTo>
                    <a:cubicBezTo>
                      <a:pt x="669899" y="992292"/>
                      <a:pt x="674770" y="1003842"/>
                      <a:pt x="681644" y="1014152"/>
                    </a:cubicBezTo>
                    <a:cubicBezTo>
                      <a:pt x="685991" y="1020673"/>
                      <a:pt x="692727" y="1025236"/>
                      <a:pt x="698269" y="1030778"/>
                    </a:cubicBezTo>
                    <a:cubicBezTo>
                      <a:pt x="701040" y="1039091"/>
                      <a:pt x="702074" y="1048202"/>
                      <a:pt x="706582" y="1055716"/>
                    </a:cubicBezTo>
                    <a:cubicBezTo>
                      <a:pt x="710614" y="1062436"/>
                      <a:pt x="719702" y="1065332"/>
                      <a:pt x="723207" y="1072342"/>
                    </a:cubicBezTo>
                    <a:cubicBezTo>
                      <a:pt x="728316" y="1082560"/>
                      <a:pt x="728749" y="1094509"/>
                      <a:pt x="731520" y="1105592"/>
                    </a:cubicBezTo>
                    <a:cubicBezTo>
                      <a:pt x="734291" y="1127759"/>
                      <a:pt x="736160" y="1150058"/>
                      <a:pt x="739833" y="1172094"/>
                    </a:cubicBezTo>
                    <a:cubicBezTo>
                      <a:pt x="741711" y="1183363"/>
                      <a:pt x="741808" y="1195839"/>
                      <a:pt x="748145" y="1205345"/>
                    </a:cubicBezTo>
                    <a:cubicBezTo>
                      <a:pt x="759013" y="1221648"/>
                      <a:pt x="789709" y="1246909"/>
                      <a:pt x="789709" y="1246909"/>
                    </a:cubicBezTo>
                    <a:cubicBezTo>
                      <a:pt x="786906" y="1255319"/>
                      <a:pt x="776372" y="1294207"/>
                      <a:pt x="764771" y="1296785"/>
                    </a:cubicBezTo>
                    <a:cubicBezTo>
                      <a:pt x="745644" y="1301035"/>
                      <a:pt x="725978" y="1291243"/>
                      <a:pt x="706582" y="1288472"/>
                    </a:cubicBezTo>
                    <a:cubicBezTo>
                      <a:pt x="681167" y="1280001"/>
                      <a:pt x="681616" y="1284281"/>
                      <a:pt x="665018" y="1263534"/>
                    </a:cubicBezTo>
                    <a:cubicBezTo>
                      <a:pt x="651480" y="1246612"/>
                      <a:pt x="636972" y="1212621"/>
                      <a:pt x="615142" y="1205345"/>
                    </a:cubicBezTo>
                    <a:lnTo>
                      <a:pt x="565265" y="1188720"/>
                    </a:lnTo>
                    <a:lnTo>
                      <a:pt x="540327" y="1180407"/>
                    </a:lnTo>
                    <a:lnTo>
                      <a:pt x="523702" y="1221971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038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uolivapaa piirto 21"/>
          <p:cNvSpPr/>
          <p:nvPr/>
        </p:nvSpPr>
        <p:spPr>
          <a:xfrm>
            <a:off x="3532909" y="1030778"/>
            <a:ext cx="120934" cy="282633"/>
          </a:xfrm>
          <a:custGeom>
            <a:avLst/>
            <a:gdLst>
              <a:gd name="connsiteX0" fmla="*/ 0 w 120934"/>
              <a:gd name="connsiteY0" fmla="*/ 282633 h 282633"/>
              <a:gd name="connsiteX1" fmla="*/ 16626 w 120934"/>
              <a:gd name="connsiteY1" fmla="*/ 199506 h 282633"/>
              <a:gd name="connsiteX2" fmla="*/ 33251 w 120934"/>
              <a:gd name="connsiteY2" fmla="*/ 149629 h 282633"/>
              <a:gd name="connsiteX3" fmla="*/ 58189 w 120934"/>
              <a:gd name="connsiteY3" fmla="*/ 157942 h 282633"/>
              <a:gd name="connsiteX4" fmla="*/ 24938 w 120934"/>
              <a:gd name="connsiteY4" fmla="*/ 199506 h 282633"/>
              <a:gd name="connsiteX5" fmla="*/ 16626 w 120934"/>
              <a:gd name="connsiteY5" fmla="*/ 66502 h 282633"/>
              <a:gd name="connsiteX6" fmla="*/ 66502 w 120934"/>
              <a:gd name="connsiteY6" fmla="*/ 41564 h 282633"/>
              <a:gd name="connsiteX7" fmla="*/ 116378 w 120934"/>
              <a:gd name="connsiteY7" fmla="*/ 49877 h 282633"/>
              <a:gd name="connsiteX8" fmla="*/ 108066 w 120934"/>
              <a:gd name="connsiteY8" fmla="*/ 149629 h 282633"/>
              <a:gd name="connsiteX9" fmla="*/ 108066 w 120934"/>
              <a:gd name="connsiteY9" fmla="*/ 0 h 28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934" h="282633">
                <a:moveTo>
                  <a:pt x="0" y="282633"/>
                </a:moveTo>
                <a:cubicBezTo>
                  <a:pt x="23051" y="213483"/>
                  <a:pt x="-12026" y="323667"/>
                  <a:pt x="16626" y="199506"/>
                </a:cubicBezTo>
                <a:cubicBezTo>
                  <a:pt x="20567" y="182430"/>
                  <a:pt x="33251" y="149629"/>
                  <a:pt x="33251" y="149629"/>
                </a:cubicBezTo>
                <a:cubicBezTo>
                  <a:pt x="41564" y="152400"/>
                  <a:pt x="57102" y="149247"/>
                  <a:pt x="58189" y="157942"/>
                </a:cubicBezTo>
                <a:cubicBezTo>
                  <a:pt x="70261" y="254515"/>
                  <a:pt x="43843" y="218410"/>
                  <a:pt x="24938" y="199506"/>
                </a:cubicBezTo>
                <a:cubicBezTo>
                  <a:pt x="6891" y="145362"/>
                  <a:pt x="-5163" y="131869"/>
                  <a:pt x="16626" y="66502"/>
                </a:cubicBezTo>
                <a:cubicBezTo>
                  <a:pt x="20654" y="54417"/>
                  <a:pt x="56820" y="44792"/>
                  <a:pt x="66502" y="41564"/>
                </a:cubicBezTo>
                <a:lnTo>
                  <a:pt x="116378" y="49877"/>
                </a:lnTo>
                <a:cubicBezTo>
                  <a:pt x="128356" y="81019"/>
                  <a:pt x="113551" y="182541"/>
                  <a:pt x="108066" y="149629"/>
                </a:cubicBezTo>
                <a:cubicBezTo>
                  <a:pt x="99867" y="100431"/>
                  <a:pt x="108066" y="49876"/>
                  <a:pt x="108066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Puolivapaa piirto 31"/>
          <p:cNvSpPr/>
          <p:nvPr/>
        </p:nvSpPr>
        <p:spPr>
          <a:xfrm>
            <a:off x="482138" y="3788685"/>
            <a:ext cx="357447" cy="51795"/>
          </a:xfrm>
          <a:custGeom>
            <a:avLst/>
            <a:gdLst>
              <a:gd name="connsiteX0" fmla="*/ 0 w 357447"/>
              <a:gd name="connsiteY0" fmla="*/ 18544 h 51795"/>
              <a:gd name="connsiteX1" fmla="*/ 66502 w 357447"/>
              <a:gd name="connsiteY1" fmla="*/ 35170 h 51795"/>
              <a:gd name="connsiteX2" fmla="*/ 91440 w 357447"/>
              <a:gd name="connsiteY2" fmla="*/ 51795 h 51795"/>
              <a:gd name="connsiteX3" fmla="*/ 174567 w 357447"/>
              <a:gd name="connsiteY3" fmla="*/ 43482 h 51795"/>
              <a:gd name="connsiteX4" fmla="*/ 232757 w 357447"/>
              <a:gd name="connsiteY4" fmla="*/ 26857 h 51795"/>
              <a:gd name="connsiteX5" fmla="*/ 257695 w 357447"/>
              <a:gd name="connsiteY5" fmla="*/ 10231 h 51795"/>
              <a:gd name="connsiteX6" fmla="*/ 357447 w 357447"/>
              <a:gd name="connsiteY6" fmla="*/ 1919 h 5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447" h="51795">
                <a:moveTo>
                  <a:pt x="0" y="18544"/>
                </a:moveTo>
                <a:cubicBezTo>
                  <a:pt x="15811" y="21706"/>
                  <a:pt x="49460" y="26649"/>
                  <a:pt x="66502" y="35170"/>
                </a:cubicBezTo>
                <a:cubicBezTo>
                  <a:pt x="75438" y="39638"/>
                  <a:pt x="83127" y="46253"/>
                  <a:pt x="91440" y="51795"/>
                </a:cubicBezTo>
                <a:cubicBezTo>
                  <a:pt x="119149" y="49024"/>
                  <a:pt x="147000" y="47420"/>
                  <a:pt x="174567" y="43482"/>
                </a:cubicBezTo>
                <a:cubicBezTo>
                  <a:pt x="192838" y="40872"/>
                  <a:pt x="214989" y="32780"/>
                  <a:pt x="232757" y="26857"/>
                </a:cubicBezTo>
                <a:cubicBezTo>
                  <a:pt x="241070" y="21315"/>
                  <a:pt x="248759" y="14699"/>
                  <a:pt x="257695" y="10231"/>
                </a:cubicBezTo>
                <a:cubicBezTo>
                  <a:pt x="290090" y="-5967"/>
                  <a:pt x="319981" y="1919"/>
                  <a:pt x="357447" y="19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Puolivapaa piirto 32"/>
          <p:cNvSpPr/>
          <p:nvPr/>
        </p:nvSpPr>
        <p:spPr>
          <a:xfrm>
            <a:off x="523702" y="381554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Puolivapaa piirto 33"/>
          <p:cNvSpPr/>
          <p:nvPr/>
        </p:nvSpPr>
        <p:spPr>
          <a:xfrm>
            <a:off x="4854414" y="4397433"/>
            <a:ext cx="25157" cy="66502"/>
          </a:xfrm>
          <a:custGeom>
            <a:avLst/>
            <a:gdLst>
              <a:gd name="connsiteX0" fmla="*/ 25157 w 25157"/>
              <a:gd name="connsiteY0" fmla="*/ 0 h 66502"/>
              <a:gd name="connsiteX1" fmla="*/ 219 w 25157"/>
              <a:gd name="connsiteY1" fmla="*/ 66502 h 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157" h="66502">
                <a:moveTo>
                  <a:pt x="25157" y="0"/>
                </a:moveTo>
                <a:cubicBezTo>
                  <a:pt x="-4058" y="48691"/>
                  <a:pt x="219" y="25406"/>
                  <a:pt x="219" y="665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7" name="Ryhmä 36"/>
          <p:cNvGrpSpPr/>
          <p:nvPr/>
        </p:nvGrpSpPr>
        <p:grpSpPr>
          <a:xfrm>
            <a:off x="219350" y="174567"/>
            <a:ext cx="10911392" cy="5270269"/>
            <a:chOff x="219350" y="174567"/>
            <a:chExt cx="10911392" cy="5270269"/>
          </a:xfrm>
        </p:grpSpPr>
        <p:grpSp>
          <p:nvGrpSpPr>
            <p:cNvPr id="21" name="Ryhmä 20"/>
            <p:cNvGrpSpPr/>
            <p:nvPr/>
          </p:nvGrpSpPr>
          <p:grpSpPr>
            <a:xfrm>
              <a:off x="972589" y="174567"/>
              <a:ext cx="10158153" cy="5270269"/>
              <a:chOff x="972589" y="174567"/>
              <a:chExt cx="10158153" cy="5270269"/>
            </a:xfrm>
            <a:solidFill>
              <a:schemeClr val="accent3">
                <a:lumMod val="75000"/>
              </a:schemeClr>
            </a:solidFill>
          </p:grpSpPr>
          <p:grpSp>
            <p:nvGrpSpPr>
              <p:cNvPr id="16" name="Ryhmä 15"/>
              <p:cNvGrpSpPr/>
              <p:nvPr/>
            </p:nvGrpSpPr>
            <p:grpSpPr>
              <a:xfrm>
                <a:off x="972589" y="174567"/>
                <a:ext cx="10158153" cy="5270269"/>
                <a:chOff x="972589" y="174567"/>
                <a:chExt cx="10158153" cy="5270269"/>
              </a:xfrm>
              <a:grpFill/>
            </p:grpSpPr>
            <p:sp>
              <p:nvSpPr>
                <p:cNvPr id="4" name="Puolivapaa piirto 3"/>
                <p:cNvSpPr/>
                <p:nvPr/>
              </p:nvSpPr>
              <p:spPr>
                <a:xfrm>
                  <a:off x="972589" y="3707476"/>
                  <a:ext cx="10141527" cy="1737360"/>
                </a:xfrm>
                <a:custGeom>
                  <a:avLst/>
                  <a:gdLst>
                    <a:gd name="connsiteX0" fmla="*/ 0 w 10141527"/>
                    <a:gd name="connsiteY0" fmla="*/ 74815 h 1737360"/>
                    <a:gd name="connsiteX1" fmla="*/ 249382 w 10141527"/>
                    <a:gd name="connsiteY1" fmla="*/ 58189 h 1737360"/>
                    <a:gd name="connsiteX2" fmla="*/ 673331 w 10141527"/>
                    <a:gd name="connsiteY2" fmla="*/ 41564 h 1737360"/>
                    <a:gd name="connsiteX3" fmla="*/ 931026 w 10141527"/>
                    <a:gd name="connsiteY3" fmla="*/ 16626 h 1737360"/>
                    <a:gd name="connsiteX4" fmla="*/ 980902 w 10141527"/>
                    <a:gd name="connsiteY4" fmla="*/ 8313 h 1737360"/>
                    <a:gd name="connsiteX5" fmla="*/ 1005840 w 10141527"/>
                    <a:gd name="connsiteY5" fmla="*/ 0 h 1737360"/>
                    <a:gd name="connsiteX6" fmla="*/ 1446415 w 10141527"/>
                    <a:gd name="connsiteY6" fmla="*/ 8313 h 1737360"/>
                    <a:gd name="connsiteX7" fmla="*/ 1496291 w 10141527"/>
                    <a:gd name="connsiteY7" fmla="*/ 16626 h 1737360"/>
                    <a:gd name="connsiteX8" fmla="*/ 1629295 w 10141527"/>
                    <a:gd name="connsiteY8" fmla="*/ 33251 h 1737360"/>
                    <a:gd name="connsiteX9" fmla="*/ 1679171 w 10141527"/>
                    <a:gd name="connsiteY9" fmla="*/ 49877 h 1737360"/>
                    <a:gd name="connsiteX10" fmla="*/ 1704109 w 10141527"/>
                    <a:gd name="connsiteY10" fmla="*/ 58189 h 1737360"/>
                    <a:gd name="connsiteX11" fmla="*/ 1729047 w 10141527"/>
                    <a:gd name="connsiteY11" fmla="*/ 66502 h 1737360"/>
                    <a:gd name="connsiteX12" fmla="*/ 1753986 w 10141527"/>
                    <a:gd name="connsiteY12" fmla="*/ 83128 h 1737360"/>
                    <a:gd name="connsiteX13" fmla="*/ 1803862 w 10141527"/>
                    <a:gd name="connsiteY13" fmla="*/ 99753 h 1737360"/>
                    <a:gd name="connsiteX14" fmla="*/ 1828800 w 10141527"/>
                    <a:gd name="connsiteY14" fmla="*/ 108066 h 1737360"/>
                    <a:gd name="connsiteX15" fmla="*/ 1853738 w 10141527"/>
                    <a:gd name="connsiteY15" fmla="*/ 124691 h 1737360"/>
                    <a:gd name="connsiteX16" fmla="*/ 1903615 w 10141527"/>
                    <a:gd name="connsiteY16" fmla="*/ 141317 h 1737360"/>
                    <a:gd name="connsiteX17" fmla="*/ 1928553 w 10141527"/>
                    <a:gd name="connsiteY17" fmla="*/ 157942 h 1737360"/>
                    <a:gd name="connsiteX18" fmla="*/ 2011680 w 10141527"/>
                    <a:gd name="connsiteY18" fmla="*/ 182880 h 1737360"/>
                    <a:gd name="connsiteX19" fmla="*/ 2086495 w 10141527"/>
                    <a:gd name="connsiteY19" fmla="*/ 199506 h 1737360"/>
                    <a:gd name="connsiteX20" fmla="*/ 2169622 w 10141527"/>
                    <a:gd name="connsiteY20" fmla="*/ 216131 h 1737360"/>
                    <a:gd name="connsiteX21" fmla="*/ 2202873 w 10141527"/>
                    <a:gd name="connsiteY21" fmla="*/ 224444 h 1737360"/>
                    <a:gd name="connsiteX22" fmla="*/ 2394066 w 10141527"/>
                    <a:gd name="connsiteY22" fmla="*/ 241069 h 1737360"/>
                    <a:gd name="connsiteX23" fmla="*/ 3125586 w 10141527"/>
                    <a:gd name="connsiteY23" fmla="*/ 249382 h 1737360"/>
                    <a:gd name="connsiteX24" fmla="*/ 3208713 w 10141527"/>
                    <a:gd name="connsiteY24" fmla="*/ 266008 h 1737360"/>
                    <a:gd name="connsiteX25" fmla="*/ 3283527 w 10141527"/>
                    <a:gd name="connsiteY25" fmla="*/ 274320 h 1737360"/>
                    <a:gd name="connsiteX26" fmla="*/ 3424844 w 10141527"/>
                    <a:gd name="connsiteY26" fmla="*/ 299259 h 1737360"/>
                    <a:gd name="connsiteX27" fmla="*/ 3449782 w 10141527"/>
                    <a:gd name="connsiteY27" fmla="*/ 315884 h 1737360"/>
                    <a:gd name="connsiteX28" fmla="*/ 3491346 w 10141527"/>
                    <a:gd name="connsiteY28" fmla="*/ 324197 h 1737360"/>
                    <a:gd name="connsiteX29" fmla="*/ 3516284 w 10141527"/>
                    <a:gd name="connsiteY29" fmla="*/ 332509 h 1737360"/>
                    <a:gd name="connsiteX30" fmla="*/ 3532909 w 10141527"/>
                    <a:gd name="connsiteY30" fmla="*/ 349135 h 1737360"/>
                    <a:gd name="connsiteX31" fmla="*/ 3566160 w 10141527"/>
                    <a:gd name="connsiteY31" fmla="*/ 357448 h 1737360"/>
                    <a:gd name="connsiteX32" fmla="*/ 3591098 w 10141527"/>
                    <a:gd name="connsiteY32" fmla="*/ 365760 h 1737360"/>
                    <a:gd name="connsiteX33" fmla="*/ 3632662 w 10141527"/>
                    <a:gd name="connsiteY33" fmla="*/ 399011 h 1737360"/>
                    <a:gd name="connsiteX34" fmla="*/ 3665913 w 10141527"/>
                    <a:gd name="connsiteY34" fmla="*/ 415637 h 1737360"/>
                    <a:gd name="connsiteX35" fmla="*/ 3707476 w 10141527"/>
                    <a:gd name="connsiteY35" fmla="*/ 448888 h 1737360"/>
                    <a:gd name="connsiteX36" fmla="*/ 3732415 w 10141527"/>
                    <a:gd name="connsiteY36" fmla="*/ 465513 h 1737360"/>
                    <a:gd name="connsiteX37" fmla="*/ 3757353 w 10141527"/>
                    <a:gd name="connsiteY37" fmla="*/ 498764 h 1737360"/>
                    <a:gd name="connsiteX38" fmla="*/ 3807229 w 10141527"/>
                    <a:gd name="connsiteY38" fmla="*/ 556953 h 1737360"/>
                    <a:gd name="connsiteX39" fmla="*/ 3823855 w 10141527"/>
                    <a:gd name="connsiteY39" fmla="*/ 590204 h 1737360"/>
                    <a:gd name="connsiteX40" fmla="*/ 3873731 w 10141527"/>
                    <a:gd name="connsiteY40" fmla="*/ 673331 h 1737360"/>
                    <a:gd name="connsiteX41" fmla="*/ 3890356 w 10141527"/>
                    <a:gd name="connsiteY41" fmla="*/ 698269 h 1737360"/>
                    <a:gd name="connsiteX42" fmla="*/ 3906982 w 10141527"/>
                    <a:gd name="connsiteY42" fmla="*/ 748146 h 1737360"/>
                    <a:gd name="connsiteX43" fmla="*/ 3923607 w 10141527"/>
                    <a:gd name="connsiteY43" fmla="*/ 781397 h 1737360"/>
                    <a:gd name="connsiteX44" fmla="*/ 3940233 w 10141527"/>
                    <a:gd name="connsiteY44" fmla="*/ 831273 h 1737360"/>
                    <a:gd name="connsiteX45" fmla="*/ 3956858 w 10141527"/>
                    <a:gd name="connsiteY45" fmla="*/ 856211 h 1737360"/>
                    <a:gd name="connsiteX46" fmla="*/ 3965171 w 10141527"/>
                    <a:gd name="connsiteY46" fmla="*/ 881149 h 1737360"/>
                    <a:gd name="connsiteX47" fmla="*/ 3981796 w 10141527"/>
                    <a:gd name="connsiteY47" fmla="*/ 914400 h 1737360"/>
                    <a:gd name="connsiteX48" fmla="*/ 4015047 w 10141527"/>
                    <a:gd name="connsiteY48" fmla="*/ 989215 h 1737360"/>
                    <a:gd name="connsiteX49" fmla="*/ 4039986 w 10141527"/>
                    <a:gd name="connsiteY49" fmla="*/ 1055717 h 1737360"/>
                    <a:gd name="connsiteX50" fmla="*/ 4056611 w 10141527"/>
                    <a:gd name="connsiteY50" fmla="*/ 1080655 h 1737360"/>
                    <a:gd name="connsiteX51" fmla="*/ 4089862 w 10141527"/>
                    <a:gd name="connsiteY51" fmla="*/ 1155469 h 1737360"/>
                    <a:gd name="connsiteX52" fmla="*/ 4114800 w 10141527"/>
                    <a:gd name="connsiteY52" fmla="*/ 1180408 h 1737360"/>
                    <a:gd name="connsiteX53" fmla="*/ 4139738 w 10141527"/>
                    <a:gd name="connsiteY53" fmla="*/ 1230284 h 1737360"/>
                    <a:gd name="connsiteX54" fmla="*/ 4181302 w 10141527"/>
                    <a:gd name="connsiteY54" fmla="*/ 1271848 h 1737360"/>
                    <a:gd name="connsiteX55" fmla="*/ 4247804 w 10141527"/>
                    <a:gd name="connsiteY55" fmla="*/ 1330037 h 1737360"/>
                    <a:gd name="connsiteX56" fmla="*/ 4272742 w 10141527"/>
                    <a:gd name="connsiteY56" fmla="*/ 1354975 h 1737360"/>
                    <a:gd name="connsiteX57" fmla="*/ 4330931 w 10141527"/>
                    <a:gd name="connsiteY57" fmla="*/ 1379913 h 1737360"/>
                    <a:gd name="connsiteX58" fmla="*/ 4372495 w 10141527"/>
                    <a:gd name="connsiteY58" fmla="*/ 1413164 h 1737360"/>
                    <a:gd name="connsiteX59" fmla="*/ 4405746 w 10141527"/>
                    <a:gd name="connsiteY59" fmla="*/ 1421477 h 1737360"/>
                    <a:gd name="connsiteX60" fmla="*/ 4438996 w 10141527"/>
                    <a:gd name="connsiteY60" fmla="*/ 1438102 h 1737360"/>
                    <a:gd name="connsiteX61" fmla="*/ 4555375 w 10141527"/>
                    <a:gd name="connsiteY61" fmla="*/ 1471353 h 1737360"/>
                    <a:gd name="connsiteX62" fmla="*/ 4605251 w 10141527"/>
                    <a:gd name="connsiteY62" fmla="*/ 1487979 h 1737360"/>
                    <a:gd name="connsiteX63" fmla="*/ 4646815 w 10141527"/>
                    <a:gd name="connsiteY63" fmla="*/ 1496291 h 1737360"/>
                    <a:gd name="connsiteX64" fmla="*/ 4696691 w 10141527"/>
                    <a:gd name="connsiteY64" fmla="*/ 1512917 h 1737360"/>
                    <a:gd name="connsiteX65" fmla="*/ 4771506 w 10141527"/>
                    <a:gd name="connsiteY65" fmla="*/ 1537855 h 1737360"/>
                    <a:gd name="connsiteX66" fmla="*/ 4821382 w 10141527"/>
                    <a:gd name="connsiteY66" fmla="*/ 1554480 h 1737360"/>
                    <a:gd name="connsiteX67" fmla="*/ 4846320 w 10141527"/>
                    <a:gd name="connsiteY67" fmla="*/ 1562793 h 1737360"/>
                    <a:gd name="connsiteX68" fmla="*/ 4871258 w 10141527"/>
                    <a:gd name="connsiteY68" fmla="*/ 1579419 h 1737360"/>
                    <a:gd name="connsiteX69" fmla="*/ 4921135 w 10141527"/>
                    <a:gd name="connsiteY69" fmla="*/ 1596044 h 1737360"/>
                    <a:gd name="connsiteX70" fmla="*/ 4946073 w 10141527"/>
                    <a:gd name="connsiteY70" fmla="*/ 1612669 h 1737360"/>
                    <a:gd name="connsiteX71" fmla="*/ 4979324 w 10141527"/>
                    <a:gd name="connsiteY71" fmla="*/ 1620982 h 1737360"/>
                    <a:gd name="connsiteX72" fmla="*/ 5045826 w 10141527"/>
                    <a:gd name="connsiteY72" fmla="*/ 1637608 h 1737360"/>
                    <a:gd name="connsiteX73" fmla="*/ 5079076 w 10141527"/>
                    <a:gd name="connsiteY73" fmla="*/ 1645920 h 1737360"/>
                    <a:gd name="connsiteX74" fmla="*/ 5120640 w 10141527"/>
                    <a:gd name="connsiteY74" fmla="*/ 1654233 h 1737360"/>
                    <a:gd name="connsiteX75" fmla="*/ 5153891 w 10141527"/>
                    <a:gd name="connsiteY75" fmla="*/ 1662546 h 1737360"/>
                    <a:gd name="connsiteX76" fmla="*/ 5237018 w 10141527"/>
                    <a:gd name="connsiteY76" fmla="*/ 1670859 h 1737360"/>
                    <a:gd name="connsiteX77" fmla="*/ 5336771 w 10141527"/>
                    <a:gd name="connsiteY77" fmla="*/ 1687484 h 1737360"/>
                    <a:gd name="connsiteX78" fmla="*/ 5444836 w 10141527"/>
                    <a:gd name="connsiteY78" fmla="*/ 1695797 h 1737360"/>
                    <a:gd name="connsiteX79" fmla="*/ 5536276 w 10141527"/>
                    <a:gd name="connsiteY79" fmla="*/ 1712422 h 1737360"/>
                    <a:gd name="connsiteX80" fmla="*/ 5561215 w 10141527"/>
                    <a:gd name="connsiteY80" fmla="*/ 1720735 h 1737360"/>
                    <a:gd name="connsiteX81" fmla="*/ 5735782 w 10141527"/>
                    <a:gd name="connsiteY81" fmla="*/ 1737360 h 1737360"/>
                    <a:gd name="connsiteX82" fmla="*/ 7015942 w 10141527"/>
                    <a:gd name="connsiteY82" fmla="*/ 1729048 h 1737360"/>
                    <a:gd name="connsiteX83" fmla="*/ 7165571 w 10141527"/>
                    <a:gd name="connsiteY83" fmla="*/ 1712422 h 1737360"/>
                    <a:gd name="connsiteX84" fmla="*/ 7531331 w 10141527"/>
                    <a:gd name="connsiteY84" fmla="*/ 1704109 h 1737360"/>
                    <a:gd name="connsiteX85" fmla="*/ 7789026 w 10141527"/>
                    <a:gd name="connsiteY85" fmla="*/ 1695797 h 1737360"/>
                    <a:gd name="connsiteX86" fmla="*/ 9534698 w 10141527"/>
                    <a:gd name="connsiteY86" fmla="*/ 1704109 h 1737360"/>
                    <a:gd name="connsiteX87" fmla="*/ 9784080 w 10141527"/>
                    <a:gd name="connsiteY87" fmla="*/ 1720735 h 1737360"/>
                    <a:gd name="connsiteX88" fmla="*/ 10141527 w 10141527"/>
                    <a:gd name="connsiteY88" fmla="*/ 1712422 h 1737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</a:cxnLst>
                  <a:rect l="l" t="t" r="r" b="b"/>
                  <a:pathLst>
                    <a:path w="10141527" h="1737360">
                      <a:moveTo>
                        <a:pt x="0" y="74815"/>
                      </a:moveTo>
                      <a:cubicBezTo>
                        <a:pt x="110278" y="52759"/>
                        <a:pt x="23851" y="67786"/>
                        <a:pt x="249382" y="58189"/>
                      </a:cubicBezTo>
                      <a:cubicBezTo>
                        <a:pt x="607139" y="42966"/>
                        <a:pt x="246687" y="56276"/>
                        <a:pt x="673331" y="41564"/>
                      </a:cubicBezTo>
                      <a:cubicBezTo>
                        <a:pt x="813582" y="13514"/>
                        <a:pt x="728232" y="26283"/>
                        <a:pt x="931026" y="16626"/>
                      </a:cubicBezTo>
                      <a:cubicBezTo>
                        <a:pt x="947651" y="13855"/>
                        <a:pt x="964449" y="11969"/>
                        <a:pt x="980902" y="8313"/>
                      </a:cubicBezTo>
                      <a:cubicBezTo>
                        <a:pt x="989456" y="6412"/>
                        <a:pt x="997078" y="0"/>
                        <a:pt x="1005840" y="0"/>
                      </a:cubicBezTo>
                      <a:cubicBezTo>
                        <a:pt x="1152724" y="0"/>
                        <a:pt x="1299557" y="5542"/>
                        <a:pt x="1446415" y="8313"/>
                      </a:cubicBezTo>
                      <a:cubicBezTo>
                        <a:pt x="1463040" y="11084"/>
                        <a:pt x="1479552" y="14657"/>
                        <a:pt x="1496291" y="16626"/>
                      </a:cubicBezTo>
                      <a:cubicBezTo>
                        <a:pt x="1547265" y="22623"/>
                        <a:pt x="1582897" y="20597"/>
                        <a:pt x="1629295" y="33251"/>
                      </a:cubicBezTo>
                      <a:cubicBezTo>
                        <a:pt x="1646202" y="37862"/>
                        <a:pt x="1662546" y="44335"/>
                        <a:pt x="1679171" y="49877"/>
                      </a:cubicBezTo>
                      <a:lnTo>
                        <a:pt x="1704109" y="58189"/>
                      </a:lnTo>
                      <a:cubicBezTo>
                        <a:pt x="1712422" y="60960"/>
                        <a:pt x="1721756" y="61642"/>
                        <a:pt x="1729047" y="66502"/>
                      </a:cubicBezTo>
                      <a:cubicBezTo>
                        <a:pt x="1737360" y="72044"/>
                        <a:pt x="1744856" y="79070"/>
                        <a:pt x="1753986" y="83128"/>
                      </a:cubicBezTo>
                      <a:cubicBezTo>
                        <a:pt x="1770000" y="90245"/>
                        <a:pt x="1787237" y="94211"/>
                        <a:pt x="1803862" y="99753"/>
                      </a:cubicBezTo>
                      <a:cubicBezTo>
                        <a:pt x="1812175" y="102524"/>
                        <a:pt x="1821509" y="103206"/>
                        <a:pt x="1828800" y="108066"/>
                      </a:cubicBezTo>
                      <a:cubicBezTo>
                        <a:pt x="1837113" y="113608"/>
                        <a:pt x="1844609" y="120633"/>
                        <a:pt x="1853738" y="124691"/>
                      </a:cubicBezTo>
                      <a:cubicBezTo>
                        <a:pt x="1869753" y="131809"/>
                        <a:pt x="1889033" y="131596"/>
                        <a:pt x="1903615" y="141317"/>
                      </a:cubicBezTo>
                      <a:cubicBezTo>
                        <a:pt x="1911928" y="146859"/>
                        <a:pt x="1919424" y="153884"/>
                        <a:pt x="1928553" y="157942"/>
                      </a:cubicBezTo>
                      <a:cubicBezTo>
                        <a:pt x="1964124" y="173751"/>
                        <a:pt x="1977819" y="173206"/>
                        <a:pt x="2011680" y="182880"/>
                      </a:cubicBezTo>
                      <a:cubicBezTo>
                        <a:pt x="2078914" y="202089"/>
                        <a:pt x="1977374" y="179046"/>
                        <a:pt x="2086495" y="199506"/>
                      </a:cubicBezTo>
                      <a:cubicBezTo>
                        <a:pt x="2114269" y="204714"/>
                        <a:pt x="2142208" y="209277"/>
                        <a:pt x="2169622" y="216131"/>
                      </a:cubicBezTo>
                      <a:cubicBezTo>
                        <a:pt x="2180706" y="218902"/>
                        <a:pt x="2191632" y="222400"/>
                        <a:pt x="2202873" y="224444"/>
                      </a:cubicBezTo>
                      <a:cubicBezTo>
                        <a:pt x="2262650" y="235313"/>
                        <a:pt x="2337604" y="239983"/>
                        <a:pt x="2394066" y="241069"/>
                      </a:cubicBezTo>
                      <a:lnTo>
                        <a:pt x="3125586" y="249382"/>
                      </a:lnTo>
                      <a:cubicBezTo>
                        <a:pt x="3153295" y="254924"/>
                        <a:pt x="3180628" y="262888"/>
                        <a:pt x="3208713" y="266008"/>
                      </a:cubicBezTo>
                      <a:cubicBezTo>
                        <a:pt x="3233651" y="268779"/>
                        <a:pt x="3258688" y="270772"/>
                        <a:pt x="3283527" y="274320"/>
                      </a:cubicBezTo>
                      <a:cubicBezTo>
                        <a:pt x="3349839" y="283793"/>
                        <a:pt x="3370083" y="288307"/>
                        <a:pt x="3424844" y="299259"/>
                      </a:cubicBezTo>
                      <a:cubicBezTo>
                        <a:pt x="3433157" y="304801"/>
                        <a:pt x="3440428" y="312376"/>
                        <a:pt x="3449782" y="315884"/>
                      </a:cubicBezTo>
                      <a:cubicBezTo>
                        <a:pt x="3463011" y="320845"/>
                        <a:pt x="3477639" y="320770"/>
                        <a:pt x="3491346" y="324197"/>
                      </a:cubicBezTo>
                      <a:cubicBezTo>
                        <a:pt x="3499847" y="326322"/>
                        <a:pt x="3507971" y="329738"/>
                        <a:pt x="3516284" y="332509"/>
                      </a:cubicBezTo>
                      <a:cubicBezTo>
                        <a:pt x="3521826" y="338051"/>
                        <a:pt x="3525899" y="345630"/>
                        <a:pt x="3532909" y="349135"/>
                      </a:cubicBezTo>
                      <a:cubicBezTo>
                        <a:pt x="3543128" y="354244"/>
                        <a:pt x="3555175" y="354309"/>
                        <a:pt x="3566160" y="357448"/>
                      </a:cubicBezTo>
                      <a:cubicBezTo>
                        <a:pt x="3574585" y="359855"/>
                        <a:pt x="3582785" y="362989"/>
                        <a:pt x="3591098" y="365760"/>
                      </a:cubicBezTo>
                      <a:cubicBezTo>
                        <a:pt x="3609305" y="383967"/>
                        <a:pt x="3608193" y="385028"/>
                        <a:pt x="3632662" y="399011"/>
                      </a:cubicBezTo>
                      <a:cubicBezTo>
                        <a:pt x="3643421" y="405159"/>
                        <a:pt x="3655154" y="409489"/>
                        <a:pt x="3665913" y="415637"/>
                      </a:cubicBezTo>
                      <a:cubicBezTo>
                        <a:pt x="3710698" y="441229"/>
                        <a:pt x="3673333" y="421574"/>
                        <a:pt x="3707476" y="448888"/>
                      </a:cubicBezTo>
                      <a:cubicBezTo>
                        <a:pt x="3715278" y="455129"/>
                        <a:pt x="3724102" y="459971"/>
                        <a:pt x="3732415" y="465513"/>
                      </a:cubicBezTo>
                      <a:cubicBezTo>
                        <a:pt x="3740728" y="476597"/>
                        <a:pt x="3748337" y="488245"/>
                        <a:pt x="3757353" y="498764"/>
                      </a:cubicBezTo>
                      <a:cubicBezTo>
                        <a:pt x="3788744" y="535387"/>
                        <a:pt x="3779178" y="512072"/>
                        <a:pt x="3807229" y="556953"/>
                      </a:cubicBezTo>
                      <a:cubicBezTo>
                        <a:pt x="3813797" y="567461"/>
                        <a:pt x="3817707" y="579445"/>
                        <a:pt x="3823855" y="590204"/>
                      </a:cubicBezTo>
                      <a:cubicBezTo>
                        <a:pt x="3839887" y="618260"/>
                        <a:pt x="3856795" y="645811"/>
                        <a:pt x="3873731" y="673331"/>
                      </a:cubicBezTo>
                      <a:cubicBezTo>
                        <a:pt x="3878967" y="681840"/>
                        <a:pt x="3887197" y="688791"/>
                        <a:pt x="3890356" y="698269"/>
                      </a:cubicBezTo>
                      <a:cubicBezTo>
                        <a:pt x="3895898" y="714895"/>
                        <a:pt x="3899145" y="732471"/>
                        <a:pt x="3906982" y="748146"/>
                      </a:cubicBezTo>
                      <a:cubicBezTo>
                        <a:pt x="3912524" y="759230"/>
                        <a:pt x="3919005" y="769891"/>
                        <a:pt x="3923607" y="781397"/>
                      </a:cubicBezTo>
                      <a:cubicBezTo>
                        <a:pt x="3930116" y="797668"/>
                        <a:pt x="3930512" y="816691"/>
                        <a:pt x="3940233" y="831273"/>
                      </a:cubicBezTo>
                      <a:cubicBezTo>
                        <a:pt x="3945775" y="839586"/>
                        <a:pt x="3952390" y="847275"/>
                        <a:pt x="3956858" y="856211"/>
                      </a:cubicBezTo>
                      <a:cubicBezTo>
                        <a:pt x="3960777" y="864048"/>
                        <a:pt x="3961719" y="873095"/>
                        <a:pt x="3965171" y="881149"/>
                      </a:cubicBezTo>
                      <a:cubicBezTo>
                        <a:pt x="3970052" y="892539"/>
                        <a:pt x="3977194" y="902894"/>
                        <a:pt x="3981796" y="914400"/>
                      </a:cubicBezTo>
                      <a:cubicBezTo>
                        <a:pt x="4011473" y="988592"/>
                        <a:pt x="3983062" y="941237"/>
                        <a:pt x="4015047" y="989215"/>
                      </a:cubicBezTo>
                      <a:cubicBezTo>
                        <a:pt x="4024139" y="1025583"/>
                        <a:pt x="4020665" y="1021906"/>
                        <a:pt x="4039986" y="1055717"/>
                      </a:cubicBezTo>
                      <a:cubicBezTo>
                        <a:pt x="4044943" y="1064391"/>
                        <a:pt x="4052554" y="1071526"/>
                        <a:pt x="4056611" y="1080655"/>
                      </a:cubicBezTo>
                      <a:cubicBezTo>
                        <a:pt x="4077326" y="1127264"/>
                        <a:pt x="4062984" y="1123216"/>
                        <a:pt x="4089862" y="1155469"/>
                      </a:cubicBezTo>
                      <a:cubicBezTo>
                        <a:pt x="4097388" y="1164500"/>
                        <a:pt x="4106487" y="1172095"/>
                        <a:pt x="4114800" y="1180408"/>
                      </a:cubicBezTo>
                      <a:cubicBezTo>
                        <a:pt x="4122648" y="1203951"/>
                        <a:pt x="4122385" y="1210452"/>
                        <a:pt x="4139738" y="1230284"/>
                      </a:cubicBezTo>
                      <a:cubicBezTo>
                        <a:pt x="4152640" y="1245030"/>
                        <a:pt x="4170434" y="1255545"/>
                        <a:pt x="4181302" y="1271848"/>
                      </a:cubicBezTo>
                      <a:cubicBezTo>
                        <a:pt x="4228406" y="1342505"/>
                        <a:pt x="4150823" y="1233056"/>
                        <a:pt x="4247804" y="1330037"/>
                      </a:cubicBezTo>
                      <a:cubicBezTo>
                        <a:pt x="4256117" y="1338350"/>
                        <a:pt x="4263176" y="1348142"/>
                        <a:pt x="4272742" y="1354975"/>
                      </a:cubicBezTo>
                      <a:cubicBezTo>
                        <a:pt x="4290716" y="1367814"/>
                        <a:pt x="4310581" y="1373129"/>
                        <a:pt x="4330931" y="1379913"/>
                      </a:cubicBezTo>
                      <a:cubicBezTo>
                        <a:pt x="4344340" y="1393323"/>
                        <a:pt x="4354140" y="1405298"/>
                        <a:pt x="4372495" y="1413164"/>
                      </a:cubicBezTo>
                      <a:cubicBezTo>
                        <a:pt x="4382996" y="1417664"/>
                        <a:pt x="4395049" y="1417465"/>
                        <a:pt x="4405746" y="1421477"/>
                      </a:cubicBezTo>
                      <a:cubicBezTo>
                        <a:pt x="4417349" y="1425828"/>
                        <a:pt x="4427491" y="1433500"/>
                        <a:pt x="4438996" y="1438102"/>
                      </a:cubicBezTo>
                      <a:cubicBezTo>
                        <a:pt x="4519079" y="1470135"/>
                        <a:pt x="4460751" y="1439810"/>
                        <a:pt x="4555375" y="1471353"/>
                      </a:cubicBezTo>
                      <a:cubicBezTo>
                        <a:pt x="4572000" y="1476895"/>
                        <a:pt x="4588067" y="1484542"/>
                        <a:pt x="4605251" y="1487979"/>
                      </a:cubicBezTo>
                      <a:cubicBezTo>
                        <a:pt x="4619106" y="1490750"/>
                        <a:pt x="4633184" y="1492573"/>
                        <a:pt x="4646815" y="1496291"/>
                      </a:cubicBezTo>
                      <a:cubicBezTo>
                        <a:pt x="4663722" y="1500902"/>
                        <a:pt x="4680066" y="1507375"/>
                        <a:pt x="4696691" y="1512917"/>
                      </a:cubicBezTo>
                      <a:lnTo>
                        <a:pt x="4771506" y="1537855"/>
                      </a:lnTo>
                      <a:lnTo>
                        <a:pt x="4821382" y="1554480"/>
                      </a:lnTo>
                      <a:cubicBezTo>
                        <a:pt x="4829695" y="1557251"/>
                        <a:pt x="4839029" y="1557932"/>
                        <a:pt x="4846320" y="1562793"/>
                      </a:cubicBezTo>
                      <a:cubicBezTo>
                        <a:pt x="4854633" y="1568335"/>
                        <a:pt x="4862128" y="1575361"/>
                        <a:pt x="4871258" y="1579419"/>
                      </a:cubicBezTo>
                      <a:cubicBezTo>
                        <a:pt x="4887272" y="1586537"/>
                        <a:pt x="4906553" y="1586323"/>
                        <a:pt x="4921135" y="1596044"/>
                      </a:cubicBezTo>
                      <a:cubicBezTo>
                        <a:pt x="4929448" y="1601586"/>
                        <a:pt x="4936890" y="1608734"/>
                        <a:pt x="4946073" y="1612669"/>
                      </a:cubicBezTo>
                      <a:cubicBezTo>
                        <a:pt x="4956574" y="1617169"/>
                        <a:pt x="4968339" y="1617843"/>
                        <a:pt x="4979324" y="1620982"/>
                      </a:cubicBezTo>
                      <a:cubicBezTo>
                        <a:pt x="5057298" y="1643261"/>
                        <a:pt x="4931764" y="1612261"/>
                        <a:pt x="5045826" y="1637608"/>
                      </a:cubicBezTo>
                      <a:cubicBezTo>
                        <a:pt x="5056978" y="1640086"/>
                        <a:pt x="5067924" y="1643442"/>
                        <a:pt x="5079076" y="1645920"/>
                      </a:cubicBezTo>
                      <a:cubicBezTo>
                        <a:pt x="5092869" y="1648985"/>
                        <a:pt x="5106847" y="1651168"/>
                        <a:pt x="5120640" y="1654233"/>
                      </a:cubicBezTo>
                      <a:cubicBezTo>
                        <a:pt x="5131793" y="1656711"/>
                        <a:pt x="5142581" y="1660930"/>
                        <a:pt x="5153891" y="1662546"/>
                      </a:cubicBezTo>
                      <a:cubicBezTo>
                        <a:pt x="5181458" y="1666484"/>
                        <a:pt x="5209415" y="1667179"/>
                        <a:pt x="5237018" y="1670859"/>
                      </a:cubicBezTo>
                      <a:cubicBezTo>
                        <a:pt x="5352413" y="1686245"/>
                        <a:pt x="5188854" y="1672692"/>
                        <a:pt x="5336771" y="1687484"/>
                      </a:cubicBezTo>
                      <a:cubicBezTo>
                        <a:pt x="5372720" y="1691079"/>
                        <a:pt x="5408814" y="1693026"/>
                        <a:pt x="5444836" y="1695797"/>
                      </a:cubicBezTo>
                      <a:cubicBezTo>
                        <a:pt x="5502033" y="1714860"/>
                        <a:pt x="5432873" y="1693621"/>
                        <a:pt x="5536276" y="1712422"/>
                      </a:cubicBezTo>
                      <a:cubicBezTo>
                        <a:pt x="5544897" y="1713990"/>
                        <a:pt x="5552520" y="1719648"/>
                        <a:pt x="5561215" y="1720735"/>
                      </a:cubicBezTo>
                      <a:cubicBezTo>
                        <a:pt x="5619216" y="1727985"/>
                        <a:pt x="5735782" y="1737360"/>
                        <a:pt x="5735782" y="1737360"/>
                      </a:cubicBezTo>
                      <a:lnTo>
                        <a:pt x="7015942" y="1729048"/>
                      </a:lnTo>
                      <a:cubicBezTo>
                        <a:pt x="7577941" y="1722277"/>
                        <a:pt x="6857768" y="1724735"/>
                        <a:pt x="7165571" y="1712422"/>
                      </a:cubicBezTo>
                      <a:cubicBezTo>
                        <a:pt x="7287425" y="1707548"/>
                        <a:pt x="7409423" y="1707360"/>
                        <a:pt x="7531331" y="1704109"/>
                      </a:cubicBezTo>
                      <a:lnTo>
                        <a:pt x="7789026" y="1695797"/>
                      </a:lnTo>
                      <a:lnTo>
                        <a:pt x="9534698" y="1704109"/>
                      </a:lnTo>
                      <a:cubicBezTo>
                        <a:pt x="9733993" y="1705798"/>
                        <a:pt x="9685362" y="1696055"/>
                        <a:pt x="9784080" y="1720735"/>
                      </a:cubicBezTo>
                      <a:lnTo>
                        <a:pt x="10141527" y="1712422"/>
                      </a:lnTo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5" name="Puolivapaa piirto 4"/>
                <p:cNvSpPr/>
                <p:nvPr/>
              </p:nvSpPr>
              <p:spPr>
                <a:xfrm>
                  <a:off x="4696691" y="3906982"/>
                  <a:ext cx="6434051" cy="407323"/>
                </a:xfrm>
                <a:custGeom>
                  <a:avLst/>
                  <a:gdLst>
                    <a:gd name="connsiteX0" fmla="*/ 0 w 6434051"/>
                    <a:gd name="connsiteY0" fmla="*/ 216131 h 407323"/>
                    <a:gd name="connsiteX1" fmla="*/ 49876 w 6434051"/>
                    <a:gd name="connsiteY1" fmla="*/ 224443 h 407323"/>
                    <a:gd name="connsiteX2" fmla="*/ 266007 w 6434051"/>
                    <a:gd name="connsiteY2" fmla="*/ 199505 h 407323"/>
                    <a:gd name="connsiteX3" fmla="*/ 290945 w 6434051"/>
                    <a:gd name="connsiteY3" fmla="*/ 191193 h 407323"/>
                    <a:gd name="connsiteX4" fmla="*/ 315884 w 6434051"/>
                    <a:gd name="connsiteY4" fmla="*/ 174567 h 407323"/>
                    <a:gd name="connsiteX5" fmla="*/ 365760 w 6434051"/>
                    <a:gd name="connsiteY5" fmla="*/ 157942 h 407323"/>
                    <a:gd name="connsiteX6" fmla="*/ 390698 w 6434051"/>
                    <a:gd name="connsiteY6" fmla="*/ 149629 h 407323"/>
                    <a:gd name="connsiteX7" fmla="*/ 440574 w 6434051"/>
                    <a:gd name="connsiteY7" fmla="*/ 166254 h 407323"/>
                    <a:gd name="connsiteX8" fmla="*/ 465513 w 6434051"/>
                    <a:gd name="connsiteY8" fmla="*/ 174567 h 407323"/>
                    <a:gd name="connsiteX9" fmla="*/ 573578 w 6434051"/>
                    <a:gd name="connsiteY9" fmla="*/ 166254 h 407323"/>
                    <a:gd name="connsiteX10" fmla="*/ 606829 w 6434051"/>
                    <a:gd name="connsiteY10" fmla="*/ 157942 h 407323"/>
                    <a:gd name="connsiteX11" fmla="*/ 673331 w 6434051"/>
                    <a:gd name="connsiteY11" fmla="*/ 174567 h 407323"/>
                    <a:gd name="connsiteX12" fmla="*/ 723207 w 6434051"/>
                    <a:gd name="connsiteY12" fmla="*/ 199505 h 407323"/>
                    <a:gd name="connsiteX13" fmla="*/ 739833 w 6434051"/>
                    <a:gd name="connsiteY13" fmla="*/ 216131 h 407323"/>
                    <a:gd name="connsiteX14" fmla="*/ 856211 w 6434051"/>
                    <a:gd name="connsiteY14" fmla="*/ 199505 h 407323"/>
                    <a:gd name="connsiteX15" fmla="*/ 939338 w 6434051"/>
                    <a:gd name="connsiteY15" fmla="*/ 166254 h 407323"/>
                    <a:gd name="connsiteX16" fmla="*/ 955964 w 6434051"/>
                    <a:gd name="connsiteY16" fmla="*/ 149629 h 407323"/>
                    <a:gd name="connsiteX17" fmla="*/ 1030778 w 6434051"/>
                    <a:gd name="connsiteY17" fmla="*/ 124691 h 407323"/>
                    <a:gd name="connsiteX18" fmla="*/ 1047404 w 6434051"/>
                    <a:gd name="connsiteY18" fmla="*/ 108065 h 407323"/>
                    <a:gd name="connsiteX19" fmla="*/ 1122218 w 6434051"/>
                    <a:gd name="connsiteY19" fmla="*/ 116378 h 407323"/>
                    <a:gd name="connsiteX20" fmla="*/ 1147156 w 6434051"/>
                    <a:gd name="connsiteY20" fmla="*/ 133003 h 407323"/>
                    <a:gd name="connsiteX21" fmla="*/ 1172094 w 6434051"/>
                    <a:gd name="connsiteY21" fmla="*/ 141316 h 407323"/>
                    <a:gd name="connsiteX22" fmla="*/ 1188720 w 6434051"/>
                    <a:gd name="connsiteY22" fmla="*/ 157942 h 407323"/>
                    <a:gd name="connsiteX23" fmla="*/ 1330036 w 6434051"/>
                    <a:gd name="connsiteY23" fmla="*/ 157942 h 407323"/>
                    <a:gd name="connsiteX24" fmla="*/ 1354974 w 6434051"/>
                    <a:gd name="connsiteY24" fmla="*/ 149629 h 407323"/>
                    <a:gd name="connsiteX25" fmla="*/ 1446414 w 6434051"/>
                    <a:gd name="connsiteY25" fmla="*/ 91440 h 407323"/>
                    <a:gd name="connsiteX26" fmla="*/ 1496291 w 6434051"/>
                    <a:gd name="connsiteY26" fmla="*/ 74814 h 407323"/>
                    <a:gd name="connsiteX27" fmla="*/ 1579418 w 6434051"/>
                    <a:gd name="connsiteY27" fmla="*/ 108065 h 407323"/>
                    <a:gd name="connsiteX28" fmla="*/ 1637607 w 6434051"/>
                    <a:gd name="connsiteY28" fmla="*/ 149629 h 407323"/>
                    <a:gd name="connsiteX29" fmla="*/ 1687484 w 6434051"/>
                    <a:gd name="connsiteY29" fmla="*/ 199505 h 407323"/>
                    <a:gd name="connsiteX30" fmla="*/ 1737360 w 6434051"/>
                    <a:gd name="connsiteY30" fmla="*/ 232756 h 407323"/>
                    <a:gd name="connsiteX31" fmla="*/ 1812174 w 6434051"/>
                    <a:gd name="connsiteY31" fmla="*/ 216131 h 407323"/>
                    <a:gd name="connsiteX32" fmla="*/ 1837113 w 6434051"/>
                    <a:gd name="connsiteY32" fmla="*/ 199505 h 407323"/>
                    <a:gd name="connsiteX33" fmla="*/ 1870364 w 6434051"/>
                    <a:gd name="connsiteY33" fmla="*/ 182880 h 407323"/>
                    <a:gd name="connsiteX34" fmla="*/ 1895302 w 6434051"/>
                    <a:gd name="connsiteY34" fmla="*/ 166254 h 407323"/>
                    <a:gd name="connsiteX35" fmla="*/ 1945178 w 6434051"/>
                    <a:gd name="connsiteY35" fmla="*/ 149629 h 407323"/>
                    <a:gd name="connsiteX36" fmla="*/ 2111433 w 6434051"/>
                    <a:gd name="connsiteY36" fmla="*/ 157942 h 407323"/>
                    <a:gd name="connsiteX37" fmla="*/ 2169622 w 6434051"/>
                    <a:gd name="connsiteY37" fmla="*/ 174567 h 407323"/>
                    <a:gd name="connsiteX38" fmla="*/ 2211185 w 6434051"/>
                    <a:gd name="connsiteY38" fmla="*/ 182880 h 407323"/>
                    <a:gd name="connsiteX39" fmla="*/ 2286000 w 6434051"/>
                    <a:gd name="connsiteY39" fmla="*/ 199505 h 407323"/>
                    <a:gd name="connsiteX40" fmla="*/ 2485505 w 6434051"/>
                    <a:gd name="connsiteY40" fmla="*/ 182880 h 407323"/>
                    <a:gd name="connsiteX41" fmla="*/ 2568633 w 6434051"/>
                    <a:gd name="connsiteY41" fmla="*/ 141316 h 407323"/>
                    <a:gd name="connsiteX42" fmla="*/ 2726574 w 6434051"/>
                    <a:gd name="connsiteY42" fmla="*/ 58189 h 407323"/>
                    <a:gd name="connsiteX43" fmla="*/ 2768138 w 6434051"/>
                    <a:gd name="connsiteY43" fmla="*/ 33251 h 407323"/>
                    <a:gd name="connsiteX44" fmla="*/ 2809702 w 6434051"/>
                    <a:gd name="connsiteY44" fmla="*/ 8313 h 407323"/>
                    <a:gd name="connsiteX45" fmla="*/ 2834640 w 6434051"/>
                    <a:gd name="connsiteY45" fmla="*/ 0 h 407323"/>
                    <a:gd name="connsiteX46" fmla="*/ 2867891 w 6434051"/>
                    <a:gd name="connsiteY46" fmla="*/ 8313 h 407323"/>
                    <a:gd name="connsiteX47" fmla="*/ 2917767 w 6434051"/>
                    <a:gd name="connsiteY47" fmla="*/ 58189 h 407323"/>
                    <a:gd name="connsiteX48" fmla="*/ 2934393 w 6434051"/>
                    <a:gd name="connsiteY48" fmla="*/ 74814 h 407323"/>
                    <a:gd name="connsiteX49" fmla="*/ 2967644 w 6434051"/>
                    <a:gd name="connsiteY49" fmla="*/ 91440 h 407323"/>
                    <a:gd name="connsiteX50" fmla="*/ 2992582 w 6434051"/>
                    <a:gd name="connsiteY50" fmla="*/ 108065 h 407323"/>
                    <a:gd name="connsiteX51" fmla="*/ 3017520 w 6434051"/>
                    <a:gd name="connsiteY51" fmla="*/ 116378 h 407323"/>
                    <a:gd name="connsiteX52" fmla="*/ 3084022 w 6434051"/>
                    <a:gd name="connsiteY52" fmla="*/ 108065 h 407323"/>
                    <a:gd name="connsiteX53" fmla="*/ 3108960 w 6434051"/>
                    <a:gd name="connsiteY53" fmla="*/ 91440 h 407323"/>
                    <a:gd name="connsiteX54" fmla="*/ 3167149 w 6434051"/>
                    <a:gd name="connsiteY54" fmla="*/ 66502 h 407323"/>
                    <a:gd name="connsiteX55" fmla="*/ 3208713 w 6434051"/>
                    <a:gd name="connsiteY55" fmla="*/ 99753 h 407323"/>
                    <a:gd name="connsiteX56" fmla="*/ 3250276 w 6434051"/>
                    <a:gd name="connsiteY56" fmla="*/ 149629 h 407323"/>
                    <a:gd name="connsiteX57" fmla="*/ 3266902 w 6434051"/>
                    <a:gd name="connsiteY57" fmla="*/ 174567 h 407323"/>
                    <a:gd name="connsiteX58" fmla="*/ 3308465 w 6434051"/>
                    <a:gd name="connsiteY58" fmla="*/ 216131 h 407323"/>
                    <a:gd name="connsiteX59" fmla="*/ 3358342 w 6434051"/>
                    <a:gd name="connsiteY59" fmla="*/ 274320 h 407323"/>
                    <a:gd name="connsiteX60" fmla="*/ 3366654 w 6434051"/>
                    <a:gd name="connsiteY60" fmla="*/ 299258 h 407323"/>
                    <a:gd name="connsiteX61" fmla="*/ 3491345 w 6434051"/>
                    <a:gd name="connsiteY61" fmla="*/ 307571 h 407323"/>
                    <a:gd name="connsiteX62" fmla="*/ 3549534 w 6434051"/>
                    <a:gd name="connsiteY62" fmla="*/ 274320 h 407323"/>
                    <a:gd name="connsiteX63" fmla="*/ 3624349 w 6434051"/>
                    <a:gd name="connsiteY63" fmla="*/ 232756 h 407323"/>
                    <a:gd name="connsiteX64" fmla="*/ 3690851 w 6434051"/>
                    <a:gd name="connsiteY64" fmla="*/ 216131 h 407323"/>
                    <a:gd name="connsiteX65" fmla="*/ 3740727 w 6434051"/>
                    <a:gd name="connsiteY65" fmla="*/ 249382 h 407323"/>
                    <a:gd name="connsiteX66" fmla="*/ 3757353 w 6434051"/>
                    <a:gd name="connsiteY66" fmla="*/ 274320 h 407323"/>
                    <a:gd name="connsiteX67" fmla="*/ 3807229 w 6434051"/>
                    <a:gd name="connsiteY67" fmla="*/ 315883 h 407323"/>
                    <a:gd name="connsiteX68" fmla="*/ 3857105 w 6434051"/>
                    <a:gd name="connsiteY68" fmla="*/ 324196 h 407323"/>
                    <a:gd name="connsiteX69" fmla="*/ 3890356 w 6434051"/>
                    <a:gd name="connsiteY69" fmla="*/ 332509 h 407323"/>
                    <a:gd name="connsiteX70" fmla="*/ 4056611 w 6434051"/>
                    <a:gd name="connsiteY70" fmla="*/ 315883 h 407323"/>
                    <a:gd name="connsiteX71" fmla="*/ 4148051 w 6434051"/>
                    <a:gd name="connsiteY71" fmla="*/ 249382 h 407323"/>
                    <a:gd name="connsiteX72" fmla="*/ 4231178 w 6434051"/>
                    <a:gd name="connsiteY72" fmla="*/ 207818 h 407323"/>
                    <a:gd name="connsiteX73" fmla="*/ 4289367 w 6434051"/>
                    <a:gd name="connsiteY73" fmla="*/ 182880 h 407323"/>
                    <a:gd name="connsiteX74" fmla="*/ 4322618 w 6434051"/>
                    <a:gd name="connsiteY74" fmla="*/ 191193 h 407323"/>
                    <a:gd name="connsiteX75" fmla="*/ 4364182 w 6434051"/>
                    <a:gd name="connsiteY75" fmla="*/ 241069 h 407323"/>
                    <a:gd name="connsiteX76" fmla="*/ 4389120 w 6434051"/>
                    <a:gd name="connsiteY76" fmla="*/ 257694 h 407323"/>
                    <a:gd name="connsiteX77" fmla="*/ 4405745 w 6434051"/>
                    <a:gd name="connsiteY77" fmla="*/ 274320 h 407323"/>
                    <a:gd name="connsiteX78" fmla="*/ 4414058 w 6434051"/>
                    <a:gd name="connsiteY78" fmla="*/ 299258 h 407323"/>
                    <a:gd name="connsiteX79" fmla="*/ 4538749 w 6434051"/>
                    <a:gd name="connsiteY79" fmla="*/ 266007 h 407323"/>
                    <a:gd name="connsiteX80" fmla="*/ 4596938 w 6434051"/>
                    <a:gd name="connsiteY80" fmla="*/ 224443 h 407323"/>
                    <a:gd name="connsiteX81" fmla="*/ 4680065 w 6434051"/>
                    <a:gd name="connsiteY81" fmla="*/ 199505 h 407323"/>
                    <a:gd name="connsiteX82" fmla="*/ 4713316 w 6434051"/>
                    <a:gd name="connsiteY82" fmla="*/ 249382 h 407323"/>
                    <a:gd name="connsiteX83" fmla="*/ 4746567 w 6434051"/>
                    <a:gd name="connsiteY83" fmla="*/ 290945 h 407323"/>
                    <a:gd name="connsiteX84" fmla="*/ 4763193 w 6434051"/>
                    <a:gd name="connsiteY84" fmla="*/ 315883 h 407323"/>
                    <a:gd name="connsiteX85" fmla="*/ 4779818 w 6434051"/>
                    <a:gd name="connsiteY85" fmla="*/ 332509 h 407323"/>
                    <a:gd name="connsiteX86" fmla="*/ 4796444 w 6434051"/>
                    <a:gd name="connsiteY86" fmla="*/ 357447 h 407323"/>
                    <a:gd name="connsiteX87" fmla="*/ 4813069 w 6434051"/>
                    <a:gd name="connsiteY87" fmla="*/ 374073 h 407323"/>
                    <a:gd name="connsiteX88" fmla="*/ 4829694 w 6434051"/>
                    <a:gd name="connsiteY88" fmla="*/ 399011 h 407323"/>
                    <a:gd name="connsiteX89" fmla="*/ 4854633 w 6434051"/>
                    <a:gd name="connsiteY89" fmla="*/ 407323 h 407323"/>
                    <a:gd name="connsiteX90" fmla="*/ 4954385 w 6434051"/>
                    <a:gd name="connsiteY90" fmla="*/ 390698 h 407323"/>
                    <a:gd name="connsiteX91" fmla="*/ 5037513 w 6434051"/>
                    <a:gd name="connsiteY91" fmla="*/ 357447 h 407323"/>
                    <a:gd name="connsiteX92" fmla="*/ 5062451 w 6434051"/>
                    <a:gd name="connsiteY92" fmla="*/ 349134 h 407323"/>
                    <a:gd name="connsiteX93" fmla="*/ 5112327 w 6434051"/>
                    <a:gd name="connsiteY93" fmla="*/ 324196 h 407323"/>
                    <a:gd name="connsiteX94" fmla="*/ 5195454 w 6434051"/>
                    <a:gd name="connsiteY94" fmla="*/ 332509 h 407323"/>
                    <a:gd name="connsiteX95" fmla="*/ 5220393 w 6434051"/>
                    <a:gd name="connsiteY95" fmla="*/ 340822 h 407323"/>
                    <a:gd name="connsiteX96" fmla="*/ 5386647 w 6434051"/>
                    <a:gd name="connsiteY96" fmla="*/ 315883 h 407323"/>
                    <a:gd name="connsiteX97" fmla="*/ 5436524 w 6434051"/>
                    <a:gd name="connsiteY97" fmla="*/ 282633 h 407323"/>
                    <a:gd name="connsiteX98" fmla="*/ 5511338 w 6434051"/>
                    <a:gd name="connsiteY98" fmla="*/ 241069 h 407323"/>
                    <a:gd name="connsiteX99" fmla="*/ 5602778 w 6434051"/>
                    <a:gd name="connsiteY99" fmla="*/ 182880 h 407323"/>
                    <a:gd name="connsiteX100" fmla="*/ 5627716 w 6434051"/>
                    <a:gd name="connsiteY100" fmla="*/ 149629 h 407323"/>
                    <a:gd name="connsiteX101" fmla="*/ 5702531 w 6434051"/>
                    <a:gd name="connsiteY101" fmla="*/ 108065 h 407323"/>
                    <a:gd name="connsiteX102" fmla="*/ 5769033 w 6434051"/>
                    <a:gd name="connsiteY102" fmla="*/ 49876 h 407323"/>
                    <a:gd name="connsiteX103" fmla="*/ 5793971 w 6434051"/>
                    <a:gd name="connsiteY103" fmla="*/ 66502 h 407323"/>
                    <a:gd name="connsiteX104" fmla="*/ 5802284 w 6434051"/>
                    <a:gd name="connsiteY104" fmla="*/ 108065 h 407323"/>
                    <a:gd name="connsiteX105" fmla="*/ 5810596 w 6434051"/>
                    <a:gd name="connsiteY105" fmla="*/ 133003 h 407323"/>
                    <a:gd name="connsiteX106" fmla="*/ 5852160 w 6434051"/>
                    <a:gd name="connsiteY106" fmla="*/ 174567 h 407323"/>
                    <a:gd name="connsiteX107" fmla="*/ 5910349 w 6434051"/>
                    <a:gd name="connsiteY107" fmla="*/ 141316 h 407323"/>
                    <a:gd name="connsiteX108" fmla="*/ 5926974 w 6434051"/>
                    <a:gd name="connsiteY108" fmla="*/ 116378 h 407323"/>
                    <a:gd name="connsiteX109" fmla="*/ 5951913 w 6434051"/>
                    <a:gd name="connsiteY109" fmla="*/ 99753 h 407323"/>
                    <a:gd name="connsiteX110" fmla="*/ 5968538 w 6434051"/>
                    <a:gd name="connsiteY110" fmla="*/ 83127 h 407323"/>
                    <a:gd name="connsiteX111" fmla="*/ 6001789 w 6434051"/>
                    <a:gd name="connsiteY111" fmla="*/ 99753 h 407323"/>
                    <a:gd name="connsiteX112" fmla="*/ 6018414 w 6434051"/>
                    <a:gd name="connsiteY112" fmla="*/ 124691 h 407323"/>
                    <a:gd name="connsiteX113" fmla="*/ 6059978 w 6434051"/>
                    <a:gd name="connsiteY113" fmla="*/ 207818 h 407323"/>
                    <a:gd name="connsiteX114" fmla="*/ 6076604 w 6434051"/>
                    <a:gd name="connsiteY114" fmla="*/ 241069 h 407323"/>
                    <a:gd name="connsiteX115" fmla="*/ 6118167 w 6434051"/>
                    <a:gd name="connsiteY115" fmla="*/ 282633 h 407323"/>
                    <a:gd name="connsiteX116" fmla="*/ 6176356 w 6434051"/>
                    <a:gd name="connsiteY116" fmla="*/ 266007 h 407323"/>
                    <a:gd name="connsiteX117" fmla="*/ 6201294 w 6434051"/>
                    <a:gd name="connsiteY117" fmla="*/ 257694 h 407323"/>
                    <a:gd name="connsiteX118" fmla="*/ 6217920 w 6434051"/>
                    <a:gd name="connsiteY118" fmla="*/ 241069 h 407323"/>
                    <a:gd name="connsiteX119" fmla="*/ 6267796 w 6434051"/>
                    <a:gd name="connsiteY119" fmla="*/ 224443 h 407323"/>
                    <a:gd name="connsiteX120" fmla="*/ 6292734 w 6434051"/>
                    <a:gd name="connsiteY120" fmla="*/ 232756 h 407323"/>
                    <a:gd name="connsiteX121" fmla="*/ 6317673 w 6434051"/>
                    <a:gd name="connsiteY121" fmla="*/ 274320 h 407323"/>
                    <a:gd name="connsiteX122" fmla="*/ 6342611 w 6434051"/>
                    <a:gd name="connsiteY122" fmla="*/ 282633 h 407323"/>
                    <a:gd name="connsiteX123" fmla="*/ 6400800 w 6434051"/>
                    <a:gd name="connsiteY123" fmla="*/ 274320 h 407323"/>
                    <a:gd name="connsiteX124" fmla="*/ 6434051 w 6434051"/>
                    <a:gd name="connsiteY124" fmla="*/ 266007 h 40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</a:cxnLst>
                  <a:rect l="l" t="t" r="r" b="b"/>
                  <a:pathLst>
                    <a:path w="6434051" h="407323">
                      <a:moveTo>
                        <a:pt x="0" y="216131"/>
                      </a:moveTo>
                      <a:cubicBezTo>
                        <a:pt x="16625" y="218902"/>
                        <a:pt x="33035" y="225117"/>
                        <a:pt x="49876" y="224443"/>
                      </a:cubicBezTo>
                      <a:cubicBezTo>
                        <a:pt x="114737" y="221848"/>
                        <a:pt x="197075" y="209353"/>
                        <a:pt x="266007" y="199505"/>
                      </a:cubicBezTo>
                      <a:cubicBezTo>
                        <a:pt x="274320" y="196734"/>
                        <a:pt x="283108" y="195112"/>
                        <a:pt x="290945" y="191193"/>
                      </a:cubicBezTo>
                      <a:cubicBezTo>
                        <a:pt x="299881" y="186725"/>
                        <a:pt x="306754" y="178625"/>
                        <a:pt x="315884" y="174567"/>
                      </a:cubicBezTo>
                      <a:cubicBezTo>
                        <a:pt x="331898" y="167450"/>
                        <a:pt x="349135" y="163484"/>
                        <a:pt x="365760" y="157942"/>
                      </a:cubicBezTo>
                      <a:lnTo>
                        <a:pt x="390698" y="149629"/>
                      </a:lnTo>
                      <a:lnTo>
                        <a:pt x="440574" y="166254"/>
                      </a:lnTo>
                      <a:lnTo>
                        <a:pt x="465513" y="174567"/>
                      </a:lnTo>
                      <a:cubicBezTo>
                        <a:pt x="501535" y="171796"/>
                        <a:pt x="537697" y="170475"/>
                        <a:pt x="573578" y="166254"/>
                      </a:cubicBezTo>
                      <a:cubicBezTo>
                        <a:pt x="584924" y="164919"/>
                        <a:pt x="595404" y="157942"/>
                        <a:pt x="606829" y="157942"/>
                      </a:cubicBezTo>
                      <a:cubicBezTo>
                        <a:pt x="616317" y="157942"/>
                        <a:pt x="660210" y="168006"/>
                        <a:pt x="673331" y="174567"/>
                      </a:cubicBezTo>
                      <a:cubicBezTo>
                        <a:pt x="737780" y="206793"/>
                        <a:pt x="660532" y="178615"/>
                        <a:pt x="723207" y="199505"/>
                      </a:cubicBezTo>
                      <a:cubicBezTo>
                        <a:pt x="728749" y="205047"/>
                        <a:pt x="732019" y="215530"/>
                        <a:pt x="739833" y="216131"/>
                      </a:cubicBezTo>
                      <a:cubicBezTo>
                        <a:pt x="782632" y="219423"/>
                        <a:pt x="818662" y="213947"/>
                        <a:pt x="856211" y="199505"/>
                      </a:cubicBezTo>
                      <a:cubicBezTo>
                        <a:pt x="884065" y="188792"/>
                        <a:pt x="939338" y="166254"/>
                        <a:pt x="939338" y="166254"/>
                      </a:cubicBezTo>
                      <a:cubicBezTo>
                        <a:pt x="944880" y="160712"/>
                        <a:pt x="949159" y="153517"/>
                        <a:pt x="955964" y="149629"/>
                      </a:cubicBezTo>
                      <a:cubicBezTo>
                        <a:pt x="980315" y="135714"/>
                        <a:pt x="1004351" y="131297"/>
                        <a:pt x="1030778" y="124691"/>
                      </a:cubicBezTo>
                      <a:cubicBezTo>
                        <a:pt x="1036320" y="119149"/>
                        <a:pt x="1040683" y="112097"/>
                        <a:pt x="1047404" y="108065"/>
                      </a:cubicBezTo>
                      <a:cubicBezTo>
                        <a:pt x="1075260" y="91352"/>
                        <a:pt x="1091445" y="102702"/>
                        <a:pt x="1122218" y="116378"/>
                      </a:cubicBezTo>
                      <a:cubicBezTo>
                        <a:pt x="1131347" y="120435"/>
                        <a:pt x="1138220" y="128535"/>
                        <a:pt x="1147156" y="133003"/>
                      </a:cubicBezTo>
                      <a:cubicBezTo>
                        <a:pt x="1154993" y="136922"/>
                        <a:pt x="1163781" y="138545"/>
                        <a:pt x="1172094" y="141316"/>
                      </a:cubicBezTo>
                      <a:cubicBezTo>
                        <a:pt x="1177636" y="146858"/>
                        <a:pt x="1181710" y="154437"/>
                        <a:pt x="1188720" y="157942"/>
                      </a:cubicBezTo>
                      <a:cubicBezTo>
                        <a:pt x="1227421" y="177292"/>
                        <a:pt x="1304181" y="159931"/>
                        <a:pt x="1330036" y="157942"/>
                      </a:cubicBezTo>
                      <a:cubicBezTo>
                        <a:pt x="1338349" y="155171"/>
                        <a:pt x="1347366" y="153976"/>
                        <a:pt x="1354974" y="149629"/>
                      </a:cubicBezTo>
                      <a:cubicBezTo>
                        <a:pt x="1386342" y="131704"/>
                        <a:pt x="1412140" y="102865"/>
                        <a:pt x="1446414" y="91440"/>
                      </a:cubicBezTo>
                      <a:lnTo>
                        <a:pt x="1496291" y="74814"/>
                      </a:lnTo>
                      <a:cubicBezTo>
                        <a:pt x="1518999" y="82384"/>
                        <a:pt x="1558015" y="92778"/>
                        <a:pt x="1579418" y="108065"/>
                      </a:cubicBezTo>
                      <a:cubicBezTo>
                        <a:pt x="1658059" y="164236"/>
                        <a:pt x="1546469" y="104059"/>
                        <a:pt x="1637607" y="149629"/>
                      </a:cubicBezTo>
                      <a:cubicBezTo>
                        <a:pt x="1660060" y="183307"/>
                        <a:pt x="1648818" y="172439"/>
                        <a:pt x="1687484" y="199505"/>
                      </a:cubicBezTo>
                      <a:cubicBezTo>
                        <a:pt x="1703853" y="210963"/>
                        <a:pt x="1737360" y="232756"/>
                        <a:pt x="1737360" y="232756"/>
                      </a:cubicBezTo>
                      <a:cubicBezTo>
                        <a:pt x="1762298" y="227214"/>
                        <a:pt x="1787939" y="224209"/>
                        <a:pt x="1812174" y="216131"/>
                      </a:cubicBezTo>
                      <a:cubicBezTo>
                        <a:pt x="1821652" y="212972"/>
                        <a:pt x="1828438" y="204462"/>
                        <a:pt x="1837113" y="199505"/>
                      </a:cubicBezTo>
                      <a:cubicBezTo>
                        <a:pt x="1847872" y="193357"/>
                        <a:pt x="1859605" y="189028"/>
                        <a:pt x="1870364" y="182880"/>
                      </a:cubicBezTo>
                      <a:cubicBezTo>
                        <a:pt x="1879038" y="177923"/>
                        <a:pt x="1886172" y="170312"/>
                        <a:pt x="1895302" y="166254"/>
                      </a:cubicBezTo>
                      <a:cubicBezTo>
                        <a:pt x="1911316" y="159137"/>
                        <a:pt x="1945178" y="149629"/>
                        <a:pt x="1945178" y="149629"/>
                      </a:cubicBezTo>
                      <a:cubicBezTo>
                        <a:pt x="2000596" y="152400"/>
                        <a:pt x="2056285" y="151814"/>
                        <a:pt x="2111433" y="157942"/>
                      </a:cubicBezTo>
                      <a:cubicBezTo>
                        <a:pt x="2131482" y="160170"/>
                        <a:pt x="2150052" y="169674"/>
                        <a:pt x="2169622" y="174567"/>
                      </a:cubicBezTo>
                      <a:cubicBezTo>
                        <a:pt x="2183329" y="177994"/>
                        <a:pt x="2197478" y="179453"/>
                        <a:pt x="2211185" y="182880"/>
                      </a:cubicBezTo>
                      <a:cubicBezTo>
                        <a:pt x="2293028" y="203341"/>
                        <a:pt x="2148783" y="176637"/>
                        <a:pt x="2286000" y="199505"/>
                      </a:cubicBezTo>
                      <a:cubicBezTo>
                        <a:pt x="2352502" y="193963"/>
                        <a:pt x="2420144" y="196337"/>
                        <a:pt x="2485505" y="182880"/>
                      </a:cubicBezTo>
                      <a:cubicBezTo>
                        <a:pt x="2515849" y="176633"/>
                        <a:pt x="2540158" y="153520"/>
                        <a:pt x="2568633" y="141316"/>
                      </a:cubicBezTo>
                      <a:cubicBezTo>
                        <a:pt x="2660220" y="102065"/>
                        <a:pt x="2612213" y="125460"/>
                        <a:pt x="2726574" y="58189"/>
                      </a:cubicBezTo>
                      <a:cubicBezTo>
                        <a:pt x="2740500" y="49997"/>
                        <a:pt x="2754283" y="41564"/>
                        <a:pt x="2768138" y="33251"/>
                      </a:cubicBezTo>
                      <a:cubicBezTo>
                        <a:pt x="2781993" y="24938"/>
                        <a:pt x="2794374" y="13423"/>
                        <a:pt x="2809702" y="8313"/>
                      </a:cubicBezTo>
                      <a:lnTo>
                        <a:pt x="2834640" y="0"/>
                      </a:lnTo>
                      <a:cubicBezTo>
                        <a:pt x="2845724" y="2771"/>
                        <a:pt x="2858531" y="1761"/>
                        <a:pt x="2867891" y="8313"/>
                      </a:cubicBezTo>
                      <a:cubicBezTo>
                        <a:pt x="2887153" y="21796"/>
                        <a:pt x="2901142" y="41564"/>
                        <a:pt x="2917767" y="58189"/>
                      </a:cubicBezTo>
                      <a:cubicBezTo>
                        <a:pt x="2923309" y="63731"/>
                        <a:pt x="2927383" y="71309"/>
                        <a:pt x="2934393" y="74814"/>
                      </a:cubicBezTo>
                      <a:cubicBezTo>
                        <a:pt x="2945477" y="80356"/>
                        <a:pt x="2956885" y="85292"/>
                        <a:pt x="2967644" y="91440"/>
                      </a:cubicBezTo>
                      <a:cubicBezTo>
                        <a:pt x="2976318" y="96397"/>
                        <a:pt x="2983646" y="103597"/>
                        <a:pt x="2992582" y="108065"/>
                      </a:cubicBezTo>
                      <a:cubicBezTo>
                        <a:pt x="3000419" y="111984"/>
                        <a:pt x="3009207" y="113607"/>
                        <a:pt x="3017520" y="116378"/>
                      </a:cubicBezTo>
                      <a:cubicBezTo>
                        <a:pt x="3039687" y="113607"/>
                        <a:pt x="3062469" y="113943"/>
                        <a:pt x="3084022" y="108065"/>
                      </a:cubicBezTo>
                      <a:cubicBezTo>
                        <a:pt x="3093660" y="105436"/>
                        <a:pt x="3100286" y="96397"/>
                        <a:pt x="3108960" y="91440"/>
                      </a:cubicBezTo>
                      <a:cubicBezTo>
                        <a:pt x="3137725" y="75003"/>
                        <a:pt x="3139168" y="75828"/>
                        <a:pt x="3167149" y="66502"/>
                      </a:cubicBezTo>
                      <a:cubicBezTo>
                        <a:pt x="3181004" y="77586"/>
                        <a:pt x="3196167" y="87207"/>
                        <a:pt x="3208713" y="99753"/>
                      </a:cubicBezTo>
                      <a:cubicBezTo>
                        <a:pt x="3224016" y="115056"/>
                        <a:pt x="3236990" y="132546"/>
                        <a:pt x="3250276" y="149629"/>
                      </a:cubicBezTo>
                      <a:cubicBezTo>
                        <a:pt x="3256410" y="157515"/>
                        <a:pt x="3260323" y="167048"/>
                        <a:pt x="3266902" y="174567"/>
                      </a:cubicBezTo>
                      <a:cubicBezTo>
                        <a:pt x="3279804" y="189312"/>
                        <a:pt x="3297596" y="199829"/>
                        <a:pt x="3308465" y="216131"/>
                      </a:cubicBezTo>
                      <a:cubicBezTo>
                        <a:pt x="3333786" y="254111"/>
                        <a:pt x="3318027" y="234005"/>
                        <a:pt x="3358342" y="274320"/>
                      </a:cubicBezTo>
                      <a:cubicBezTo>
                        <a:pt x="3361113" y="282633"/>
                        <a:pt x="3362146" y="291744"/>
                        <a:pt x="3366654" y="299258"/>
                      </a:cubicBezTo>
                      <a:cubicBezTo>
                        <a:pt x="3392701" y="342669"/>
                        <a:pt x="3449804" y="310766"/>
                        <a:pt x="3491345" y="307571"/>
                      </a:cubicBezTo>
                      <a:cubicBezTo>
                        <a:pt x="3577612" y="250060"/>
                        <a:pt x="3444072" y="337597"/>
                        <a:pt x="3549534" y="274320"/>
                      </a:cubicBezTo>
                      <a:cubicBezTo>
                        <a:pt x="3599805" y="244157"/>
                        <a:pt x="3583479" y="243902"/>
                        <a:pt x="3624349" y="232756"/>
                      </a:cubicBezTo>
                      <a:cubicBezTo>
                        <a:pt x="3646393" y="226744"/>
                        <a:pt x="3690851" y="216131"/>
                        <a:pt x="3690851" y="216131"/>
                      </a:cubicBezTo>
                      <a:cubicBezTo>
                        <a:pt x="3717735" y="229573"/>
                        <a:pt x="3723800" y="228223"/>
                        <a:pt x="3740727" y="249382"/>
                      </a:cubicBezTo>
                      <a:cubicBezTo>
                        <a:pt x="3746968" y="257183"/>
                        <a:pt x="3750957" y="266645"/>
                        <a:pt x="3757353" y="274320"/>
                      </a:cubicBezTo>
                      <a:cubicBezTo>
                        <a:pt x="3766258" y="285005"/>
                        <a:pt x="3792139" y="310853"/>
                        <a:pt x="3807229" y="315883"/>
                      </a:cubicBezTo>
                      <a:cubicBezTo>
                        <a:pt x="3823219" y="321213"/>
                        <a:pt x="3840578" y="320890"/>
                        <a:pt x="3857105" y="324196"/>
                      </a:cubicBezTo>
                      <a:cubicBezTo>
                        <a:pt x="3868308" y="326437"/>
                        <a:pt x="3879272" y="329738"/>
                        <a:pt x="3890356" y="332509"/>
                      </a:cubicBezTo>
                      <a:cubicBezTo>
                        <a:pt x="3945774" y="326967"/>
                        <a:pt x="4002343" y="328406"/>
                        <a:pt x="4056611" y="315883"/>
                      </a:cubicBezTo>
                      <a:cubicBezTo>
                        <a:pt x="4079813" y="310529"/>
                        <a:pt x="4127679" y="261605"/>
                        <a:pt x="4148051" y="249382"/>
                      </a:cubicBezTo>
                      <a:cubicBezTo>
                        <a:pt x="4174616" y="233443"/>
                        <a:pt x="4203469" y="221673"/>
                        <a:pt x="4231178" y="207818"/>
                      </a:cubicBezTo>
                      <a:cubicBezTo>
                        <a:pt x="4272263" y="187276"/>
                        <a:pt x="4252676" y="195111"/>
                        <a:pt x="4289367" y="182880"/>
                      </a:cubicBezTo>
                      <a:cubicBezTo>
                        <a:pt x="4300451" y="185651"/>
                        <a:pt x="4312399" y="186084"/>
                        <a:pt x="4322618" y="191193"/>
                      </a:cubicBezTo>
                      <a:cubicBezTo>
                        <a:pt x="4333800" y="196784"/>
                        <a:pt x="4361485" y="238372"/>
                        <a:pt x="4364182" y="241069"/>
                      </a:cubicBezTo>
                      <a:cubicBezTo>
                        <a:pt x="4371246" y="248133"/>
                        <a:pt x="4381319" y="251453"/>
                        <a:pt x="4389120" y="257694"/>
                      </a:cubicBezTo>
                      <a:cubicBezTo>
                        <a:pt x="4395240" y="262590"/>
                        <a:pt x="4400203" y="268778"/>
                        <a:pt x="4405745" y="274320"/>
                      </a:cubicBezTo>
                      <a:cubicBezTo>
                        <a:pt x="4408516" y="282633"/>
                        <a:pt x="4405296" y="299258"/>
                        <a:pt x="4414058" y="299258"/>
                      </a:cubicBezTo>
                      <a:cubicBezTo>
                        <a:pt x="4441126" y="299258"/>
                        <a:pt x="4502051" y="278240"/>
                        <a:pt x="4538749" y="266007"/>
                      </a:cubicBezTo>
                      <a:cubicBezTo>
                        <a:pt x="4543211" y="262661"/>
                        <a:pt x="4586997" y="228861"/>
                        <a:pt x="4596938" y="224443"/>
                      </a:cubicBezTo>
                      <a:cubicBezTo>
                        <a:pt x="4622954" y="212880"/>
                        <a:pt x="4652433" y="206413"/>
                        <a:pt x="4680065" y="199505"/>
                      </a:cubicBezTo>
                      <a:cubicBezTo>
                        <a:pt x="4718187" y="237627"/>
                        <a:pt x="4673054" y="188988"/>
                        <a:pt x="4713316" y="249382"/>
                      </a:cubicBezTo>
                      <a:cubicBezTo>
                        <a:pt x="4723158" y="264145"/>
                        <a:pt x="4735921" y="276751"/>
                        <a:pt x="4746567" y="290945"/>
                      </a:cubicBezTo>
                      <a:cubicBezTo>
                        <a:pt x="4752562" y="298937"/>
                        <a:pt x="4756952" y="308082"/>
                        <a:pt x="4763193" y="315883"/>
                      </a:cubicBezTo>
                      <a:cubicBezTo>
                        <a:pt x="4768089" y="322003"/>
                        <a:pt x="4774922" y="326389"/>
                        <a:pt x="4779818" y="332509"/>
                      </a:cubicBezTo>
                      <a:cubicBezTo>
                        <a:pt x="4786059" y="340310"/>
                        <a:pt x="4790203" y="349646"/>
                        <a:pt x="4796444" y="357447"/>
                      </a:cubicBezTo>
                      <a:cubicBezTo>
                        <a:pt x="4801340" y="363567"/>
                        <a:pt x="4808173" y="367953"/>
                        <a:pt x="4813069" y="374073"/>
                      </a:cubicBezTo>
                      <a:cubicBezTo>
                        <a:pt x="4819310" y="381874"/>
                        <a:pt x="4821893" y="392770"/>
                        <a:pt x="4829694" y="399011"/>
                      </a:cubicBezTo>
                      <a:cubicBezTo>
                        <a:pt x="4836537" y="404485"/>
                        <a:pt x="4846320" y="404552"/>
                        <a:pt x="4854633" y="407323"/>
                      </a:cubicBezTo>
                      <a:cubicBezTo>
                        <a:pt x="4887884" y="401781"/>
                        <a:pt x="4921863" y="399567"/>
                        <a:pt x="4954385" y="390698"/>
                      </a:cubicBezTo>
                      <a:cubicBezTo>
                        <a:pt x="4983177" y="382846"/>
                        <a:pt x="5009201" y="366885"/>
                        <a:pt x="5037513" y="357447"/>
                      </a:cubicBezTo>
                      <a:cubicBezTo>
                        <a:pt x="5045826" y="354676"/>
                        <a:pt x="5054614" y="353053"/>
                        <a:pt x="5062451" y="349134"/>
                      </a:cubicBezTo>
                      <a:cubicBezTo>
                        <a:pt x="5126909" y="316905"/>
                        <a:pt x="5049644" y="345091"/>
                        <a:pt x="5112327" y="324196"/>
                      </a:cubicBezTo>
                      <a:cubicBezTo>
                        <a:pt x="5140036" y="326967"/>
                        <a:pt x="5167931" y="328275"/>
                        <a:pt x="5195454" y="332509"/>
                      </a:cubicBezTo>
                      <a:cubicBezTo>
                        <a:pt x="5204115" y="333841"/>
                        <a:pt x="5211663" y="341581"/>
                        <a:pt x="5220393" y="340822"/>
                      </a:cubicBezTo>
                      <a:cubicBezTo>
                        <a:pt x="5276220" y="335967"/>
                        <a:pt x="5331229" y="324196"/>
                        <a:pt x="5386647" y="315883"/>
                      </a:cubicBezTo>
                      <a:cubicBezTo>
                        <a:pt x="5403273" y="304800"/>
                        <a:pt x="5419390" y="292913"/>
                        <a:pt x="5436524" y="282633"/>
                      </a:cubicBezTo>
                      <a:cubicBezTo>
                        <a:pt x="5460987" y="267955"/>
                        <a:pt x="5487601" y="256894"/>
                        <a:pt x="5511338" y="241069"/>
                      </a:cubicBezTo>
                      <a:cubicBezTo>
                        <a:pt x="5611011" y="174619"/>
                        <a:pt x="5514689" y="218114"/>
                        <a:pt x="5602778" y="182880"/>
                      </a:cubicBezTo>
                      <a:cubicBezTo>
                        <a:pt x="5611091" y="171796"/>
                        <a:pt x="5617289" y="158752"/>
                        <a:pt x="5627716" y="149629"/>
                      </a:cubicBezTo>
                      <a:cubicBezTo>
                        <a:pt x="5660768" y="120708"/>
                        <a:pt x="5669507" y="130082"/>
                        <a:pt x="5702531" y="108065"/>
                      </a:cubicBezTo>
                      <a:cubicBezTo>
                        <a:pt x="5732973" y="87770"/>
                        <a:pt x="5744999" y="73909"/>
                        <a:pt x="5769033" y="49876"/>
                      </a:cubicBezTo>
                      <a:cubicBezTo>
                        <a:pt x="5777346" y="55418"/>
                        <a:pt x="5789014" y="57828"/>
                        <a:pt x="5793971" y="66502"/>
                      </a:cubicBezTo>
                      <a:cubicBezTo>
                        <a:pt x="5800981" y="78769"/>
                        <a:pt x="5798857" y="94358"/>
                        <a:pt x="5802284" y="108065"/>
                      </a:cubicBezTo>
                      <a:cubicBezTo>
                        <a:pt x="5804409" y="116566"/>
                        <a:pt x="5806677" y="125166"/>
                        <a:pt x="5810596" y="133003"/>
                      </a:cubicBezTo>
                      <a:cubicBezTo>
                        <a:pt x="5824451" y="160713"/>
                        <a:pt x="5827222" y="157942"/>
                        <a:pt x="5852160" y="174567"/>
                      </a:cubicBezTo>
                      <a:cubicBezTo>
                        <a:pt x="5865203" y="168046"/>
                        <a:pt x="5898597" y="153068"/>
                        <a:pt x="5910349" y="141316"/>
                      </a:cubicBezTo>
                      <a:cubicBezTo>
                        <a:pt x="5917413" y="134252"/>
                        <a:pt x="5919910" y="123442"/>
                        <a:pt x="5926974" y="116378"/>
                      </a:cubicBezTo>
                      <a:cubicBezTo>
                        <a:pt x="5934039" y="109314"/>
                        <a:pt x="5944111" y="105994"/>
                        <a:pt x="5951913" y="99753"/>
                      </a:cubicBezTo>
                      <a:cubicBezTo>
                        <a:pt x="5958033" y="94857"/>
                        <a:pt x="5962996" y="88669"/>
                        <a:pt x="5968538" y="83127"/>
                      </a:cubicBezTo>
                      <a:cubicBezTo>
                        <a:pt x="5979622" y="88669"/>
                        <a:pt x="5992269" y="91820"/>
                        <a:pt x="6001789" y="99753"/>
                      </a:cubicBezTo>
                      <a:cubicBezTo>
                        <a:pt x="6009464" y="106149"/>
                        <a:pt x="6013677" y="115895"/>
                        <a:pt x="6018414" y="124691"/>
                      </a:cubicBezTo>
                      <a:cubicBezTo>
                        <a:pt x="6033101" y="151968"/>
                        <a:pt x="6046123" y="180109"/>
                        <a:pt x="6059978" y="207818"/>
                      </a:cubicBezTo>
                      <a:cubicBezTo>
                        <a:pt x="6065520" y="218902"/>
                        <a:pt x="6067842" y="232306"/>
                        <a:pt x="6076604" y="241069"/>
                      </a:cubicBezTo>
                      <a:lnTo>
                        <a:pt x="6118167" y="282633"/>
                      </a:lnTo>
                      <a:lnTo>
                        <a:pt x="6176356" y="266007"/>
                      </a:lnTo>
                      <a:cubicBezTo>
                        <a:pt x="6184749" y="263489"/>
                        <a:pt x="6193780" y="262202"/>
                        <a:pt x="6201294" y="257694"/>
                      </a:cubicBezTo>
                      <a:cubicBezTo>
                        <a:pt x="6208014" y="253662"/>
                        <a:pt x="6210910" y="244574"/>
                        <a:pt x="6217920" y="241069"/>
                      </a:cubicBezTo>
                      <a:cubicBezTo>
                        <a:pt x="6233595" y="233232"/>
                        <a:pt x="6267796" y="224443"/>
                        <a:pt x="6267796" y="224443"/>
                      </a:cubicBezTo>
                      <a:cubicBezTo>
                        <a:pt x="6276109" y="227214"/>
                        <a:pt x="6286538" y="226560"/>
                        <a:pt x="6292734" y="232756"/>
                      </a:cubicBezTo>
                      <a:cubicBezTo>
                        <a:pt x="6331967" y="271989"/>
                        <a:pt x="6269411" y="245362"/>
                        <a:pt x="6317673" y="274320"/>
                      </a:cubicBezTo>
                      <a:cubicBezTo>
                        <a:pt x="6325187" y="278828"/>
                        <a:pt x="6334298" y="279862"/>
                        <a:pt x="6342611" y="282633"/>
                      </a:cubicBezTo>
                      <a:cubicBezTo>
                        <a:pt x="6362007" y="279862"/>
                        <a:pt x="6381523" y="277825"/>
                        <a:pt x="6400800" y="274320"/>
                      </a:cubicBezTo>
                      <a:cubicBezTo>
                        <a:pt x="6412041" y="272276"/>
                        <a:pt x="6434051" y="266007"/>
                        <a:pt x="6434051" y="266007"/>
                      </a:cubicBezTo>
                    </a:path>
                  </a:pathLst>
                </a:cu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6" name="Ellipsi 5"/>
                <p:cNvSpPr/>
                <p:nvPr/>
              </p:nvSpPr>
              <p:spPr>
                <a:xfrm>
                  <a:off x="7074131" y="756458"/>
                  <a:ext cx="914400" cy="9144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9" name="Puolivapaa piirto 8"/>
                <p:cNvSpPr/>
                <p:nvPr/>
              </p:nvSpPr>
              <p:spPr>
                <a:xfrm>
                  <a:off x="6276109" y="1205345"/>
                  <a:ext cx="814647" cy="673331"/>
                </a:xfrm>
                <a:custGeom>
                  <a:avLst/>
                  <a:gdLst>
                    <a:gd name="connsiteX0" fmla="*/ 814647 w 814647"/>
                    <a:gd name="connsiteY0" fmla="*/ 0 h 673331"/>
                    <a:gd name="connsiteX1" fmla="*/ 773084 w 814647"/>
                    <a:gd name="connsiteY1" fmla="*/ 16626 h 673331"/>
                    <a:gd name="connsiteX2" fmla="*/ 723207 w 814647"/>
                    <a:gd name="connsiteY2" fmla="*/ 33251 h 673331"/>
                    <a:gd name="connsiteX3" fmla="*/ 689956 w 814647"/>
                    <a:gd name="connsiteY3" fmla="*/ 66502 h 673331"/>
                    <a:gd name="connsiteX4" fmla="*/ 673331 w 814647"/>
                    <a:gd name="connsiteY4" fmla="*/ 83128 h 673331"/>
                    <a:gd name="connsiteX5" fmla="*/ 656706 w 814647"/>
                    <a:gd name="connsiteY5" fmla="*/ 207819 h 673331"/>
                    <a:gd name="connsiteX6" fmla="*/ 631767 w 814647"/>
                    <a:gd name="connsiteY6" fmla="*/ 249382 h 673331"/>
                    <a:gd name="connsiteX7" fmla="*/ 556953 w 814647"/>
                    <a:gd name="connsiteY7" fmla="*/ 257695 h 673331"/>
                    <a:gd name="connsiteX8" fmla="*/ 507076 w 814647"/>
                    <a:gd name="connsiteY8" fmla="*/ 274320 h 673331"/>
                    <a:gd name="connsiteX9" fmla="*/ 482138 w 814647"/>
                    <a:gd name="connsiteY9" fmla="*/ 282633 h 673331"/>
                    <a:gd name="connsiteX10" fmla="*/ 448887 w 814647"/>
                    <a:gd name="connsiteY10" fmla="*/ 299259 h 673331"/>
                    <a:gd name="connsiteX11" fmla="*/ 399011 w 814647"/>
                    <a:gd name="connsiteY11" fmla="*/ 315884 h 673331"/>
                    <a:gd name="connsiteX12" fmla="*/ 374073 w 814647"/>
                    <a:gd name="connsiteY12" fmla="*/ 332510 h 673331"/>
                    <a:gd name="connsiteX13" fmla="*/ 332509 w 814647"/>
                    <a:gd name="connsiteY13" fmla="*/ 374073 h 673331"/>
                    <a:gd name="connsiteX14" fmla="*/ 315884 w 814647"/>
                    <a:gd name="connsiteY14" fmla="*/ 440575 h 673331"/>
                    <a:gd name="connsiteX15" fmla="*/ 299258 w 814647"/>
                    <a:gd name="connsiteY15" fmla="*/ 515390 h 673331"/>
                    <a:gd name="connsiteX16" fmla="*/ 274320 w 814647"/>
                    <a:gd name="connsiteY16" fmla="*/ 532015 h 673331"/>
                    <a:gd name="connsiteX17" fmla="*/ 108066 w 814647"/>
                    <a:gd name="connsiteY17" fmla="*/ 532015 h 673331"/>
                    <a:gd name="connsiteX18" fmla="*/ 91440 w 814647"/>
                    <a:gd name="connsiteY18" fmla="*/ 548640 h 673331"/>
                    <a:gd name="connsiteX19" fmla="*/ 66502 w 814647"/>
                    <a:gd name="connsiteY19" fmla="*/ 565266 h 673331"/>
                    <a:gd name="connsiteX20" fmla="*/ 58189 w 814647"/>
                    <a:gd name="connsiteY20" fmla="*/ 590204 h 673331"/>
                    <a:gd name="connsiteX21" fmla="*/ 24938 w 814647"/>
                    <a:gd name="connsiteY21" fmla="*/ 631768 h 673331"/>
                    <a:gd name="connsiteX22" fmla="*/ 0 w 814647"/>
                    <a:gd name="connsiteY22" fmla="*/ 673331 h 673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814647" h="673331">
                      <a:moveTo>
                        <a:pt x="814647" y="0"/>
                      </a:moveTo>
                      <a:cubicBezTo>
                        <a:pt x="800793" y="5542"/>
                        <a:pt x="787107" y="11527"/>
                        <a:pt x="773084" y="16626"/>
                      </a:cubicBezTo>
                      <a:cubicBezTo>
                        <a:pt x="756614" y="22615"/>
                        <a:pt x="723207" y="33251"/>
                        <a:pt x="723207" y="33251"/>
                      </a:cubicBezTo>
                      <a:lnTo>
                        <a:pt x="689956" y="66502"/>
                      </a:lnTo>
                      <a:lnTo>
                        <a:pt x="673331" y="83128"/>
                      </a:lnTo>
                      <a:cubicBezTo>
                        <a:pt x="652092" y="146842"/>
                        <a:pt x="674786" y="72213"/>
                        <a:pt x="656706" y="207819"/>
                      </a:cubicBezTo>
                      <a:cubicBezTo>
                        <a:pt x="655201" y="219104"/>
                        <a:pt x="646283" y="245423"/>
                        <a:pt x="631767" y="249382"/>
                      </a:cubicBezTo>
                      <a:cubicBezTo>
                        <a:pt x="607560" y="255984"/>
                        <a:pt x="581891" y="254924"/>
                        <a:pt x="556953" y="257695"/>
                      </a:cubicBezTo>
                      <a:lnTo>
                        <a:pt x="507076" y="274320"/>
                      </a:lnTo>
                      <a:cubicBezTo>
                        <a:pt x="498763" y="277091"/>
                        <a:pt x="489975" y="278714"/>
                        <a:pt x="482138" y="282633"/>
                      </a:cubicBezTo>
                      <a:cubicBezTo>
                        <a:pt x="471054" y="288175"/>
                        <a:pt x="460393" y="294657"/>
                        <a:pt x="448887" y="299259"/>
                      </a:cubicBezTo>
                      <a:cubicBezTo>
                        <a:pt x="432616" y="305768"/>
                        <a:pt x="413592" y="306163"/>
                        <a:pt x="399011" y="315884"/>
                      </a:cubicBezTo>
                      <a:cubicBezTo>
                        <a:pt x="390698" y="321426"/>
                        <a:pt x="381592" y="325931"/>
                        <a:pt x="374073" y="332510"/>
                      </a:cubicBezTo>
                      <a:cubicBezTo>
                        <a:pt x="359328" y="345412"/>
                        <a:pt x="332509" y="374073"/>
                        <a:pt x="332509" y="374073"/>
                      </a:cubicBezTo>
                      <a:cubicBezTo>
                        <a:pt x="320971" y="408686"/>
                        <a:pt x="323910" y="396432"/>
                        <a:pt x="315884" y="440575"/>
                      </a:cubicBezTo>
                      <a:cubicBezTo>
                        <a:pt x="315789" y="441099"/>
                        <a:pt x="307880" y="504613"/>
                        <a:pt x="299258" y="515390"/>
                      </a:cubicBezTo>
                      <a:cubicBezTo>
                        <a:pt x="293017" y="523191"/>
                        <a:pt x="282633" y="526473"/>
                        <a:pt x="274320" y="532015"/>
                      </a:cubicBezTo>
                      <a:cubicBezTo>
                        <a:pt x="247666" y="530238"/>
                        <a:pt x="152443" y="512997"/>
                        <a:pt x="108066" y="532015"/>
                      </a:cubicBezTo>
                      <a:cubicBezTo>
                        <a:pt x="100862" y="535102"/>
                        <a:pt x="97560" y="543744"/>
                        <a:pt x="91440" y="548640"/>
                      </a:cubicBezTo>
                      <a:cubicBezTo>
                        <a:pt x="83639" y="554881"/>
                        <a:pt x="74815" y="559724"/>
                        <a:pt x="66502" y="565266"/>
                      </a:cubicBezTo>
                      <a:cubicBezTo>
                        <a:pt x="63731" y="573579"/>
                        <a:pt x="62108" y="582367"/>
                        <a:pt x="58189" y="590204"/>
                      </a:cubicBezTo>
                      <a:cubicBezTo>
                        <a:pt x="41131" y="624320"/>
                        <a:pt x="45557" y="605994"/>
                        <a:pt x="24938" y="631768"/>
                      </a:cubicBezTo>
                      <a:cubicBezTo>
                        <a:pt x="11565" y="648484"/>
                        <a:pt x="8633" y="656066"/>
                        <a:pt x="0" y="673331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0" name="Puolivapaa piirto 9"/>
                <p:cNvSpPr/>
                <p:nvPr/>
              </p:nvSpPr>
              <p:spPr>
                <a:xfrm>
                  <a:off x="6749935" y="1629295"/>
                  <a:ext cx="581890" cy="1687483"/>
                </a:xfrm>
                <a:custGeom>
                  <a:avLst/>
                  <a:gdLst>
                    <a:gd name="connsiteX0" fmla="*/ 581890 w 581890"/>
                    <a:gd name="connsiteY0" fmla="*/ 0 h 1687483"/>
                    <a:gd name="connsiteX1" fmla="*/ 532014 w 581890"/>
                    <a:gd name="connsiteY1" fmla="*/ 33250 h 1687483"/>
                    <a:gd name="connsiteX2" fmla="*/ 498763 w 581890"/>
                    <a:gd name="connsiteY2" fmla="*/ 58189 h 1687483"/>
                    <a:gd name="connsiteX3" fmla="*/ 448887 w 581890"/>
                    <a:gd name="connsiteY3" fmla="*/ 91440 h 1687483"/>
                    <a:gd name="connsiteX4" fmla="*/ 407323 w 581890"/>
                    <a:gd name="connsiteY4" fmla="*/ 133003 h 1687483"/>
                    <a:gd name="connsiteX5" fmla="*/ 399010 w 581890"/>
                    <a:gd name="connsiteY5" fmla="*/ 315883 h 1687483"/>
                    <a:gd name="connsiteX6" fmla="*/ 374072 w 581890"/>
                    <a:gd name="connsiteY6" fmla="*/ 423949 h 1687483"/>
                    <a:gd name="connsiteX7" fmla="*/ 357447 w 581890"/>
                    <a:gd name="connsiteY7" fmla="*/ 448887 h 1687483"/>
                    <a:gd name="connsiteX8" fmla="*/ 324196 w 581890"/>
                    <a:gd name="connsiteY8" fmla="*/ 482138 h 1687483"/>
                    <a:gd name="connsiteX9" fmla="*/ 307570 w 581890"/>
                    <a:gd name="connsiteY9" fmla="*/ 532014 h 1687483"/>
                    <a:gd name="connsiteX10" fmla="*/ 324196 w 581890"/>
                    <a:gd name="connsiteY10" fmla="*/ 706581 h 1687483"/>
                    <a:gd name="connsiteX11" fmla="*/ 315883 w 581890"/>
                    <a:gd name="connsiteY11" fmla="*/ 781396 h 1687483"/>
                    <a:gd name="connsiteX12" fmla="*/ 290945 w 581890"/>
                    <a:gd name="connsiteY12" fmla="*/ 789709 h 1687483"/>
                    <a:gd name="connsiteX13" fmla="*/ 266007 w 581890"/>
                    <a:gd name="connsiteY13" fmla="*/ 806334 h 1687483"/>
                    <a:gd name="connsiteX14" fmla="*/ 199505 w 581890"/>
                    <a:gd name="connsiteY14" fmla="*/ 864523 h 1687483"/>
                    <a:gd name="connsiteX15" fmla="*/ 174567 w 581890"/>
                    <a:gd name="connsiteY15" fmla="*/ 914400 h 1687483"/>
                    <a:gd name="connsiteX16" fmla="*/ 157941 w 581890"/>
                    <a:gd name="connsiteY16" fmla="*/ 972589 h 1687483"/>
                    <a:gd name="connsiteX17" fmla="*/ 182880 w 581890"/>
                    <a:gd name="connsiteY17" fmla="*/ 1030778 h 1687483"/>
                    <a:gd name="connsiteX18" fmla="*/ 207818 w 581890"/>
                    <a:gd name="connsiteY18" fmla="*/ 1064029 h 1687483"/>
                    <a:gd name="connsiteX19" fmla="*/ 232756 w 581890"/>
                    <a:gd name="connsiteY19" fmla="*/ 1105592 h 1687483"/>
                    <a:gd name="connsiteX20" fmla="*/ 257694 w 581890"/>
                    <a:gd name="connsiteY20" fmla="*/ 1130530 h 1687483"/>
                    <a:gd name="connsiteX21" fmla="*/ 274320 w 581890"/>
                    <a:gd name="connsiteY21" fmla="*/ 1155469 h 1687483"/>
                    <a:gd name="connsiteX22" fmla="*/ 257694 w 581890"/>
                    <a:gd name="connsiteY22" fmla="*/ 1230283 h 1687483"/>
                    <a:gd name="connsiteX23" fmla="*/ 207818 w 581890"/>
                    <a:gd name="connsiteY23" fmla="*/ 1263534 h 1687483"/>
                    <a:gd name="connsiteX24" fmla="*/ 174567 w 581890"/>
                    <a:gd name="connsiteY24" fmla="*/ 1288472 h 1687483"/>
                    <a:gd name="connsiteX25" fmla="*/ 149629 w 581890"/>
                    <a:gd name="connsiteY25" fmla="*/ 1296785 h 1687483"/>
                    <a:gd name="connsiteX26" fmla="*/ 91440 w 581890"/>
                    <a:gd name="connsiteY26" fmla="*/ 1321723 h 1687483"/>
                    <a:gd name="connsiteX27" fmla="*/ 66501 w 581890"/>
                    <a:gd name="connsiteY27" fmla="*/ 1338349 h 1687483"/>
                    <a:gd name="connsiteX28" fmla="*/ 33250 w 581890"/>
                    <a:gd name="connsiteY28" fmla="*/ 1354974 h 1687483"/>
                    <a:gd name="connsiteX29" fmla="*/ 0 w 581890"/>
                    <a:gd name="connsiteY29" fmla="*/ 1396538 h 1687483"/>
                    <a:gd name="connsiteX30" fmla="*/ 16625 w 581890"/>
                    <a:gd name="connsiteY30" fmla="*/ 1496290 h 1687483"/>
                    <a:gd name="connsiteX31" fmla="*/ 33250 w 581890"/>
                    <a:gd name="connsiteY31" fmla="*/ 1562792 h 1687483"/>
                    <a:gd name="connsiteX32" fmla="*/ 24938 w 581890"/>
                    <a:gd name="connsiteY32" fmla="*/ 1687483 h 1687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581890" h="1687483">
                      <a:moveTo>
                        <a:pt x="581890" y="0"/>
                      </a:moveTo>
                      <a:cubicBezTo>
                        <a:pt x="565265" y="11083"/>
                        <a:pt x="548383" y="21792"/>
                        <a:pt x="532014" y="33250"/>
                      </a:cubicBezTo>
                      <a:cubicBezTo>
                        <a:pt x="520664" y="41195"/>
                        <a:pt x="510113" y="50244"/>
                        <a:pt x="498763" y="58189"/>
                      </a:cubicBezTo>
                      <a:cubicBezTo>
                        <a:pt x="482394" y="69648"/>
                        <a:pt x="463016" y="77311"/>
                        <a:pt x="448887" y="91440"/>
                      </a:cubicBezTo>
                      <a:lnTo>
                        <a:pt x="407323" y="133003"/>
                      </a:lnTo>
                      <a:cubicBezTo>
                        <a:pt x="376651" y="225021"/>
                        <a:pt x="389605" y="165389"/>
                        <a:pt x="399010" y="315883"/>
                      </a:cubicBezTo>
                      <a:cubicBezTo>
                        <a:pt x="386157" y="457277"/>
                        <a:pt x="413321" y="374888"/>
                        <a:pt x="374072" y="423949"/>
                      </a:cubicBezTo>
                      <a:cubicBezTo>
                        <a:pt x="367831" y="431750"/>
                        <a:pt x="363949" y="441302"/>
                        <a:pt x="357447" y="448887"/>
                      </a:cubicBezTo>
                      <a:cubicBezTo>
                        <a:pt x="347246" y="460788"/>
                        <a:pt x="324196" y="482138"/>
                        <a:pt x="324196" y="482138"/>
                      </a:cubicBezTo>
                      <a:cubicBezTo>
                        <a:pt x="318654" y="498763"/>
                        <a:pt x="306477" y="514523"/>
                        <a:pt x="307570" y="532014"/>
                      </a:cubicBezTo>
                      <a:cubicBezTo>
                        <a:pt x="316764" y="679119"/>
                        <a:pt x="307171" y="621460"/>
                        <a:pt x="324196" y="706581"/>
                      </a:cubicBezTo>
                      <a:cubicBezTo>
                        <a:pt x="321425" y="731519"/>
                        <a:pt x="325202" y="758099"/>
                        <a:pt x="315883" y="781396"/>
                      </a:cubicBezTo>
                      <a:cubicBezTo>
                        <a:pt x="312629" y="789532"/>
                        <a:pt x="298782" y="785790"/>
                        <a:pt x="290945" y="789709"/>
                      </a:cubicBezTo>
                      <a:cubicBezTo>
                        <a:pt x="282009" y="794177"/>
                        <a:pt x="273526" y="799755"/>
                        <a:pt x="266007" y="806334"/>
                      </a:cubicBezTo>
                      <a:cubicBezTo>
                        <a:pt x="188202" y="874413"/>
                        <a:pt x="255623" y="827112"/>
                        <a:pt x="199505" y="864523"/>
                      </a:cubicBezTo>
                      <a:cubicBezTo>
                        <a:pt x="178610" y="927205"/>
                        <a:pt x="206796" y="849942"/>
                        <a:pt x="174567" y="914400"/>
                      </a:cubicBezTo>
                      <a:cubicBezTo>
                        <a:pt x="168604" y="926327"/>
                        <a:pt x="160605" y="961933"/>
                        <a:pt x="157941" y="972589"/>
                      </a:cubicBezTo>
                      <a:cubicBezTo>
                        <a:pt x="166022" y="996832"/>
                        <a:pt x="168205" y="1007298"/>
                        <a:pt x="182880" y="1030778"/>
                      </a:cubicBezTo>
                      <a:cubicBezTo>
                        <a:pt x="190223" y="1042527"/>
                        <a:pt x="200133" y="1052501"/>
                        <a:pt x="207818" y="1064029"/>
                      </a:cubicBezTo>
                      <a:cubicBezTo>
                        <a:pt x="216780" y="1077472"/>
                        <a:pt x="223062" y="1092667"/>
                        <a:pt x="232756" y="1105592"/>
                      </a:cubicBezTo>
                      <a:cubicBezTo>
                        <a:pt x="239810" y="1114997"/>
                        <a:pt x="250168" y="1121499"/>
                        <a:pt x="257694" y="1130530"/>
                      </a:cubicBezTo>
                      <a:cubicBezTo>
                        <a:pt x="264090" y="1138205"/>
                        <a:pt x="268778" y="1147156"/>
                        <a:pt x="274320" y="1155469"/>
                      </a:cubicBezTo>
                      <a:cubicBezTo>
                        <a:pt x="268778" y="1180407"/>
                        <a:pt x="266424" y="1206275"/>
                        <a:pt x="257694" y="1230283"/>
                      </a:cubicBezTo>
                      <a:cubicBezTo>
                        <a:pt x="251715" y="1246725"/>
                        <a:pt x="217392" y="1257550"/>
                        <a:pt x="207818" y="1263534"/>
                      </a:cubicBezTo>
                      <a:cubicBezTo>
                        <a:pt x="196069" y="1270877"/>
                        <a:pt x="186596" y="1281598"/>
                        <a:pt x="174567" y="1288472"/>
                      </a:cubicBezTo>
                      <a:cubicBezTo>
                        <a:pt x="166959" y="1292819"/>
                        <a:pt x="157466" y="1292866"/>
                        <a:pt x="149629" y="1296785"/>
                      </a:cubicBezTo>
                      <a:cubicBezTo>
                        <a:pt x="92223" y="1325488"/>
                        <a:pt x="160639" y="1304422"/>
                        <a:pt x="91440" y="1321723"/>
                      </a:cubicBezTo>
                      <a:cubicBezTo>
                        <a:pt x="83127" y="1327265"/>
                        <a:pt x="75176" y="1333392"/>
                        <a:pt x="66501" y="1338349"/>
                      </a:cubicBezTo>
                      <a:cubicBezTo>
                        <a:pt x="55742" y="1344497"/>
                        <a:pt x="43561" y="1348100"/>
                        <a:pt x="33250" y="1354974"/>
                      </a:cubicBezTo>
                      <a:cubicBezTo>
                        <a:pt x="19038" y="1364449"/>
                        <a:pt x="8892" y="1383200"/>
                        <a:pt x="0" y="1396538"/>
                      </a:cubicBezTo>
                      <a:cubicBezTo>
                        <a:pt x="15096" y="1532412"/>
                        <a:pt x="-1654" y="1429266"/>
                        <a:pt x="16625" y="1496290"/>
                      </a:cubicBezTo>
                      <a:cubicBezTo>
                        <a:pt x="22637" y="1518334"/>
                        <a:pt x="33250" y="1562792"/>
                        <a:pt x="33250" y="1562792"/>
                      </a:cubicBezTo>
                      <a:lnTo>
                        <a:pt x="24938" y="1687483"/>
                      </a:ln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1" name="Puolivapaa piirto 10"/>
                <p:cNvSpPr/>
                <p:nvPr/>
              </p:nvSpPr>
              <p:spPr>
                <a:xfrm>
                  <a:off x="7697585" y="1637607"/>
                  <a:ext cx="1172095" cy="1903615"/>
                </a:xfrm>
                <a:custGeom>
                  <a:avLst/>
                  <a:gdLst>
                    <a:gd name="connsiteX0" fmla="*/ 0 w 1172095"/>
                    <a:gd name="connsiteY0" fmla="*/ 0 h 1903615"/>
                    <a:gd name="connsiteX1" fmla="*/ 16626 w 1172095"/>
                    <a:gd name="connsiteY1" fmla="*/ 349135 h 1903615"/>
                    <a:gd name="connsiteX2" fmla="*/ 66502 w 1172095"/>
                    <a:gd name="connsiteY2" fmla="*/ 365760 h 1903615"/>
                    <a:gd name="connsiteX3" fmla="*/ 108066 w 1172095"/>
                    <a:gd name="connsiteY3" fmla="*/ 382386 h 1903615"/>
                    <a:gd name="connsiteX4" fmla="*/ 199506 w 1172095"/>
                    <a:gd name="connsiteY4" fmla="*/ 415637 h 1903615"/>
                    <a:gd name="connsiteX5" fmla="*/ 266008 w 1172095"/>
                    <a:gd name="connsiteY5" fmla="*/ 465513 h 1903615"/>
                    <a:gd name="connsiteX6" fmla="*/ 249382 w 1172095"/>
                    <a:gd name="connsiteY6" fmla="*/ 640080 h 1903615"/>
                    <a:gd name="connsiteX7" fmla="*/ 182880 w 1172095"/>
                    <a:gd name="connsiteY7" fmla="*/ 714895 h 1903615"/>
                    <a:gd name="connsiteX8" fmla="*/ 116379 w 1172095"/>
                    <a:gd name="connsiteY8" fmla="*/ 806335 h 1903615"/>
                    <a:gd name="connsiteX9" fmla="*/ 124691 w 1172095"/>
                    <a:gd name="connsiteY9" fmla="*/ 847898 h 1903615"/>
                    <a:gd name="connsiteX10" fmla="*/ 149630 w 1172095"/>
                    <a:gd name="connsiteY10" fmla="*/ 872837 h 1903615"/>
                    <a:gd name="connsiteX11" fmla="*/ 232757 w 1172095"/>
                    <a:gd name="connsiteY11" fmla="*/ 931026 h 1903615"/>
                    <a:gd name="connsiteX12" fmla="*/ 340822 w 1172095"/>
                    <a:gd name="connsiteY12" fmla="*/ 989215 h 1903615"/>
                    <a:gd name="connsiteX13" fmla="*/ 423950 w 1172095"/>
                    <a:gd name="connsiteY13" fmla="*/ 1014153 h 1903615"/>
                    <a:gd name="connsiteX14" fmla="*/ 581891 w 1172095"/>
                    <a:gd name="connsiteY14" fmla="*/ 1064029 h 1903615"/>
                    <a:gd name="connsiteX15" fmla="*/ 665019 w 1172095"/>
                    <a:gd name="connsiteY15" fmla="*/ 1080655 h 1903615"/>
                    <a:gd name="connsiteX16" fmla="*/ 781397 w 1172095"/>
                    <a:gd name="connsiteY16" fmla="*/ 1113906 h 1903615"/>
                    <a:gd name="connsiteX17" fmla="*/ 839586 w 1172095"/>
                    <a:gd name="connsiteY17" fmla="*/ 1130531 h 1903615"/>
                    <a:gd name="connsiteX18" fmla="*/ 864524 w 1172095"/>
                    <a:gd name="connsiteY18" fmla="*/ 1147157 h 1903615"/>
                    <a:gd name="connsiteX19" fmla="*/ 856211 w 1172095"/>
                    <a:gd name="connsiteY19" fmla="*/ 1188720 h 1903615"/>
                    <a:gd name="connsiteX20" fmla="*/ 839586 w 1172095"/>
                    <a:gd name="connsiteY20" fmla="*/ 1246909 h 1903615"/>
                    <a:gd name="connsiteX21" fmla="*/ 822960 w 1172095"/>
                    <a:gd name="connsiteY21" fmla="*/ 1280160 h 1903615"/>
                    <a:gd name="connsiteX22" fmla="*/ 798022 w 1172095"/>
                    <a:gd name="connsiteY22" fmla="*/ 1330037 h 1903615"/>
                    <a:gd name="connsiteX23" fmla="*/ 789710 w 1172095"/>
                    <a:gd name="connsiteY23" fmla="*/ 1354975 h 1903615"/>
                    <a:gd name="connsiteX24" fmla="*/ 773084 w 1172095"/>
                    <a:gd name="connsiteY24" fmla="*/ 1379913 h 1903615"/>
                    <a:gd name="connsiteX25" fmla="*/ 764771 w 1172095"/>
                    <a:gd name="connsiteY25" fmla="*/ 1413164 h 1903615"/>
                    <a:gd name="connsiteX26" fmla="*/ 756459 w 1172095"/>
                    <a:gd name="connsiteY26" fmla="*/ 1438102 h 1903615"/>
                    <a:gd name="connsiteX27" fmla="*/ 764771 w 1172095"/>
                    <a:gd name="connsiteY27" fmla="*/ 1496291 h 1903615"/>
                    <a:gd name="connsiteX28" fmla="*/ 831273 w 1172095"/>
                    <a:gd name="connsiteY28" fmla="*/ 1554480 h 1903615"/>
                    <a:gd name="connsiteX29" fmla="*/ 847899 w 1172095"/>
                    <a:gd name="connsiteY29" fmla="*/ 1571106 h 1903615"/>
                    <a:gd name="connsiteX30" fmla="*/ 872837 w 1172095"/>
                    <a:gd name="connsiteY30" fmla="*/ 1604357 h 1903615"/>
                    <a:gd name="connsiteX31" fmla="*/ 906088 w 1172095"/>
                    <a:gd name="connsiteY31" fmla="*/ 1654233 h 1903615"/>
                    <a:gd name="connsiteX32" fmla="*/ 914400 w 1172095"/>
                    <a:gd name="connsiteY32" fmla="*/ 1679171 h 1903615"/>
                    <a:gd name="connsiteX33" fmla="*/ 931026 w 1172095"/>
                    <a:gd name="connsiteY33" fmla="*/ 1695797 h 1903615"/>
                    <a:gd name="connsiteX34" fmla="*/ 997528 w 1172095"/>
                    <a:gd name="connsiteY34" fmla="*/ 1745673 h 1903615"/>
                    <a:gd name="connsiteX35" fmla="*/ 1064030 w 1172095"/>
                    <a:gd name="connsiteY35" fmla="*/ 1787237 h 1903615"/>
                    <a:gd name="connsiteX36" fmla="*/ 1138844 w 1172095"/>
                    <a:gd name="connsiteY36" fmla="*/ 1845426 h 1903615"/>
                    <a:gd name="connsiteX37" fmla="*/ 1147157 w 1172095"/>
                    <a:gd name="connsiteY37" fmla="*/ 1870364 h 1903615"/>
                    <a:gd name="connsiteX38" fmla="*/ 1172095 w 1172095"/>
                    <a:gd name="connsiteY38" fmla="*/ 1903615 h 1903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72095" h="1903615">
                      <a:moveTo>
                        <a:pt x="0" y="0"/>
                      </a:moveTo>
                      <a:cubicBezTo>
                        <a:pt x="5542" y="116378"/>
                        <a:pt x="-4216" y="234504"/>
                        <a:pt x="16626" y="349135"/>
                      </a:cubicBezTo>
                      <a:cubicBezTo>
                        <a:pt x="19761" y="366377"/>
                        <a:pt x="50032" y="359771"/>
                        <a:pt x="66502" y="365760"/>
                      </a:cubicBezTo>
                      <a:cubicBezTo>
                        <a:pt x="80526" y="370859"/>
                        <a:pt x="94042" y="377287"/>
                        <a:pt x="108066" y="382386"/>
                      </a:cubicBezTo>
                      <a:cubicBezTo>
                        <a:pt x="128437" y="389794"/>
                        <a:pt x="178847" y="404369"/>
                        <a:pt x="199506" y="415637"/>
                      </a:cubicBezTo>
                      <a:cubicBezTo>
                        <a:pt x="240862" y="438195"/>
                        <a:pt x="241152" y="440659"/>
                        <a:pt x="266008" y="465513"/>
                      </a:cubicBezTo>
                      <a:cubicBezTo>
                        <a:pt x="284063" y="537738"/>
                        <a:pt x="284083" y="518626"/>
                        <a:pt x="249382" y="640080"/>
                      </a:cubicBezTo>
                      <a:cubicBezTo>
                        <a:pt x="243795" y="659636"/>
                        <a:pt x="190249" y="705070"/>
                        <a:pt x="182880" y="714895"/>
                      </a:cubicBezTo>
                      <a:cubicBezTo>
                        <a:pt x="127010" y="789389"/>
                        <a:pt x="148374" y="758342"/>
                        <a:pt x="116379" y="806335"/>
                      </a:cubicBezTo>
                      <a:cubicBezTo>
                        <a:pt x="119150" y="820189"/>
                        <a:pt x="118372" y="835261"/>
                        <a:pt x="124691" y="847898"/>
                      </a:cubicBezTo>
                      <a:cubicBezTo>
                        <a:pt x="129949" y="858413"/>
                        <a:pt x="140704" y="865186"/>
                        <a:pt x="149630" y="872837"/>
                      </a:cubicBezTo>
                      <a:cubicBezTo>
                        <a:pt x="168017" y="888598"/>
                        <a:pt x="215843" y="920618"/>
                        <a:pt x="232757" y="931026"/>
                      </a:cubicBezTo>
                      <a:cubicBezTo>
                        <a:pt x="249835" y="941536"/>
                        <a:pt x="318599" y="980881"/>
                        <a:pt x="340822" y="989215"/>
                      </a:cubicBezTo>
                      <a:cubicBezTo>
                        <a:pt x="367909" y="999373"/>
                        <a:pt x="396363" y="1005442"/>
                        <a:pt x="423950" y="1014153"/>
                      </a:cubicBezTo>
                      <a:cubicBezTo>
                        <a:pt x="478688" y="1031439"/>
                        <a:pt x="525882" y="1050027"/>
                        <a:pt x="581891" y="1064029"/>
                      </a:cubicBezTo>
                      <a:cubicBezTo>
                        <a:pt x="609305" y="1070883"/>
                        <a:pt x="637605" y="1073801"/>
                        <a:pt x="665019" y="1080655"/>
                      </a:cubicBezTo>
                      <a:cubicBezTo>
                        <a:pt x="704159" y="1090440"/>
                        <a:pt x="742604" y="1102822"/>
                        <a:pt x="781397" y="1113906"/>
                      </a:cubicBezTo>
                      <a:lnTo>
                        <a:pt x="839586" y="1130531"/>
                      </a:lnTo>
                      <a:cubicBezTo>
                        <a:pt x="847899" y="1136073"/>
                        <a:pt x="861779" y="1137551"/>
                        <a:pt x="864524" y="1147157"/>
                      </a:cubicBezTo>
                      <a:cubicBezTo>
                        <a:pt x="868405" y="1160742"/>
                        <a:pt x="859276" y="1174928"/>
                        <a:pt x="856211" y="1188720"/>
                      </a:cubicBezTo>
                      <a:cubicBezTo>
                        <a:pt x="852965" y="1203328"/>
                        <a:pt x="845997" y="1231951"/>
                        <a:pt x="839586" y="1246909"/>
                      </a:cubicBezTo>
                      <a:cubicBezTo>
                        <a:pt x="834704" y="1258299"/>
                        <a:pt x="827841" y="1268770"/>
                        <a:pt x="822960" y="1280160"/>
                      </a:cubicBezTo>
                      <a:cubicBezTo>
                        <a:pt x="802309" y="1328346"/>
                        <a:pt x="829976" y="1282107"/>
                        <a:pt x="798022" y="1330037"/>
                      </a:cubicBezTo>
                      <a:cubicBezTo>
                        <a:pt x="795251" y="1338350"/>
                        <a:pt x="793629" y="1347138"/>
                        <a:pt x="789710" y="1354975"/>
                      </a:cubicBezTo>
                      <a:cubicBezTo>
                        <a:pt x="785242" y="1363911"/>
                        <a:pt x="777020" y="1370730"/>
                        <a:pt x="773084" y="1379913"/>
                      </a:cubicBezTo>
                      <a:cubicBezTo>
                        <a:pt x="768583" y="1390414"/>
                        <a:pt x="767910" y="1402179"/>
                        <a:pt x="764771" y="1413164"/>
                      </a:cubicBezTo>
                      <a:cubicBezTo>
                        <a:pt x="762364" y="1421589"/>
                        <a:pt x="759230" y="1429789"/>
                        <a:pt x="756459" y="1438102"/>
                      </a:cubicBezTo>
                      <a:cubicBezTo>
                        <a:pt x="759230" y="1457498"/>
                        <a:pt x="759141" y="1477524"/>
                        <a:pt x="764771" y="1496291"/>
                      </a:cubicBezTo>
                      <a:cubicBezTo>
                        <a:pt x="774864" y="1529936"/>
                        <a:pt x="808317" y="1531524"/>
                        <a:pt x="831273" y="1554480"/>
                      </a:cubicBezTo>
                      <a:cubicBezTo>
                        <a:pt x="836815" y="1560022"/>
                        <a:pt x="842882" y="1565085"/>
                        <a:pt x="847899" y="1571106"/>
                      </a:cubicBezTo>
                      <a:cubicBezTo>
                        <a:pt x="856768" y="1581749"/>
                        <a:pt x="864892" y="1593007"/>
                        <a:pt x="872837" y="1604357"/>
                      </a:cubicBezTo>
                      <a:cubicBezTo>
                        <a:pt x="884295" y="1620726"/>
                        <a:pt x="906088" y="1654233"/>
                        <a:pt x="906088" y="1654233"/>
                      </a:cubicBezTo>
                      <a:cubicBezTo>
                        <a:pt x="908859" y="1662546"/>
                        <a:pt x="909892" y="1671657"/>
                        <a:pt x="914400" y="1679171"/>
                      </a:cubicBezTo>
                      <a:cubicBezTo>
                        <a:pt x="918432" y="1685892"/>
                        <a:pt x="924906" y="1690901"/>
                        <a:pt x="931026" y="1695797"/>
                      </a:cubicBezTo>
                      <a:cubicBezTo>
                        <a:pt x="952663" y="1713107"/>
                        <a:pt x="977935" y="1726080"/>
                        <a:pt x="997528" y="1745673"/>
                      </a:cubicBezTo>
                      <a:cubicBezTo>
                        <a:pt x="1046248" y="1794393"/>
                        <a:pt x="994758" y="1749452"/>
                        <a:pt x="1064030" y="1787237"/>
                      </a:cubicBezTo>
                      <a:cubicBezTo>
                        <a:pt x="1107779" y="1811100"/>
                        <a:pt x="1109137" y="1815719"/>
                        <a:pt x="1138844" y="1845426"/>
                      </a:cubicBezTo>
                      <a:cubicBezTo>
                        <a:pt x="1141615" y="1853739"/>
                        <a:pt x="1143238" y="1862527"/>
                        <a:pt x="1147157" y="1870364"/>
                      </a:cubicBezTo>
                      <a:cubicBezTo>
                        <a:pt x="1156557" y="1889164"/>
                        <a:pt x="1160404" y="1891924"/>
                        <a:pt x="1172095" y="1903615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2" name="Puolivapaa piirto 11"/>
                <p:cNvSpPr/>
                <p:nvPr/>
              </p:nvSpPr>
              <p:spPr>
                <a:xfrm>
                  <a:off x="7996844" y="1338349"/>
                  <a:ext cx="2502131" cy="1113906"/>
                </a:xfrm>
                <a:custGeom>
                  <a:avLst/>
                  <a:gdLst>
                    <a:gd name="connsiteX0" fmla="*/ 0 w 2502131"/>
                    <a:gd name="connsiteY0" fmla="*/ 0 h 1113906"/>
                    <a:gd name="connsiteX1" fmla="*/ 74814 w 2502131"/>
                    <a:gd name="connsiteY1" fmla="*/ 16626 h 1113906"/>
                    <a:gd name="connsiteX2" fmla="*/ 99752 w 2502131"/>
                    <a:gd name="connsiteY2" fmla="*/ 33251 h 1113906"/>
                    <a:gd name="connsiteX3" fmla="*/ 166254 w 2502131"/>
                    <a:gd name="connsiteY3" fmla="*/ 116378 h 1113906"/>
                    <a:gd name="connsiteX4" fmla="*/ 182880 w 2502131"/>
                    <a:gd name="connsiteY4" fmla="*/ 166255 h 1113906"/>
                    <a:gd name="connsiteX5" fmla="*/ 191192 w 2502131"/>
                    <a:gd name="connsiteY5" fmla="*/ 199506 h 1113906"/>
                    <a:gd name="connsiteX6" fmla="*/ 207818 w 2502131"/>
                    <a:gd name="connsiteY6" fmla="*/ 216131 h 1113906"/>
                    <a:gd name="connsiteX7" fmla="*/ 257694 w 2502131"/>
                    <a:gd name="connsiteY7" fmla="*/ 315884 h 1113906"/>
                    <a:gd name="connsiteX8" fmla="*/ 290945 w 2502131"/>
                    <a:gd name="connsiteY8" fmla="*/ 349135 h 1113906"/>
                    <a:gd name="connsiteX9" fmla="*/ 315883 w 2502131"/>
                    <a:gd name="connsiteY9" fmla="*/ 357447 h 1113906"/>
                    <a:gd name="connsiteX10" fmla="*/ 349134 w 2502131"/>
                    <a:gd name="connsiteY10" fmla="*/ 374073 h 1113906"/>
                    <a:gd name="connsiteX11" fmla="*/ 423949 w 2502131"/>
                    <a:gd name="connsiteY11" fmla="*/ 382386 h 1113906"/>
                    <a:gd name="connsiteX12" fmla="*/ 648392 w 2502131"/>
                    <a:gd name="connsiteY12" fmla="*/ 390698 h 1113906"/>
                    <a:gd name="connsiteX13" fmla="*/ 673331 w 2502131"/>
                    <a:gd name="connsiteY13" fmla="*/ 399011 h 1113906"/>
                    <a:gd name="connsiteX14" fmla="*/ 698269 w 2502131"/>
                    <a:gd name="connsiteY14" fmla="*/ 415636 h 1113906"/>
                    <a:gd name="connsiteX15" fmla="*/ 731520 w 2502131"/>
                    <a:gd name="connsiteY15" fmla="*/ 432262 h 1113906"/>
                    <a:gd name="connsiteX16" fmla="*/ 748145 w 2502131"/>
                    <a:gd name="connsiteY16" fmla="*/ 457200 h 1113906"/>
                    <a:gd name="connsiteX17" fmla="*/ 773083 w 2502131"/>
                    <a:gd name="connsiteY17" fmla="*/ 473826 h 1113906"/>
                    <a:gd name="connsiteX18" fmla="*/ 781396 w 2502131"/>
                    <a:gd name="connsiteY18" fmla="*/ 498764 h 1113906"/>
                    <a:gd name="connsiteX19" fmla="*/ 814647 w 2502131"/>
                    <a:gd name="connsiteY19" fmla="*/ 540327 h 1113906"/>
                    <a:gd name="connsiteX20" fmla="*/ 822960 w 2502131"/>
                    <a:gd name="connsiteY20" fmla="*/ 565266 h 1113906"/>
                    <a:gd name="connsiteX21" fmla="*/ 931025 w 2502131"/>
                    <a:gd name="connsiteY21" fmla="*/ 623455 h 1113906"/>
                    <a:gd name="connsiteX22" fmla="*/ 1346661 w 2502131"/>
                    <a:gd name="connsiteY22" fmla="*/ 631767 h 1113906"/>
                    <a:gd name="connsiteX23" fmla="*/ 1396538 w 2502131"/>
                    <a:gd name="connsiteY23" fmla="*/ 673331 h 1113906"/>
                    <a:gd name="connsiteX24" fmla="*/ 1413163 w 2502131"/>
                    <a:gd name="connsiteY24" fmla="*/ 698269 h 1113906"/>
                    <a:gd name="connsiteX25" fmla="*/ 1438101 w 2502131"/>
                    <a:gd name="connsiteY25" fmla="*/ 723207 h 1113906"/>
                    <a:gd name="connsiteX26" fmla="*/ 1471352 w 2502131"/>
                    <a:gd name="connsiteY26" fmla="*/ 781396 h 1113906"/>
                    <a:gd name="connsiteX27" fmla="*/ 1537854 w 2502131"/>
                    <a:gd name="connsiteY27" fmla="*/ 864524 h 1113906"/>
                    <a:gd name="connsiteX28" fmla="*/ 1571105 w 2502131"/>
                    <a:gd name="connsiteY28" fmla="*/ 872836 h 1113906"/>
                    <a:gd name="connsiteX29" fmla="*/ 1596043 w 2502131"/>
                    <a:gd name="connsiteY29" fmla="*/ 881149 h 1113906"/>
                    <a:gd name="connsiteX30" fmla="*/ 1637607 w 2502131"/>
                    <a:gd name="connsiteY30" fmla="*/ 889462 h 1113906"/>
                    <a:gd name="connsiteX31" fmla="*/ 1911927 w 2502131"/>
                    <a:gd name="connsiteY31" fmla="*/ 881149 h 1113906"/>
                    <a:gd name="connsiteX32" fmla="*/ 2011680 w 2502131"/>
                    <a:gd name="connsiteY32" fmla="*/ 864524 h 1113906"/>
                    <a:gd name="connsiteX33" fmla="*/ 2094807 w 2502131"/>
                    <a:gd name="connsiteY33" fmla="*/ 872836 h 1113906"/>
                    <a:gd name="connsiteX34" fmla="*/ 2136371 w 2502131"/>
                    <a:gd name="connsiteY34" fmla="*/ 914400 h 1113906"/>
                    <a:gd name="connsiteX35" fmla="*/ 2152996 w 2502131"/>
                    <a:gd name="connsiteY35" fmla="*/ 964276 h 1113906"/>
                    <a:gd name="connsiteX36" fmla="*/ 2169621 w 2502131"/>
                    <a:gd name="connsiteY36" fmla="*/ 980902 h 1113906"/>
                    <a:gd name="connsiteX37" fmla="*/ 2219498 w 2502131"/>
                    <a:gd name="connsiteY37" fmla="*/ 1072342 h 1113906"/>
                    <a:gd name="connsiteX38" fmla="*/ 2244436 w 2502131"/>
                    <a:gd name="connsiteY38" fmla="*/ 1097280 h 1113906"/>
                    <a:gd name="connsiteX39" fmla="*/ 2269374 w 2502131"/>
                    <a:gd name="connsiteY39" fmla="*/ 1113906 h 1113906"/>
                    <a:gd name="connsiteX40" fmla="*/ 2419003 w 2502131"/>
                    <a:gd name="connsiteY40" fmla="*/ 1097280 h 1113906"/>
                    <a:gd name="connsiteX41" fmla="*/ 2452254 w 2502131"/>
                    <a:gd name="connsiteY41" fmla="*/ 1080655 h 1113906"/>
                    <a:gd name="connsiteX42" fmla="*/ 2502131 w 2502131"/>
                    <a:gd name="connsiteY42" fmla="*/ 1072342 h 111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502131" h="1113906">
                      <a:moveTo>
                        <a:pt x="0" y="0"/>
                      </a:moveTo>
                      <a:cubicBezTo>
                        <a:pt x="19159" y="3193"/>
                        <a:pt x="54349" y="6393"/>
                        <a:pt x="74814" y="16626"/>
                      </a:cubicBezTo>
                      <a:cubicBezTo>
                        <a:pt x="83750" y="21094"/>
                        <a:pt x="92167" y="26749"/>
                        <a:pt x="99752" y="33251"/>
                      </a:cubicBezTo>
                      <a:cubicBezTo>
                        <a:pt x="120939" y="51412"/>
                        <a:pt x="157697" y="90707"/>
                        <a:pt x="166254" y="116378"/>
                      </a:cubicBezTo>
                      <a:cubicBezTo>
                        <a:pt x="171796" y="133004"/>
                        <a:pt x="178630" y="149253"/>
                        <a:pt x="182880" y="166255"/>
                      </a:cubicBezTo>
                      <a:cubicBezTo>
                        <a:pt x="185651" y="177339"/>
                        <a:pt x="186083" y="189287"/>
                        <a:pt x="191192" y="199506"/>
                      </a:cubicBezTo>
                      <a:cubicBezTo>
                        <a:pt x="194697" y="206516"/>
                        <a:pt x="202276" y="210589"/>
                        <a:pt x="207818" y="216131"/>
                      </a:cubicBezTo>
                      <a:cubicBezTo>
                        <a:pt x="221340" y="256697"/>
                        <a:pt x="225465" y="283655"/>
                        <a:pt x="257694" y="315884"/>
                      </a:cubicBezTo>
                      <a:cubicBezTo>
                        <a:pt x="268778" y="326968"/>
                        <a:pt x="276075" y="344179"/>
                        <a:pt x="290945" y="349135"/>
                      </a:cubicBezTo>
                      <a:cubicBezTo>
                        <a:pt x="299258" y="351906"/>
                        <a:pt x="307829" y="353995"/>
                        <a:pt x="315883" y="357447"/>
                      </a:cubicBezTo>
                      <a:cubicBezTo>
                        <a:pt x="327273" y="362328"/>
                        <a:pt x="337059" y="371286"/>
                        <a:pt x="349134" y="374073"/>
                      </a:cubicBezTo>
                      <a:cubicBezTo>
                        <a:pt x="373583" y="379715"/>
                        <a:pt x="398896" y="380994"/>
                        <a:pt x="423949" y="382386"/>
                      </a:cubicBezTo>
                      <a:cubicBezTo>
                        <a:pt x="498699" y="386539"/>
                        <a:pt x="573578" y="387927"/>
                        <a:pt x="648392" y="390698"/>
                      </a:cubicBezTo>
                      <a:cubicBezTo>
                        <a:pt x="656705" y="393469"/>
                        <a:pt x="665493" y="395092"/>
                        <a:pt x="673331" y="399011"/>
                      </a:cubicBezTo>
                      <a:cubicBezTo>
                        <a:pt x="682267" y="403479"/>
                        <a:pt x="689595" y="410679"/>
                        <a:pt x="698269" y="415636"/>
                      </a:cubicBezTo>
                      <a:cubicBezTo>
                        <a:pt x="709028" y="421784"/>
                        <a:pt x="720436" y="426720"/>
                        <a:pt x="731520" y="432262"/>
                      </a:cubicBezTo>
                      <a:cubicBezTo>
                        <a:pt x="737062" y="440575"/>
                        <a:pt x="741081" y="450136"/>
                        <a:pt x="748145" y="457200"/>
                      </a:cubicBezTo>
                      <a:cubicBezTo>
                        <a:pt x="755209" y="464265"/>
                        <a:pt x="766842" y="466025"/>
                        <a:pt x="773083" y="473826"/>
                      </a:cubicBezTo>
                      <a:cubicBezTo>
                        <a:pt x="778557" y="480668"/>
                        <a:pt x="777477" y="490927"/>
                        <a:pt x="781396" y="498764"/>
                      </a:cubicBezTo>
                      <a:cubicBezTo>
                        <a:pt x="791883" y="519739"/>
                        <a:pt x="799182" y="524863"/>
                        <a:pt x="814647" y="540327"/>
                      </a:cubicBezTo>
                      <a:cubicBezTo>
                        <a:pt x="817418" y="548640"/>
                        <a:pt x="817580" y="558349"/>
                        <a:pt x="822960" y="565266"/>
                      </a:cubicBezTo>
                      <a:cubicBezTo>
                        <a:pt x="863706" y="617654"/>
                        <a:pt x="868714" y="621269"/>
                        <a:pt x="931025" y="623455"/>
                      </a:cubicBezTo>
                      <a:cubicBezTo>
                        <a:pt x="1069513" y="628314"/>
                        <a:pt x="1208116" y="628996"/>
                        <a:pt x="1346661" y="631767"/>
                      </a:cubicBezTo>
                      <a:cubicBezTo>
                        <a:pt x="1362821" y="643887"/>
                        <a:pt x="1383330" y="656821"/>
                        <a:pt x="1396538" y="673331"/>
                      </a:cubicBezTo>
                      <a:cubicBezTo>
                        <a:pt x="1402779" y="681132"/>
                        <a:pt x="1406767" y="690594"/>
                        <a:pt x="1413163" y="698269"/>
                      </a:cubicBezTo>
                      <a:cubicBezTo>
                        <a:pt x="1420689" y="707300"/>
                        <a:pt x="1430575" y="714176"/>
                        <a:pt x="1438101" y="723207"/>
                      </a:cubicBezTo>
                      <a:cubicBezTo>
                        <a:pt x="1458641" y="747856"/>
                        <a:pt x="1453929" y="752358"/>
                        <a:pt x="1471352" y="781396"/>
                      </a:cubicBezTo>
                      <a:cubicBezTo>
                        <a:pt x="1476387" y="789788"/>
                        <a:pt x="1519429" y="859918"/>
                        <a:pt x="1537854" y="864524"/>
                      </a:cubicBezTo>
                      <a:cubicBezTo>
                        <a:pt x="1548938" y="867295"/>
                        <a:pt x="1560120" y="869697"/>
                        <a:pt x="1571105" y="872836"/>
                      </a:cubicBezTo>
                      <a:cubicBezTo>
                        <a:pt x="1579530" y="875243"/>
                        <a:pt x="1587542" y="879024"/>
                        <a:pt x="1596043" y="881149"/>
                      </a:cubicBezTo>
                      <a:cubicBezTo>
                        <a:pt x="1609750" y="884576"/>
                        <a:pt x="1623752" y="886691"/>
                        <a:pt x="1637607" y="889462"/>
                      </a:cubicBezTo>
                      <a:lnTo>
                        <a:pt x="1911927" y="881149"/>
                      </a:lnTo>
                      <a:cubicBezTo>
                        <a:pt x="1976886" y="878056"/>
                        <a:pt x="1969420" y="878609"/>
                        <a:pt x="2011680" y="864524"/>
                      </a:cubicBezTo>
                      <a:cubicBezTo>
                        <a:pt x="2039389" y="867295"/>
                        <a:pt x="2068952" y="862494"/>
                        <a:pt x="2094807" y="872836"/>
                      </a:cubicBezTo>
                      <a:cubicBezTo>
                        <a:pt x="2112999" y="880113"/>
                        <a:pt x="2136371" y="914400"/>
                        <a:pt x="2136371" y="914400"/>
                      </a:cubicBezTo>
                      <a:cubicBezTo>
                        <a:pt x="2141913" y="931025"/>
                        <a:pt x="2140605" y="951884"/>
                        <a:pt x="2152996" y="964276"/>
                      </a:cubicBezTo>
                      <a:cubicBezTo>
                        <a:pt x="2158538" y="969818"/>
                        <a:pt x="2165589" y="974182"/>
                        <a:pt x="2169621" y="980902"/>
                      </a:cubicBezTo>
                      <a:cubicBezTo>
                        <a:pt x="2185850" y="1007951"/>
                        <a:pt x="2197787" y="1046289"/>
                        <a:pt x="2219498" y="1072342"/>
                      </a:cubicBezTo>
                      <a:cubicBezTo>
                        <a:pt x="2227024" y="1081373"/>
                        <a:pt x="2235405" y="1089754"/>
                        <a:pt x="2244436" y="1097280"/>
                      </a:cubicBezTo>
                      <a:cubicBezTo>
                        <a:pt x="2252111" y="1103676"/>
                        <a:pt x="2261061" y="1108364"/>
                        <a:pt x="2269374" y="1113906"/>
                      </a:cubicBezTo>
                      <a:cubicBezTo>
                        <a:pt x="2319250" y="1108364"/>
                        <a:pt x="2369629" y="1106257"/>
                        <a:pt x="2419003" y="1097280"/>
                      </a:cubicBezTo>
                      <a:cubicBezTo>
                        <a:pt x="2431195" y="1095063"/>
                        <a:pt x="2440864" y="1085536"/>
                        <a:pt x="2452254" y="1080655"/>
                      </a:cubicBezTo>
                      <a:cubicBezTo>
                        <a:pt x="2477785" y="1069713"/>
                        <a:pt x="2475349" y="1072342"/>
                        <a:pt x="2502131" y="1072342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3" name="Puolivapaa piirto 12"/>
                <p:cNvSpPr/>
                <p:nvPr/>
              </p:nvSpPr>
              <p:spPr>
                <a:xfrm>
                  <a:off x="5769033" y="324196"/>
                  <a:ext cx="1379912" cy="665019"/>
                </a:xfrm>
                <a:custGeom>
                  <a:avLst/>
                  <a:gdLst>
                    <a:gd name="connsiteX0" fmla="*/ 1379912 w 1379912"/>
                    <a:gd name="connsiteY0" fmla="*/ 665019 h 665019"/>
                    <a:gd name="connsiteX1" fmla="*/ 1280160 w 1379912"/>
                    <a:gd name="connsiteY1" fmla="*/ 590204 h 665019"/>
                    <a:gd name="connsiteX2" fmla="*/ 1255222 w 1379912"/>
                    <a:gd name="connsiteY2" fmla="*/ 581891 h 665019"/>
                    <a:gd name="connsiteX3" fmla="*/ 1238596 w 1379912"/>
                    <a:gd name="connsiteY3" fmla="*/ 532015 h 665019"/>
                    <a:gd name="connsiteX4" fmla="*/ 1230283 w 1379912"/>
                    <a:gd name="connsiteY4" fmla="*/ 507077 h 665019"/>
                    <a:gd name="connsiteX5" fmla="*/ 1221971 w 1379912"/>
                    <a:gd name="connsiteY5" fmla="*/ 473826 h 665019"/>
                    <a:gd name="connsiteX6" fmla="*/ 1197032 w 1379912"/>
                    <a:gd name="connsiteY6" fmla="*/ 432262 h 665019"/>
                    <a:gd name="connsiteX7" fmla="*/ 1122218 w 1379912"/>
                    <a:gd name="connsiteY7" fmla="*/ 415637 h 665019"/>
                    <a:gd name="connsiteX8" fmla="*/ 939338 w 1379912"/>
                    <a:gd name="connsiteY8" fmla="*/ 407324 h 665019"/>
                    <a:gd name="connsiteX9" fmla="*/ 889462 w 1379912"/>
                    <a:gd name="connsiteY9" fmla="*/ 390699 h 665019"/>
                    <a:gd name="connsiteX10" fmla="*/ 864523 w 1379912"/>
                    <a:gd name="connsiteY10" fmla="*/ 382386 h 665019"/>
                    <a:gd name="connsiteX11" fmla="*/ 822960 w 1379912"/>
                    <a:gd name="connsiteY11" fmla="*/ 340822 h 665019"/>
                    <a:gd name="connsiteX12" fmla="*/ 764771 w 1379912"/>
                    <a:gd name="connsiteY12" fmla="*/ 282633 h 665019"/>
                    <a:gd name="connsiteX13" fmla="*/ 731520 w 1379912"/>
                    <a:gd name="connsiteY13" fmla="*/ 249382 h 665019"/>
                    <a:gd name="connsiteX14" fmla="*/ 714894 w 1379912"/>
                    <a:gd name="connsiteY14" fmla="*/ 232757 h 665019"/>
                    <a:gd name="connsiteX15" fmla="*/ 407323 w 1379912"/>
                    <a:gd name="connsiteY15" fmla="*/ 232757 h 665019"/>
                    <a:gd name="connsiteX16" fmla="*/ 382385 w 1379912"/>
                    <a:gd name="connsiteY16" fmla="*/ 224444 h 665019"/>
                    <a:gd name="connsiteX17" fmla="*/ 365760 w 1379912"/>
                    <a:gd name="connsiteY17" fmla="*/ 199506 h 665019"/>
                    <a:gd name="connsiteX18" fmla="*/ 349134 w 1379912"/>
                    <a:gd name="connsiteY18" fmla="*/ 182880 h 665019"/>
                    <a:gd name="connsiteX19" fmla="*/ 340822 w 1379912"/>
                    <a:gd name="connsiteY19" fmla="*/ 157942 h 665019"/>
                    <a:gd name="connsiteX20" fmla="*/ 315883 w 1379912"/>
                    <a:gd name="connsiteY20" fmla="*/ 108066 h 665019"/>
                    <a:gd name="connsiteX21" fmla="*/ 290945 w 1379912"/>
                    <a:gd name="connsiteY21" fmla="*/ 58189 h 665019"/>
                    <a:gd name="connsiteX22" fmla="*/ 108065 w 1379912"/>
                    <a:gd name="connsiteY22" fmla="*/ 49877 h 665019"/>
                    <a:gd name="connsiteX23" fmla="*/ 41563 w 1379912"/>
                    <a:gd name="connsiteY23" fmla="*/ 33251 h 665019"/>
                    <a:gd name="connsiteX24" fmla="*/ 16625 w 1379912"/>
                    <a:gd name="connsiteY24" fmla="*/ 16626 h 665019"/>
                    <a:gd name="connsiteX25" fmla="*/ 0 w 1379912"/>
                    <a:gd name="connsiteY25" fmla="*/ 0 h 665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379912" h="665019">
                      <a:moveTo>
                        <a:pt x="1379912" y="665019"/>
                      </a:moveTo>
                      <a:cubicBezTo>
                        <a:pt x="1363701" y="651509"/>
                        <a:pt x="1302788" y="597747"/>
                        <a:pt x="1280160" y="590204"/>
                      </a:cubicBezTo>
                      <a:lnTo>
                        <a:pt x="1255222" y="581891"/>
                      </a:lnTo>
                      <a:lnTo>
                        <a:pt x="1238596" y="532015"/>
                      </a:lnTo>
                      <a:cubicBezTo>
                        <a:pt x="1235825" y="523702"/>
                        <a:pt x="1232408" y="515578"/>
                        <a:pt x="1230283" y="507077"/>
                      </a:cubicBezTo>
                      <a:cubicBezTo>
                        <a:pt x="1227512" y="495993"/>
                        <a:pt x="1225110" y="484811"/>
                        <a:pt x="1221971" y="473826"/>
                      </a:cubicBezTo>
                      <a:cubicBezTo>
                        <a:pt x="1216560" y="454887"/>
                        <a:pt x="1215041" y="443068"/>
                        <a:pt x="1197032" y="432262"/>
                      </a:cubicBezTo>
                      <a:cubicBezTo>
                        <a:pt x="1182233" y="423382"/>
                        <a:pt x="1130479" y="416227"/>
                        <a:pt x="1122218" y="415637"/>
                      </a:cubicBezTo>
                      <a:cubicBezTo>
                        <a:pt x="1061350" y="411289"/>
                        <a:pt x="1000298" y="410095"/>
                        <a:pt x="939338" y="407324"/>
                      </a:cubicBezTo>
                      <a:lnTo>
                        <a:pt x="889462" y="390699"/>
                      </a:lnTo>
                      <a:lnTo>
                        <a:pt x="864523" y="382386"/>
                      </a:lnTo>
                      <a:cubicBezTo>
                        <a:pt x="831275" y="332513"/>
                        <a:pt x="867292" y="379612"/>
                        <a:pt x="822960" y="340822"/>
                      </a:cubicBezTo>
                      <a:cubicBezTo>
                        <a:pt x="822914" y="340782"/>
                        <a:pt x="776426" y="294288"/>
                        <a:pt x="764771" y="282633"/>
                      </a:cubicBezTo>
                      <a:lnTo>
                        <a:pt x="731520" y="249382"/>
                      </a:lnTo>
                      <a:lnTo>
                        <a:pt x="714894" y="232757"/>
                      </a:lnTo>
                      <a:cubicBezTo>
                        <a:pt x="573956" y="246850"/>
                        <a:pt x="614742" y="246585"/>
                        <a:pt x="407323" y="232757"/>
                      </a:cubicBezTo>
                      <a:cubicBezTo>
                        <a:pt x="398580" y="232174"/>
                        <a:pt x="390698" y="227215"/>
                        <a:pt x="382385" y="224444"/>
                      </a:cubicBezTo>
                      <a:cubicBezTo>
                        <a:pt x="376843" y="216131"/>
                        <a:pt x="372001" y="207307"/>
                        <a:pt x="365760" y="199506"/>
                      </a:cubicBezTo>
                      <a:cubicBezTo>
                        <a:pt x="360864" y="193386"/>
                        <a:pt x="353166" y="189601"/>
                        <a:pt x="349134" y="182880"/>
                      </a:cubicBezTo>
                      <a:cubicBezTo>
                        <a:pt x="344626" y="175366"/>
                        <a:pt x="344741" y="165779"/>
                        <a:pt x="340822" y="157942"/>
                      </a:cubicBezTo>
                      <a:cubicBezTo>
                        <a:pt x="316535" y="109367"/>
                        <a:pt x="329812" y="156818"/>
                        <a:pt x="315883" y="108066"/>
                      </a:cubicBezTo>
                      <a:cubicBezTo>
                        <a:pt x="313493" y="99699"/>
                        <a:pt x="310283" y="60606"/>
                        <a:pt x="290945" y="58189"/>
                      </a:cubicBezTo>
                      <a:cubicBezTo>
                        <a:pt x="230393" y="50620"/>
                        <a:pt x="169025" y="52648"/>
                        <a:pt x="108065" y="49877"/>
                      </a:cubicBezTo>
                      <a:cubicBezTo>
                        <a:pt x="92256" y="46715"/>
                        <a:pt x="58604" y="41771"/>
                        <a:pt x="41563" y="33251"/>
                      </a:cubicBezTo>
                      <a:cubicBezTo>
                        <a:pt x="32627" y="28783"/>
                        <a:pt x="24426" y="22867"/>
                        <a:pt x="16625" y="16626"/>
                      </a:cubicBezTo>
                      <a:cubicBezTo>
                        <a:pt x="10505" y="1173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4" name="Puolivapaa piirto 13"/>
                <p:cNvSpPr/>
                <p:nvPr/>
              </p:nvSpPr>
              <p:spPr>
                <a:xfrm>
                  <a:off x="7647709" y="174567"/>
                  <a:ext cx="1014153" cy="548640"/>
                </a:xfrm>
                <a:custGeom>
                  <a:avLst/>
                  <a:gdLst>
                    <a:gd name="connsiteX0" fmla="*/ 0 w 1014153"/>
                    <a:gd name="connsiteY0" fmla="*/ 548640 h 548640"/>
                    <a:gd name="connsiteX1" fmla="*/ 33251 w 1014153"/>
                    <a:gd name="connsiteY1" fmla="*/ 507077 h 548640"/>
                    <a:gd name="connsiteX2" fmla="*/ 83127 w 1014153"/>
                    <a:gd name="connsiteY2" fmla="*/ 473826 h 548640"/>
                    <a:gd name="connsiteX3" fmla="*/ 133004 w 1014153"/>
                    <a:gd name="connsiteY3" fmla="*/ 465513 h 548640"/>
                    <a:gd name="connsiteX4" fmla="*/ 282633 w 1014153"/>
                    <a:gd name="connsiteY4" fmla="*/ 440575 h 548640"/>
                    <a:gd name="connsiteX5" fmla="*/ 299258 w 1014153"/>
                    <a:gd name="connsiteY5" fmla="*/ 423949 h 548640"/>
                    <a:gd name="connsiteX6" fmla="*/ 315884 w 1014153"/>
                    <a:gd name="connsiteY6" fmla="*/ 374073 h 548640"/>
                    <a:gd name="connsiteX7" fmla="*/ 332509 w 1014153"/>
                    <a:gd name="connsiteY7" fmla="*/ 315884 h 548640"/>
                    <a:gd name="connsiteX8" fmla="*/ 340822 w 1014153"/>
                    <a:gd name="connsiteY8" fmla="*/ 290946 h 548640"/>
                    <a:gd name="connsiteX9" fmla="*/ 357447 w 1014153"/>
                    <a:gd name="connsiteY9" fmla="*/ 232757 h 548640"/>
                    <a:gd name="connsiteX10" fmla="*/ 374073 w 1014153"/>
                    <a:gd name="connsiteY10" fmla="*/ 216131 h 548640"/>
                    <a:gd name="connsiteX11" fmla="*/ 390698 w 1014153"/>
                    <a:gd name="connsiteY11" fmla="*/ 191193 h 548640"/>
                    <a:gd name="connsiteX12" fmla="*/ 440575 w 1014153"/>
                    <a:gd name="connsiteY12" fmla="*/ 174568 h 548640"/>
                    <a:gd name="connsiteX13" fmla="*/ 507076 w 1014153"/>
                    <a:gd name="connsiteY13" fmla="*/ 182880 h 548640"/>
                    <a:gd name="connsiteX14" fmla="*/ 581891 w 1014153"/>
                    <a:gd name="connsiteY14" fmla="*/ 207818 h 548640"/>
                    <a:gd name="connsiteX15" fmla="*/ 631767 w 1014153"/>
                    <a:gd name="connsiteY15" fmla="*/ 216131 h 548640"/>
                    <a:gd name="connsiteX16" fmla="*/ 723207 w 1014153"/>
                    <a:gd name="connsiteY16" fmla="*/ 207818 h 548640"/>
                    <a:gd name="connsiteX17" fmla="*/ 756458 w 1014153"/>
                    <a:gd name="connsiteY17" fmla="*/ 141317 h 548640"/>
                    <a:gd name="connsiteX18" fmla="*/ 764771 w 1014153"/>
                    <a:gd name="connsiteY18" fmla="*/ 116378 h 548640"/>
                    <a:gd name="connsiteX19" fmla="*/ 789709 w 1014153"/>
                    <a:gd name="connsiteY19" fmla="*/ 99753 h 548640"/>
                    <a:gd name="connsiteX20" fmla="*/ 806335 w 1014153"/>
                    <a:gd name="connsiteY20" fmla="*/ 74815 h 548640"/>
                    <a:gd name="connsiteX21" fmla="*/ 831273 w 1014153"/>
                    <a:gd name="connsiteY21" fmla="*/ 66502 h 548640"/>
                    <a:gd name="connsiteX22" fmla="*/ 914400 w 1014153"/>
                    <a:gd name="connsiteY22" fmla="*/ 58189 h 548640"/>
                    <a:gd name="connsiteX23" fmla="*/ 1014153 w 1014153"/>
                    <a:gd name="connsiteY23" fmla="*/ 8313 h 548640"/>
                    <a:gd name="connsiteX24" fmla="*/ 1014153 w 1014153"/>
                    <a:gd name="connsiteY24" fmla="*/ 0 h 548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14153" h="548640">
                      <a:moveTo>
                        <a:pt x="0" y="548640"/>
                      </a:moveTo>
                      <a:cubicBezTo>
                        <a:pt x="13186" y="509084"/>
                        <a:pt x="-932" y="534424"/>
                        <a:pt x="33251" y="507077"/>
                      </a:cubicBezTo>
                      <a:cubicBezTo>
                        <a:pt x="58610" y="486789"/>
                        <a:pt x="42910" y="485891"/>
                        <a:pt x="83127" y="473826"/>
                      </a:cubicBezTo>
                      <a:cubicBezTo>
                        <a:pt x="99271" y="468983"/>
                        <a:pt x="116335" y="468013"/>
                        <a:pt x="133004" y="465513"/>
                      </a:cubicBezTo>
                      <a:cubicBezTo>
                        <a:pt x="269815" y="444992"/>
                        <a:pt x="208706" y="459057"/>
                        <a:pt x="282633" y="440575"/>
                      </a:cubicBezTo>
                      <a:cubicBezTo>
                        <a:pt x="288175" y="435033"/>
                        <a:pt x="295753" y="430959"/>
                        <a:pt x="299258" y="423949"/>
                      </a:cubicBezTo>
                      <a:cubicBezTo>
                        <a:pt x="307095" y="408274"/>
                        <a:pt x="310342" y="390698"/>
                        <a:pt x="315884" y="374073"/>
                      </a:cubicBezTo>
                      <a:cubicBezTo>
                        <a:pt x="335810" y="314294"/>
                        <a:pt x="311638" y="388932"/>
                        <a:pt x="332509" y="315884"/>
                      </a:cubicBezTo>
                      <a:cubicBezTo>
                        <a:pt x="334916" y="307459"/>
                        <a:pt x="338415" y="299371"/>
                        <a:pt x="340822" y="290946"/>
                      </a:cubicBezTo>
                      <a:cubicBezTo>
                        <a:pt x="342797" y="284034"/>
                        <a:pt x="352013" y="241813"/>
                        <a:pt x="357447" y="232757"/>
                      </a:cubicBezTo>
                      <a:cubicBezTo>
                        <a:pt x="361479" y="226036"/>
                        <a:pt x="369177" y="222251"/>
                        <a:pt x="374073" y="216131"/>
                      </a:cubicBezTo>
                      <a:cubicBezTo>
                        <a:pt x="380314" y="208330"/>
                        <a:pt x="382226" y="196488"/>
                        <a:pt x="390698" y="191193"/>
                      </a:cubicBezTo>
                      <a:cubicBezTo>
                        <a:pt x="405559" y="181905"/>
                        <a:pt x="440575" y="174568"/>
                        <a:pt x="440575" y="174568"/>
                      </a:cubicBezTo>
                      <a:cubicBezTo>
                        <a:pt x="462742" y="177339"/>
                        <a:pt x="485040" y="179207"/>
                        <a:pt x="507076" y="182880"/>
                      </a:cubicBezTo>
                      <a:cubicBezTo>
                        <a:pt x="565227" y="192572"/>
                        <a:pt x="516104" y="189876"/>
                        <a:pt x="581891" y="207818"/>
                      </a:cubicBezTo>
                      <a:cubicBezTo>
                        <a:pt x="598152" y="212253"/>
                        <a:pt x="615142" y="213360"/>
                        <a:pt x="631767" y="216131"/>
                      </a:cubicBezTo>
                      <a:cubicBezTo>
                        <a:pt x="662247" y="213360"/>
                        <a:pt x="693385" y="214700"/>
                        <a:pt x="723207" y="207818"/>
                      </a:cubicBezTo>
                      <a:cubicBezTo>
                        <a:pt x="744165" y="202982"/>
                        <a:pt x="755377" y="144561"/>
                        <a:pt x="756458" y="141317"/>
                      </a:cubicBezTo>
                      <a:cubicBezTo>
                        <a:pt x="759229" y="133004"/>
                        <a:pt x="757480" y="121239"/>
                        <a:pt x="764771" y="116378"/>
                      </a:cubicBezTo>
                      <a:lnTo>
                        <a:pt x="789709" y="99753"/>
                      </a:lnTo>
                      <a:cubicBezTo>
                        <a:pt x="795251" y="91440"/>
                        <a:pt x="798534" y="81056"/>
                        <a:pt x="806335" y="74815"/>
                      </a:cubicBezTo>
                      <a:cubicBezTo>
                        <a:pt x="813177" y="69341"/>
                        <a:pt x="822613" y="67834"/>
                        <a:pt x="831273" y="66502"/>
                      </a:cubicBezTo>
                      <a:cubicBezTo>
                        <a:pt x="858796" y="62267"/>
                        <a:pt x="886691" y="60960"/>
                        <a:pt x="914400" y="58189"/>
                      </a:cubicBezTo>
                      <a:cubicBezTo>
                        <a:pt x="924085" y="55768"/>
                        <a:pt x="1014153" y="45369"/>
                        <a:pt x="1014153" y="8313"/>
                      </a:cubicBezTo>
                      <a:lnTo>
                        <a:pt x="1014153" y="0"/>
                      </a:ln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5" name="Puolivapaa piirto 14"/>
                <p:cNvSpPr/>
                <p:nvPr/>
              </p:nvSpPr>
              <p:spPr>
                <a:xfrm>
                  <a:off x="7922029" y="922713"/>
                  <a:ext cx="1729047" cy="157942"/>
                </a:xfrm>
                <a:custGeom>
                  <a:avLst/>
                  <a:gdLst>
                    <a:gd name="connsiteX0" fmla="*/ 0 w 1729047"/>
                    <a:gd name="connsiteY0" fmla="*/ 33251 h 157942"/>
                    <a:gd name="connsiteX1" fmla="*/ 41564 w 1729047"/>
                    <a:gd name="connsiteY1" fmla="*/ 58189 h 157942"/>
                    <a:gd name="connsiteX2" fmla="*/ 83127 w 1729047"/>
                    <a:gd name="connsiteY2" fmla="*/ 49876 h 157942"/>
                    <a:gd name="connsiteX3" fmla="*/ 133004 w 1729047"/>
                    <a:gd name="connsiteY3" fmla="*/ 58189 h 157942"/>
                    <a:gd name="connsiteX4" fmla="*/ 157942 w 1729047"/>
                    <a:gd name="connsiteY4" fmla="*/ 83127 h 157942"/>
                    <a:gd name="connsiteX5" fmla="*/ 224444 w 1729047"/>
                    <a:gd name="connsiteY5" fmla="*/ 99752 h 157942"/>
                    <a:gd name="connsiteX6" fmla="*/ 274320 w 1729047"/>
                    <a:gd name="connsiteY6" fmla="*/ 116378 h 157942"/>
                    <a:gd name="connsiteX7" fmla="*/ 307571 w 1729047"/>
                    <a:gd name="connsiteY7" fmla="*/ 124691 h 157942"/>
                    <a:gd name="connsiteX8" fmla="*/ 374073 w 1729047"/>
                    <a:gd name="connsiteY8" fmla="*/ 116378 h 157942"/>
                    <a:gd name="connsiteX9" fmla="*/ 423949 w 1729047"/>
                    <a:gd name="connsiteY9" fmla="*/ 74814 h 157942"/>
                    <a:gd name="connsiteX10" fmla="*/ 448887 w 1729047"/>
                    <a:gd name="connsiteY10" fmla="*/ 66502 h 157942"/>
                    <a:gd name="connsiteX11" fmla="*/ 490451 w 1729047"/>
                    <a:gd name="connsiteY11" fmla="*/ 33251 h 157942"/>
                    <a:gd name="connsiteX12" fmla="*/ 523702 w 1729047"/>
                    <a:gd name="connsiteY12" fmla="*/ 24938 h 157942"/>
                    <a:gd name="connsiteX13" fmla="*/ 590204 w 1729047"/>
                    <a:gd name="connsiteY13" fmla="*/ 0 h 157942"/>
                    <a:gd name="connsiteX14" fmla="*/ 631767 w 1729047"/>
                    <a:gd name="connsiteY14" fmla="*/ 16625 h 157942"/>
                    <a:gd name="connsiteX15" fmla="*/ 706582 w 1729047"/>
                    <a:gd name="connsiteY15" fmla="*/ 99752 h 157942"/>
                    <a:gd name="connsiteX16" fmla="*/ 756458 w 1729047"/>
                    <a:gd name="connsiteY16" fmla="*/ 157942 h 157942"/>
                    <a:gd name="connsiteX17" fmla="*/ 897775 w 1729047"/>
                    <a:gd name="connsiteY17" fmla="*/ 141316 h 157942"/>
                    <a:gd name="connsiteX18" fmla="*/ 947651 w 1729047"/>
                    <a:gd name="connsiteY18" fmla="*/ 116378 h 157942"/>
                    <a:gd name="connsiteX19" fmla="*/ 1005840 w 1729047"/>
                    <a:gd name="connsiteY19" fmla="*/ 66502 h 157942"/>
                    <a:gd name="connsiteX20" fmla="*/ 1030778 w 1729047"/>
                    <a:gd name="connsiteY20" fmla="*/ 58189 h 157942"/>
                    <a:gd name="connsiteX21" fmla="*/ 1072342 w 1729047"/>
                    <a:gd name="connsiteY21" fmla="*/ 24938 h 157942"/>
                    <a:gd name="connsiteX22" fmla="*/ 1122218 w 1729047"/>
                    <a:gd name="connsiteY22" fmla="*/ 41563 h 157942"/>
                    <a:gd name="connsiteX23" fmla="*/ 1188720 w 1729047"/>
                    <a:gd name="connsiteY23" fmla="*/ 83127 h 157942"/>
                    <a:gd name="connsiteX24" fmla="*/ 1221971 w 1729047"/>
                    <a:gd name="connsiteY24" fmla="*/ 91440 h 157942"/>
                    <a:gd name="connsiteX25" fmla="*/ 1246909 w 1729047"/>
                    <a:gd name="connsiteY25" fmla="*/ 99752 h 157942"/>
                    <a:gd name="connsiteX26" fmla="*/ 1388226 w 1729047"/>
                    <a:gd name="connsiteY26" fmla="*/ 83127 h 157942"/>
                    <a:gd name="connsiteX27" fmla="*/ 1438102 w 1729047"/>
                    <a:gd name="connsiteY27" fmla="*/ 66502 h 157942"/>
                    <a:gd name="connsiteX28" fmla="*/ 1454727 w 1729047"/>
                    <a:gd name="connsiteY28" fmla="*/ 49876 h 157942"/>
                    <a:gd name="connsiteX29" fmla="*/ 1479666 w 1729047"/>
                    <a:gd name="connsiteY29" fmla="*/ 41563 h 157942"/>
                    <a:gd name="connsiteX30" fmla="*/ 1554480 w 1729047"/>
                    <a:gd name="connsiteY30" fmla="*/ 83127 h 157942"/>
                    <a:gd name="connsiteX31" fmla="*/ 1604356 w 1729047"/>
                    <a:gd name="connsiteY31" fmla="*/ 99752 h 157942"/>
                    <a:gd name="connsiteX32" fmla="*/ 1645920 w 1729047"/>
                    <a:gd name="connsiteY32" fmla="*/ 91440 h 157942"/>
                    <a:gd name="connsiteX33" fmla="*/ 1687484 w 1729047"/>
                    <a:gd name="connsiteY33" fmla="*/ 58189 h 157942"/>
                    <a:gd name="connsiteX34" fmla="*/ 1712422 w 1729047"/>
                    <a:gd name="connsiteY34" fmla="*/ 49876 h 157942"/>
                    <a:gd name="connsiteX35" fmla="*/ 1729047 w 1729047"/>
                    <a:gd name="connsiteY35" fmla="*/ 41563 h 157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729047" h="157942">
                      <a:moveTo>
                        <a:pt x="0" y="33251"/>
                      </a:moveTo>
                      <a:cubicBezTo>
                        <a:pt x="13855" y="41564"/>
                        <a:pt x="25721" y="55020"/>
                        <a:pt x="41564" y="58189"/>
                      </a:cubicBezTo>
                      <a:cubicBezTo>
                        <a:pt x="55418" y="60960"/>
                        <a:pt x="68998" y="49876"/>
                        <a:pt x="83127" y="49876"/>
                      </a:cubicBezTo>
                      <a:cubicBezTo>
                        <a:pt x="99982" y="49876"/>
                        <a:pt x="116378" y="55418"/>
                        <a:pt x="133004" y="58189"/>
                      </a:cubicBezTo>
                      <a:cubicBezTo>
                        <a:pt x="141317" y="66502"/>
                        <a:pt x="148161" y="76606"/>
                        <a:pt x="157942" y="83127"/>
                      </a:cubicBezTo>
                      <a:cubicBezTo>
                        <a:pt x="169586" y="90890"/>
                        <a:pt x="217337" y="97814"/>
                        <a:pt x="224444" y="99752"/>
                      </a:cubicBezTo>
                      <a:cubicBezTo>
                        <a:pt x="241351" y="104363"/>
                        <a:pt x="257319" y="112128"/>
                        <a:pt x="274320" y="116378"/>
                      </a:cubicBezTo>
                      <a:lnTo>
                        <a:pt x="307571" y="124691"/>
                      </a:lnTo>
                      <a:cubicBezTo>
                        <a:pt x="329738" y="121920"/>
                        <a:pt x="352520" y="122256"/>
                        <a:pt x="374073" y="116378"/>
                      </a:cubicBezTo>
                      <a:cubicBezTo>
                        <a:pt x="397085" y="110102"/>
                        <a:pt x="405723" y="86965"/>
                        <a:pt x="423949" y="74814"/>
                      </a:cubicBezTo>
                      <a:cubicBezTo>
                        <a:pt x="431240" y="69954"/>
                        <a:pt x="440574" y="69273"/>
                        <a:pt x="448887" y="66502"/>
                      </a:cubicBezTo>
                      <a:cubicBezTo>
                        <a:pt x="462295" y="53094"/>
                        <a:pt x="472099" y="41116"/>
                        <a:pt x="490451" y="33251"/>
                      </a:cubicBezTo>
                      <a:cubicBezTo>
                        <a:pt x="500952" y="28751"/>
                        <a:pt x="513005" y="28950"/>
                        <a:pt x="523702" y="24938"/>
                      </a:cubicBezTo>
                      <a:cubicBezTo>
                        <a:pt x="610631" y="-7661"/>
                        <a:pt x="504864" y="21333"/>
                        <a:pt x="590204" y="0"/>
                      </a:cubicBezTo>
                      <a:cubicBezTo>
                        <a:pt x="604058" y="5542"/>
                        <a:pt x="619699" y="7849"/>
                        <a:pt x="631767" y="16625"/>
                      </a:cubicBezTo>
                      <a:cubicBezTo>
                        <a:pt x="682649" y="53630"/>
                        <a:pt x="672717" y="61049"/>
                        <a:pt x="706582" y="99752"/>
                      </a:cubicBezTo>
                      <a:cubicBezTo>
                        <a:pt x="763018" y="164249"/>
                        <a:pt x="720864" y="104548"/>
                        <a:pt x="756458" y="157942"/>
                      </a:cubicBezTo>
                      <a:cubicBezTo>
                        <a:pt x="799828" y="154844"/>
                        <a:pt x="854359" y="160612"/>
                        <a:pt x="897775" y="141316"/>
                      </a:cubicBezTo>
                      <a:cubicBezTo>
                        <a:pt x="914761" y="133767"/>
                        <a:pt x="931026" y="124691"/>
                        <a:pt x="947651" y="116378"/>
                      </a:cubicBezTo>
                      <a:cubicBezTo>
                        <a:pt x="966995" y="97033"/>
                        <a:pt x="980402" y="82400"/>
                        <a:pt x="1005840" y="66502"/>
                      </a:cubicBezTo>
                      <a:cubicBezTo>
                        <a:pt x="1013270" y="61858"/>
                        <a:pt x="1022465" y="60960"/>
                        <a:pt x="1030778" y="58189"/>
                      </a:cubicBezTo>
                      <a:cubicBezTo>
                        <a:pt x="1038015" y="50952"/>
                        <a:pt x="1061855" y="24938"/>
                        <a:pt x="1072342" y="24938"/>
                      </a:cubicBezTo>
                      <a:cubicBezTo>
                        <a:pt x="1089867" y="24938"/>
                        <a:pt x="1105593" y="36021"/>
                        <a:pt x="1122218" y="41563"/>
                      </a:cubicBezTo>
                      <a:cubicBezTo>
                        <a:pt x="1148375" y="61181"/>
                        <a:pt x="1158289" y="71715"/>
                        <a:pt x="1188720" y="83127"/>
                      </a:cubicBezTo>
                      <a:cubicBezTo>
                        <a:pt x="1199417" y="87138"/>
                        <a:pt x="1210986" y="88301"/>
                        <a:pt x="1221971" y="91440"/>
                      </a:cubicBezTo>
                      <a:cubicBezTo>
                        <a:pt x="1230396" y="93847"/>
                        <a:pt x="1238596" y="96981"/>
                        <a:pt x="1246909" y="99752"/>
                      </a:cubicBezTo>
                      <a:cubicBezTo>
                        <a:pt x="1294015" y="94210"/>
                        <a:pt x="1341497" y="91254"/>
                        <a:pt x="1388226" y="83127"/>
                      </a:cubicBezTo>
                      <a:cubicBezTo>
                        <a:pt x="1405491" y="80124"/>
                        <a:pt x="1438102" y="66502"/>
                        <a:pt x="1438102" y="66502"/>
                      </a:cubicBezTo>
                      <a:cubicBezTo>
                        <a:pt x="1443644" y="60960"/>
                        <a:pt x="1448007" y="53908"/>
                        <a:pt x="1454727" y="49876"/>
                      </a:cubicBezTo>
                      <a:cubicBezTo>
                        <a:pt x="1462241" y="45368"/>
                        <a:pt x="1470903" y="41563"/>
                        <a:pt x="1479666" y="41563"/>
                      </a:cubicBezTo>
                      <a:cubicBezTo>
                        <a:pt x="1504734" y="41563"/>
                        <a:pt x="1540242" y="78381"/>
                        <a:pt x="1554480" y="83127"/>
                      </a:cubicBezTo>
                      <a:lnTo>
                        <a:pt x="1604356" y="99752"/>
                      </a:lnTo>
                      <a:cubicBezTo>
                        <a:pt x="1618211" y="96981"/>
                        <a:pt x="1632691" y="96401"/>
                        <a:pt x="1645920" y="91440"/>
                      </a:cubicBezTo>
                      <a:cubicBezTo>
                        <a:pt x="1690277" y="74806"/>
                        <a:pt x="1653675" y="78474"/>
                        <a:pt x="1687484" y="58189"/>
                      </a:cubicBezTo>
                      <a:cubicBezTo>
                        <a:pt x="1694998" y="53681"/>
                        <a:pt x="1704286" y="53130"/>
                        <a:pt x="1712422" y="49876"/>
                      </a:cubicBezTo>
                      <a:cubicBezTo>
                        <a:pt x="1718175" y="47575"/>
                        <a:pt x="1723505" y="44334"/>
                        <a:pt x="1729047" y="41563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</p:grpSp>
          <p:sp>
            <p:nvSpPr>
              <p:cNvPr id="17" name="Suorakulmio 16"/>
              <p:cNvSpPr/>
              <p:nvPr/>
            </p:nvSpPr>
            <p:spPr>
              <a:xfrm flipV="1">
                <a:off x="3067396" y="3005051"/>
                <a:ext cx="581891" cy="101415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8" name="Suorakulmio 17"/>
              <p:cNvSpPr/>
              <p:nvPr/>
            </p:nvSpPr>
            <p:spPr>
              <a:xfrm flipV="1">
                <a:off x="2003366" y="2693323"/>
                <a:ext cx="257695" cy="101415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9" name="Suorakulmio 18"/>
              <p:cNvSpPr/>
              <p:nvPr/>
            </p:nvSpPr>
            <p:spPr>
              <a:xfrm>
                <a:off x="3944389" y="2419003"/>
                <a:ext cx="457200" cy="156279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0" name="Suorakulmio 19"/>
              <p:cNvSpPr/>
              <p:nvPr/>
            </p:nvSpPr>
            <p:spPr>
              <a:xfrm>
                <a:off x="3458095" y="1338349"/>
                <a:ext cx="124690" cy="1666702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36" name="Ryhmä 35"/>
            <p:cNvGrpSpPr/>
            <p:nvPr/>
          </p:nvGrpSpPr>
          <p:grpSpPr>
            <a:xfrm>
              <a:off x="219350" y="2351447"/>
              <a:ext cx="1655170" cy="1630349"/>
              <a:chOff x="1388638" y="4705003"/>
              <a:chExt cx="1655170" cy="1630349"/>
            </a:xfrm>
          </p:grpSpPr>
          <p:sp>
            <p:nvSpPr>
              <p:cNvPr id="30" name="Puolivapaa piirto 29"/>
              <p:cNvSpPr/>
              <p:nvPr/>
            </p:nvSpPr>
            <p:spPr>
              <a:xfrm>
                <a:off x="2544517" y="4979525"/>
                <a:ext cx="499291" cy="607046"/>
              </a:xfrm>
              <a:custGeom>
                <a:avLst/>
                <a:gdLst>
                  <a:gd name="connsiteX0" fmla="*/ 41563 w 499291"/>
                  <a:gd name="connsiteY0" fmla="*/ 291163 h 607046"/>
                  <a:gd name="connsiteX1" fmla="*/ 58189 w 499291"/>
                  <a:gd name="connsiteY1" fmla="*/ 249599 h 607046"/>
                  <a:gd name="connsiteX2" fmla="*/ 41563 w 499291"/>
                  <a:gd name="connsiteY2" fmla="*/ 133221 h 607046"/>
                  <a:gd name="connsiteX3" fmla="*/ 24938 w 499291"/>
                  <a:gd name="connsiteY3" fmla="*/ 108283 h 607046"/>
                  <a:gd name="connsiteX4" fmla="*/ 0 w 499291"/>
                  <a:gd name="connsiteY4" fmla="*/ 16843 h 607046"/>
                  <a:gd name="connsiteX5" fmla="*/ 16625 w 499291"/>
                  <a:gd name="connsiteY5" fmla="*/ 217 h 607046"/>
                  <a:gd name="connsiteX6" fmla="*/ 116378 w 499291"/>
                  <a:gd name="connsiteY6" fmla="*/ 16843 h 607046"/>
                  <a:gd name="connsiteX7" fmla="*/ 141316 w 499291"/>
                  <a:gd name="connsiteY7" fmla="*/ 33468 h 607046"/>
                  <a:gd name="connsiteX8" fmla="*/ 174567 w 499291"/>
                  <a:gd name="connsiteY8" fmla="*/ 75032 h 607046"/>
                  <a:gd name="connsiteX9" fmla="*/ 199505 w 499291"/>
                  <a:gd name="connsiteY9" fmla="*/ 83344 h 607046"/>
                  <a:gd name="connsiteX10" fmla="*/ 349134 w 499291"/>
                  <a:gd name="connsiteY10" fmla="*/ 91657 h 607046"/>
                  <a:gd name="connsiteX11" fmla="*/ 365760 w 499291"/>
                  <a:gd name="connsiteY11" fmla="*/ 108283 h 607046"/>
                  <a:gd name="connsiteX12" fmla="*/ 382385 w 499291"/>
                  <a:gd name="connsiteY12" fmla="*/ 158159 h 607046"/>
                  <a:gd name="connsiteX13" fmla="*/ 415636 w 499291"/>
                  <a:gd name="connsiteY13" fmla="*/ 249599 h 607046"/>
                  <a:gd name="connsiteX14" fmla="*/ 440574 w 499291"/>
                  <a:gd name="connsiteY14" fmla="*/ 257912 h 607046"/>
                  <a:gd name="connsiteX15" fmla="*/ 473825 w 499291"/>
                  <a:gd name="connsiteY15" fmla="*/ 291163 h 607046"/>
                  <a:gd name="connsiteX16" fmla="*/ 490451 w 499291"/>
                  <a:gd name="connsiteY16" fmla="*/ 307788 h 607046"/>
                  <a:gd name="connsiteX17" fmla="*/ 490451 w 499291"/>
                  <a:gd name="connsiteY17" fmla="*/ 374290 h 607046"/>
                  <a:gd name="connsiteX18" fmla="*/ 473825 w 499291"/>
                  <a:gd name="connsiteY18" fmla="*/ 424166 h 607046"/>
                  <a:gd name="connsiteX19" fmla="*/ 465512 w 499291"/>
                  <a:gd name="connsiteY19" fmla="*/ 449104 h 607046"/>
                  <a:gd name="connsiteX20" fmla="*/ 432261 w 499291"/>
                  <a:gd name="connsiteY20" fmla="*/ 482355 h 607046"/>
                  <a:gd name="connsiteX21" fmla="*/ 407323 w 499291"/>
                  <a:gd name="connsiteY21" fmla="*/ 507293 h 607046"/>
                  <a:gd name="connsiteX22" fmla="*/ 382385 w 499291"/>
                  <a:gd name="connsiteY22" fmla="*/ 515606 h 607046"/>
                  <a:gd name="connsiteX23" fmla="*/ 390698 w 499291"/>
                  <a:gd name="connsiteY23" fmla="*/ 557170 h 607046"/>
                  <a:gd name="connsiteX24" fmla="*/ 382385 w 499291"/>
                  <a:gd name="connsiteY24" fmla="*/ 607046 h 607046"/>
                  <a:gd name="connsiteX25" fmla="*/ 224443 w 499291"/>
                  <a:gd name="connsiteY25" fmla="*/ 598733 h 607046"/>
                  <a:gd name="connsiteX26" fmla="*/ 174567 w 499291"/>
                  <a:gd name="connsiteY26" fmla="*/ 582108 h 607046"/>
                  <a:gd name="connsiteX27" fmla="*/ 157941 w 499291"/>
                  <a:gd name="connsiteY27" fmla="*/ 565483 h 607046"/>
                  <a:gd name="connsiteX28" fmla="*/ 141316 w 499291"/>
                  <a:gd name="connsiteY28" fmla="*/ 515606 h 607046"/>
                  <a:gd name="connsiteX29" fmla="*/ 133003 w 499291"/>
                  <a:gd name="connsiteY29" fmla="*/ 449104 h 607046"/>
                  <a:gd name="connsiteX30" fmla="*/ 108065 w 499291"/>
                  <a:gd name="connsiteY30" fmla="*/ 465730 h 607046"/>
                  <a:gd name="connsiteX31" fmla="*/ 58189 w 499291"/>
                  <a:gd name="connsiteY31" fmla="*/ 482355 h 607046"/>
                  <a:gd name="connsiteX32" fmla="*/ 49876 w 499291"/>
                  <a:gd name="connsiteY32" fmla="*/ 324413 h 607046"/>
                  <a:gd name="connsiteX33" fmla="*/ 41563 w 499291"/>
                  <a:gd name="connsiteY33" fmla="*/ 291163 h 607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99291" h="607046">
                    <a:moveTo>
                      <a:pt x="41563" y="291163"/>
                    </a:moveTo>
                    <a:cubicBezTo>
                      <a:pt x="42949" y="278694"/>
                      <a:pt x="57196" y="264488"/>
                      <a:pt x="58189" y="249599"/>
                    </a:cubicBezTo>
                    <a:cubicBezTo>
                      <a:pt x="58838" y="239871"/>
                      <a:pt x="52487" y="158711"/>
                      <a:pt x="41563" y="133221"/>
                    </a:cubicBezTo>
                    <a:cubicBezTo>
                      <a:pt x="37628" y="124038"/>
                      <a:pt x="30480" y="116596"/>
                      <a:pt x="24938" y="108283"/>
                    </a:cubicBezTo>
                    <a:cubicBezTo>
                      <a:pt x="6187" y="33280"/>
                      <a:pt x="15537" y="63458"/>
                      <a:pt x="0" y="16843"/>
                    </a:cubicBezTo>
                    <a:cubicBezTo>
                      <a:pt x="5542" y="11301"/>
                      <a:pt x="8820" y="927"/>
                      <a:pt x="16625" y="217"/>
                    </a:cubicBezTo>
                    <a:cubicBezTo>
                      <a:pt x="32228" y="-1202"/>
                      <a:pt x="91355" y="4331"/>
                      <a:pt x="116378" y="16843"/>
                    </a:cubicBezTo>
                    <a:cubicBezTo>
                      <a:pt x="125314" y="21311"/>
                      <a:pt x="133003" y="27926"/>
                      <a:pt x="141316" y="33468"/>
                    </a:cubicBezTo>
                    <a:cubicBezTo>
                      <a:pt x="148867" y="44795"/>
                      <a:pt x="161405" y="67135"/>
                      <a:pt x="174567" y="75032"/>
                    </a:cubicBezTo>
                    <a:cubicBezTo>
                      <a:pt x="182081" y="79540"/>
                      <a:pt x="190782" y="82513"/>
                      <a:pt x="199505" y="83344"/>
                    </a:cubicBezTo>
                    <a:cubicBezTo>
                      <a:pt x="249233" y="88080"/>
                      <a:pt x="299258" y="88886"/>
                      <a:pt x="349134" y="91657"/>
                    </a:cubicBezTo>
                    <a:cubicBezTo>
                      <a:pt x="354676" y="97199"/>
                      <a:pt x="362255" y="101273"/>
                      <a:pt x="365760" y="108283"/>
                    </a:cubicBezTo>
                    <a:cubicBezTo>
                      <a:pt x="373597" y="123957"/>
                      <a:pt x="382385" y="158159"/>
                      <a:pt x="382385" y="158159"/>
                    </a:cubicBezTo>
                    <a:cubicBezTo>
                      <a:pt x="389545" y="222596"/>
                      <a:pt x="370719" y="227140"/>
                      <a:pt x="415636" y="249599"/>
                    </a:cubicBezTo>
                    <a:cubicBezTo>
                      <a:pt x="423473" y="253518"/>
                      <a:pt x="432261" y="255141"/>
                      <a:pt x="440574" y="257912"/>
                    </a:cubicBezTo>
                    <a:lnTo>
                      <a:pt x="473825" y="291163"/>
                    </a:lnTo>
                    <a:lnTo>
                      <a:pt x="490451" y="307788"/>
                    </a:lnTo>
                    <a:cubicBezTo>
                      <a:pt x="501986" y="342396"/>
                      <a:pt x="502488" y="330154"/>
                      <a:pt x="490451" y="374290"/>
                    </a:cubicBezTo>
                    <a:cubicBezTo>
                      <a:pt x="485840" y="391197"/>
                      <a:pt x="479367" y="407541"/>
                      <a:pt x="473825" y="424166"/>
                    </a:cubicBezTo>
                    <a:cubicBezTo>
                      <a:pt x="471054" y="432479"/>
                      <a:pt x="471708" y="442908"/>
                      <a:pt x="465512" y="449104"/>
                    </a:cubicBezTo>
                    <a:lnTo>
                      <a:pt x="432261" y="482355"/>
                    </a:lnTo>
                    <a:cubicBezTo>
                      <a:pt x="423948" y="490668"/>
                      <a:pt x="418476" y="503575"/>
                      <a:pt x="407323" y="507293"/>
                    </a:cubicBezTo>
                    <a:lnTo>
                      <a:pt x="382385" y="515606"/>
                    </a:lnTo>
                    <a:cubicBezTo>
                      <a:pt x="344517" y="553477"/>
                      <a:pt x="379614" y="507293"/>
                      <a:pt x="390698" y="557170"/>
                    </a:cubicBezTo>
                    <a:cubicBezTo>
                      <a:pt x="394354" y="573623"/>
                      <a:pt x="385156" y="590421"/>
                      <a:pt x="382385" y="607046"/>
                    </a:cubicBezTo>
                    <a:cubicBezTo>
                      <a:pt x="329738" y="604275"/>
                      <a:pt x="276788" y="605014"/>
                      <a:pt x="224443" y="598733"/>
                    </a:cubicBezTo>
                    <a:cubicBezTo>
                      <a:pt x="207043" y="596645"/>
                      <a:pt x="174567" y="582108"/>
                      <a:pt x="174567" y="582108"/>
                    </a:cubicBezTo>
                    <a:cubicBezTo>
                      <a:pt x="169025" y="576566"/>
                      <a:pt x="161446" y="572493"/>
                      <a:pt x="157941" y="565483"/>
                    </a:cubicBezTo>
                    <a:cubicBezTo>
                      <a:pt x="150104" y="549808"/>
                      <a:pt x="141316" y="515606"/>
                      <a:pt x="141316" y="515606"/>
                    </a:cubicBezTo>
                    <a:cubicBezTo>
                      <a:pt x="138545" y="493439"/>
                      <a:pt x="145395" y="467692"/>
                      <a:pt x="133003" y="449104"/>
                    </a:cubicBezTo>
                    <a:cubicBezTo>
                      <a:pt x="127461" y="440791"/>
                      <a:pt x="117195" y="461672"/>
                      <a:pt x="108065" y="465730"/>
                    </a:cubicBezTo>
                    <a:cubicBezTo>
                      <a:pt x="92051" y="472847"/>
                      <a:pt x="58189" y="482355"/>
                      <a:pt x="58189" y="482355"/>
                    </a:cubicBezTo>
                    <a:cubicBezTo>
                      <a:pt x="11422" y="435591"/>
                      <a:pt x="21677" y="454129"/>
                      <a:pt x="49876" y="324413"/>
                    </a:cubicBezTo>
                    <a:cubicBezTo>
                      <a:pt x="54121" y="304888"/>
                      <a:pt x="40177" y="303632"/>
                      <a:pt x="41563" y="291163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1" name="Puolivapaa piirto 30"/>
              <p:cNvSpPr/>
              <p:nvPr/>
            </p:nvSpPr>
            <p:spPr>
              <a:xfrm>
                <a:off x="1388638" y="4705003"/>
                <a:ext cx="407323" cy="673331"/>
              </a:xfrm>
              <a:custGeom>
                <a:avLst/>
                <a:gdLst>
                  <a:gd name="connsiteX0" fmla="*/ 266007 w 407323"/>
                  <a:gd name="connsiteY0" fmla="*/ 241069 h 673331"/>
                  <a:gd name="connsiteX1" fmla="*/ 241069 w 407323"/>
                  <a:gd name="connsiteY1" fmla="*/ 174567 h 673331"/>
                  <a:gd name="connsiteX2" fmla="*/ 207818 w 407323"/>
                  <a:gd name="connsiteY2" fmla="*/ 141316 h 673331"/>
                  <a:gd name="connsiteX3" fmla="*/ 182880 w 407323"/>
                  <a:gd name="connsiteY3" fmla="*/ 116378 h 673331"/>
                  <a:gd name="connsiteX4" fmla="*/ 149629 w 407323"/>
                  <a:gd name="connsiteY4" fmla="*/ 83127 h 673331"/>
                  <a:gd name="connsiteX5" fmla="*/ 133003 w 407323"/>
                  <a:gd name="connsiteY5" fmla="*/ 49876 h 673331"/>
                  <a:gd name="connsiteX6" fmla="*/ 124691 w 407323"/>
                  <a:gd name="connsiteY6" fmla="*/ 24938 h 673331"/>
                  <a:gd name="connsiteX7" fmla="*/ 108065 w 407323"/>
                  <a:gd name="connsiteY7" fmla="*/ 0 h 673331"/>
                  <a:gd name="connsiteX8" fmla="*/ 91440 w 407323"/>
                  <a:gd name="connsiteY8" fmla="*/ 24938 h 673331"/>
                  <a:gd name="connsiteX9" fmla="*/ 83127 w 407323"/>
                  <a:gd name="connsiteY9" fmla="*/ 49876 h 673331"/>
                  <a:gd name="connsiteX10" fmla="*/ 49876 w 407323"/>
                  <a:gd name="connsiteY10" fmla="*/ 99753 h 673331"/>
                  <a:gd name="connsiteX11" fmla="*/ 33251 w 407323"/>
                  <a:gd name="connsiteY11" fmla="*/ 124691 h 673331"/>
                  <a:gd name="connsiteX12" fmla="*/ 16625 w 407323"/>
                  <a:gd name="connsiteY12" fmla="*/ 232756 h 673331"/>
                  <a:gd name="connsiteX13" fmla="*/ 0 w 407323"/>
                  <a:gd name="connsiteY13" fmla="*/ 249382 h 673331"/>
                  <a:gd name="connsiteX14" fmla="*/ 24938 w 407323"/>
                  <a:gd name="connsiteY14" fmla="*/ 357447 h 673331"/>
                  <a:gd name="connsiteX15" fmla="*/ 33251 w 407323"/>
                  <a:gd name="connsiteY15" fmla="*/ 382385 h 673331"/>
                  <a:gd name="connsiteX16" fmla="*/ 49876 w 407323"/>
                  <a:gd name="connsiteY16" fmla="*/ 399011 h 673331"/>
                  <a:gd name="connsiteX17" fmla="*/ 49876 w 407323"/>
                  <a:gd name="connsiteY17" fmla="*/ 482138 h 673331"/>
                  <a:gd name="connsiteX18" fmla="*/ 58189 w 407323"/>
                  <a:gd name="connsiteY18" fmla="*/ 556953 h 673331"/>
                  <a:gd name="connsiteX19" fmla="*/ 74814 w 407323"/>
                  <a:gd name="connsiteY19" fmla="*/ 581891 h 673331"/>
                  <a:gd name="connsiteX20" fmla="*/ 124691 w 407323"/>
                  <a:gd name="connsiteY20" fmla="*/ 631767 h 673331"/>
                  <a:gd name="connsiteX21" fmla="*/ 141316 w 407323"/>
                  <a:gd name="connsiteY21" fmla="*/ 648393 h 673331"/>
                  <a:gd name="connsiteX22" fmla="*/ 166254 w 407323"/>
                  <a:gd name="connsiteY22" fmla="*/ 673331 h 673331"/>
                  <a:gd name="connsiteX23" fmla="*/ 207818 w 407323"/>
                  <a:gd name="connsiteY23" fmla="*/ 665018 h 673331"/>
                  <a:gd name="connsiteX24" fmla="*/ 257694 w 407323"/>
                  <a:gd name="connsiteY24" fmla="*/ 631767 h 673331"/>
                  <a:gd name="connsiteX25" fmla="*/ 282632 w 407323"/>
                  <a:gd name="connsiteY25" fmla="*/ 623455 h 673331"/>
                  <a:gd name="connsiteX26" fmla="*/ 315883 w 407323"/>
                  <a:gd name="connsiteY26" fmla="*/ 581891 h 673331"/>
                  <a:gd name="connsiteX27" fmla="*/ 332509 w 407323"/>
                  <a:gd name="connsiteY27" fmla="*/ 532015 h 673331"/>
                  <a:gd name="connsiteX28" fmla="*/ 357447 w 407323"/>
                  <a:gd name="connsiteY28" fmla="*/ 482138 h 673331"/>
                  <a:gd name="connsiteX29" fmla="*/ 374072 w 407323"/>
                  <a:gd name="connsiteY29" fmla="*/ 457200 h 673331"/>
                  <a:gd name="connsiteX30" fmla="*/ 374072 w 407323"/>
                  <a:gd name="connsiteY30" fmla="*/ 349135 h 673331"/>
                  <a:gd name="connsiteX31" fmla="*/ 390698 w 407323"/>
                  <a:gd name="connsiteY31" fmla="*/ 324196 h 673331"/>
                  <a:gd name="connsiteX32" fmla="*/ 407323 w 407323"/>
                  <a:gd name="connsiteY32" fmla="*/ 274320 h 673331"/>
                  <a:gd name="connsiteX33" fmla="*/ 382385 w 407323"/>
                  <a:gd name="connsiteY33" fmla="*/ 249382 h 673331"/>
                  <a:gd name="connsiteX34" fmla="*/ 266007 w 407323"/>
                  <a:gd name="connsiteY34" fmla="*/ 241069 h 673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07323" h="673331">
                    <a:moveTo>
                      <a:pt x="266007" y="241069"/>
                    </a:moveTo>
                    <a:cubicBezTo>
                      <a:pt x="242454" y="228600"/>
                      <a:pt x="263404" y="200625"/>
                      <a:pt x="241069" y="174567"/>
                    </a:cubicBezTo>
                    <a:cubicBezTo>
                      <a:pt x="230868" y="162666"/>
                      <a:pt x="218902" y="152400"/>
                      <a:pt x="207818" y="141316"/>
                    </a:cubicBezTo>
                    <a:lnTo>
                      <a:pt x="182880" y="116378"/>
                    </a:lnTo>
                    <a:lnTo>
                      <a:pt x="149629" y="83127"/>
                    </a:lnTo>
                    <a:cubicBezTo>
                      <a:pt x="144087" y="72043"/>
                      <a:pt x="137884" y="61266"/>
                      <a:pt x="133003" y="49876"/>
                    </a:cubicBezTo>
                    <a:cubicBezTo>
                      <a:pt x="129551" y="41822"/>
                      <a:pt x="128610" y="32775"/>
                      <a:pt x="124691" y="24938"/>
                    </a:cubicBezTo>
                    <a:cubicBezTo>
                      <a:pt x="120223" y="16002"/>
                      <a:pt x="113607" y="8313"/>
                      <a:pt x="108065" y="0"/>
                    </a:cubicBezTo>
                    <a:cubicBezTo>
                      <a:pt x="102523" y="8313"/>
                      <a:pt x="95908" y="16002"/>
                      <a:pt x="91440" y="24938"/>
                    </a:cubicBezTo>
                    <a:cubicBezTo>
                      <a:pt x="87521" y="32775"/>
                      <a:pt x="87382" y="42216"/>
                      <a:pt x="83127" y="49876"/>
                    </a:cubicBezTo>
                    <a:cubicBezTo>
                      <a:pt x="73423" y="67343"/>
                      <a:pt x="60960" y="83127"/>
                      <a:pt x="49876" y="99753"/>
                    </a:cubicBezTo>
                    <a:lnTo>
                      <a:pt x="33251" y="124691"/>
                    </a:lnTo>
                    <a:cubicBezTo>
                      <a:pt x="32771" y="129496"/>
                      <a:pt x="31005" y="208788"/>
                      <a:pt x="16625" y="232756"/>
                    </a:cubicBezTo>
                    <a:cubicBezTo>
                      <a:pt x="12593" y="239476"/>
                      <a:pt x="5542" y="243840"/>
                      <a:pt x="0" y="249382"/>
                    </a:cubicBezTo>
                    <a:cubicBezTo>
                      <a:pt x="10790" y="324920"/>
                      <a:pt x="2116" y="288983"/>
                      <a:pt x="24938" y="357447"/>
                    </a:cubicBezTo>
                    <a:cubicBezTo>
                      <a:pt x="27709" y="365760"/>
                      <a:pt x="27055" y="376189"/>
                      <a:pt x="33251" y="382385"/>
                    </a:cubicBezTo>
                    <a:lnTo>
                      <a:pt x="49876" y="399011"/>
                    </a:lnTo>
                    <a:cubicBezTo>
                      <a:pt x="69185" y="476245"/>
                      <a:pt x="49876" y="380229"/>
                      <a:pt x="49876" y="482138"/>
                    </a:cubicBezTo>
                    <a:cubicBezTo>
                      <a:pt x="49876" y="507230"/>
                      <a:pt x="52103" y="532610"/>
                      <a:pt x="58189" y="556953"/>
                    </a:cubicBezTo>
                    <a:cubicBezTo>
                      <a:pt x="60612" y="566645"/>
                      <a:pt x="68312" y="574306"/>
                      <a:pt x="74814" y="581891"/>
                    </a:cubicBezTo>
                    <a:cubicBezTo>
                      <a:pt x="74834" y="581914"/>
                      <a:pt x="116367" y="623443"/>
                      <a:pt x="124691" y="631767"/>
                    </a:cubicBezTo>
                    <a:lnTo>
                      <a:pt x="141316" y="648393"/>
                    </a:lnTo>
                    <a:lnTo>
                      <a:pt x="166254" y="673331"/>
                    </a:lnTo>
                    <a:cubicBezTo>
                      <a:pt x="180109" y="670560"/>
                      <a:pt x="194955" y="670865"/>
                      <a:pt x="207818" y="665018"/>
                    </a:cubicBezTo>
                    <a:cubicBezTo>
                      <a:pt x="226008" y="656750"/>
                      <a:pt x="238738" y="638085"/>
                      <a:pt x="257694" y="631767"/>
                    </a:cubicBezTo>
                    <a:lnTo>
                      <a:pt x="282632" y="623455"/>
                    </a:lnTo>
                    <a:cubicBezTo>
                      <a:pt x="296451" y="609636"/>
                      <a:pt x="307493" y="600767"/>
                      <a:pt x="315883" y="581891"/>
                    </a:cubicBezTo>
                    <a:cubicBezTo>
                      <a:pt x="323001" y="565877"/>
                      <a:pt x="322788" y="546597"/>
                      <a:pt x="332509" y="532015"/>
                    </a:cubicBezTo>
                    <a:cubicBezTo>
                      <a:pt x="380158" y="460538"/>
                      <a:pt x="323028" y="550976"/>
                      <a:pt x="357447" y="482138"/>
                    </a:cubicBezTo>
                    <a:cubicBezTo>
                      <a:pt x="361915" y="473202"/>
                      <a:pt x="368530" y="465513"/>
                      <a:pt x="374072" y="457200"/>
                    </a:cubicBezTo>
                    <a:cubicBezTo>
                      <a:pt x="362400" y="410506"/>
                      <a:pt x="358514" y="411366"/>
                      <a:pt x="374072" y="349135"/>
                    </a:cubicBezTo>
                    <a:cubicBezTo>
                      <a:pt x="376495" y="339442"/>
                      <a:pt x="386640" y="333326"/>
                      <a:pt x="390698" y="324196"/>
                    </a:cubicBezTo>
                    <a:cubicBezTo>
                      <a:pt x="397815" y="308182"/>
                      <a:pt x="407323" y="274320"/>
                      <a:pt x="407323" y="274320"/>
                    </a:cubicBezTo>
                    <a:cubicBezTo>
                      <a:pt x="399010" y="266007"/>
                      <a:pt x="392166" y="255903"/>
                      <a:pt x="382385" y="249382"/>
                    </a:cubicBezTo>
                    <a:cubicBezTo>
                      <a:pt x="362029" y="235811"/>
                      <a:pt x="289560" y="253538"/>
                      <a:pt x="266007" y="241069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5" name="Puolivapaa piirto 34"/>
              <p:cNvSpPr/>
              <p:nvPr/>
            </p:nvSpPr>
            <p:spPr>
              <a:xfrm>
                <a:off x="1496291" y="5037513"/>
                <a:ext cx="1297872" cy="1297839"/>
              </a:xfrm>
              <a:custGeom>
                <a:avLst/>
                <a:gdLst>
                  <a:gd name="connsiteX0" fmla="*/ 523702 w 1297872"/>
                  <a:gd name="connsiteY0" fmla="*/ 1221971 h 1297839"/>
                  <a:gd name="connsiteX1" fmla="*/ 482138 w 1297872"/>
                  <a:gd name="connsiteY1" fmla="*/ 1197032 h 1297839"/>
                  <a:gd name="connsiteX2" fmla="*/ 423949 w 1297872"/>
                  <a:gd name="connsiteY2" fmla="*/ 1155469 h 1297839"/>
                  <a:gd name="connsiteX3" fmla="*/ 399011 w 1297872"/>
                  <a:gd name="connsiteY3" fmla="*/ 1147156 h 1297839"/>
                  <a:gd name="connsiteX4" fmla="*/ 365760 w 1297872"/>
                  <a:gd name="connsiteY4" fmla="*/ 1138843 h 1297839"/>
                  <a:gd name="connsiteX5" fmla="*/ 315884 w 1297872"/>
                  <a:gd name="connsiteY5" fmla="*/ 1122218 h 1297839"/>
                  <a:gd name="connsiteX6" fmla="*/ 299258 w 1297872"/>
                  <a:gd name="connsiteY6" fmla="*/ 1105592 h 1297839"/>
                  <a:gd name="connsiteX7" fmla="*/ 290945 w 1297872"/>
                  <a:gd name="connsiteY7" fmla="*/ 1080654 h 1297839"/>
                  <a:gd name="connsiteX8" fmla="*/ 332509 w 1297872"/>
                  <a:gd name="connsiteY8" fmla="*/ 1022465 h 1297839"/>
                  <a:gd name="connsiteX9" fmla="*/ 357447 w 1297872"/>
                  <a:gd name="connsiteY9" fmla="*/ 1014152 h 1297839"/>
                  <a:gd name="connsiteX10" fmla="*/ 374073 w 1297872"/>
                  <a:gd name="connsiteY10" fmla="*/ 997527 h 1297839"/>
                  <a:gd name="connsiteX11" fmla="*/ 423949 w 1297872"/>
                  <a:gd name="connsiteY11" fmla="*/ 964276 h 1297839"/>
                  <a:gd name="connsiteX12" fmla="*/ 440574 w 1297872"/>
                  <a:gd name="connsiteY12" fmla="*/ 939338 h 1297839"/>
                  <a:gd name="connsiteX13" fmla="*/ 473825 w 1297872"/>
                  <a:gd name="connsiteY13" fmla="*/ 897774 h 1297839"/>
                  <a:gd name="connsiteX14" fmla="*/ 490451 w 1297872"/>
                  <a:gd name="connsiteY14" fmla="*/ 847898 h 1297839"/>
                  <a:gd name="connsiteX15" fmla="*/ 498764 w 1297872"/>
                  <a:gd name="connsiteY15" fmla="*/ 773083 h 1297839"/>
                  <a:gd name="connsiteX16" fmla="*/ 507076 w 1297872"/>
                  <a:gd name="connsiteY16" fmla="*/ 581891 h 1297839"/>
                  <a:gd name="connsiteX17" fmla="*/ 523702 w 1297872"/>
                  <a:gd name="connsiteY17" fmla="*/ 532014 h 1297839"/>
                  <a:gd name="connsiteX18" fmla="*/ 532014 w 1297872"/>
                  <a:gd name="connsiteY18" fmla="*/ 507076 h 1297839"/>
                  <a:gd name="connsiteX19" fmla="*/ 540327 w 1297872"/>
                  <a:gd name="connsiteY19" fmla="*/ 482138 h 1297839"/>
                  <a:gd name="connsiteX20" fmla="*/ 548640 w 1297872"/>
                  <a:gd name="connsiteY20" fmla="*/ 448887 h 1297839"/>
                  <a:gd name="connsiteX21" fmla="*/ 556953 w 1297872"/>
                  <a:gd name="connsiteY21" fmla="*/ 374072 h 1297839"/>
                  <a:gd name="connsiteX22" fmla="*/ 532014 w 1297872"/>
                  <a:gd name="connsiteY22" fmla="*/ 241069 h 1297839"/>
                  <a:gd name="connsiteX23" fmla="*/ 523702 w 1297872"/>
                  <a:gd name="connsiteY23" fmla="*/ 216131 h 1297839"/>
                  <a:gd name="connsiteX24" fmla="*/ 490451 w 1297872"/>
                  <a:gd name="connsiteY24" fmla="*/ 174567 h 1297839"/>
                  <a:gd name="connsiteX25" fmla="*/ 457200 w 1297872"/>
                  <a:gd name="connsiteY25" fmla="*/ 141316 h 1297839"/>
                  <a:gd name="connsiteX26" fmla="*/ 440574 w 1297872"/>
                  <a:gd name="connsiteY26" fmla="*/ 124691 h 1297839"/>
                  <a:gd name="connsiteX27" fmla="*/ 399011 w 1297872"/>
                  <a:gd name="connsiteY27" fmla="*/ 91440 h 1297839"/>
                  <a:gd name="connsiteX28" fmla="*/ 374073 w 1297872"/>
                  <a:gd name="connsiteY28" fmla="*/ 83127 h 1297839"/>
                  <a:gd name="connsiteX29" fmla="*/ 357447 w 1297872"/>
                  <a:gd name="connsiteY29" fmla="*/ 66502 h 1297839"/>
                  <a:gd name="connsiteX30" fmla="*/ 199505 w 1297872"/>
                  <a:gd name="connsiteY30" fmla="*/ 66502 h 1297839"/>
                  <a:gd name="connsiteX31" fmla="*/ 174567 w 1297872"/>
                  <a:gd name="connsiteY31" fmla="*/ 83127 h 1297839"/>
                  <a:gd name="connsiteX32" fmla="*/ 149629 w 1297872"/>
                  <a:gd name="connsiteY32" fmla="*/ 91440 h 1297839"/>
                  <a:gd name="connsiteX33" fmla="*/ 99753 w 1297872"/>
                  <a:gd name="connsiteY33" fmla="*/ 124691 h 1297839"/>
                  <a:gd name="connsiteX34" fmla="*/ 66502 w 1297872"/>
                  <a:gd name="connsiteY34" fmla="*/ 157942 h 1297839"/>
                  <a:gd name="connsiteX35" fmla="*/ 49876 w 1297872"/>
                  <a:gd name="connsiteY35" fmla="*/ 174567 h 1297839"/>
                  <a:gd name="connsiteX36" fmla="*/ 41564 w 1297872"/>
                  <a:gd name="connsiteY36" fmla="*/ 199505 h 1297839"/>
                  <a:gd name="connsiteX37" fmla="*/ 16625 w 1297872"/>
                  <a:gd name="connsiteY37" fmla="*/ 207818 h 1297839"/>
                  <a:gd name="connsiteX38" fmla="*/ 8313 w 1297872"/>
                  <a:gd name="connsiteY38" fmla="*/ 149629 h 1297839"/>
                  <a:gd name="connsiteX39" fmla="*/ 0 w 1297872"/>
                  <a:gd name="connsiteY39" fmla="*/ 116378 h 1297839"/>
                  <a:gd name="connsiteX40" fmla="*/ 24938 w 1297872"/>
                  <a:gd name="connsiteY40" fmla="*/ 108065 h 1297839"/>
                  <a:gd name="connsiteX41" fmla="*/ 124691 w 1297872"/>
                  <a:gd name="connsiteY41" fmla="*/ 99752 h 1297839"/>
                  <a:gd name="connsiteX42" fmla="*/ 149629 w 1297872"/>
                  <a:gd name="connsiteY42" fmla="*/ 83127 h 1297839"/>
                  <a:gd name="connsiteX43" fmla="*/ 174567 w 1297872"/>
                  <a:gd name="connsiteY43" fmla="*/ 74814 h 1297839"/>
                  <a:gd name="connsiteX44" fmla="*/ 199505 w 1297872"/>
                  <a:gd name="connsiteY44" fmla="*/ 58189 h 1297839"/>
                  <a:gd name="connsiteX45" fmla="*/ 249382 w 1297872"/>
                  <a:gd name="connsiteY45" fmla="*/ 41563 h 1297839"/>
                  <a:gd name="connsiteX46" fmla="*/ 324196 w 1297872"/>
                  <a:gd name="connsiteY46" fmla="*/ 8312 h 1297839"/>
                  <a:gd name="connsiteX47" fmla="*/ 349134 w 1297872"/>
                  <a:gd name="connsiteY47" fmla="*/ 0 h 1297839"/>
                  <a:gd name="connsiteX48" fmla="*/ 440574 w 1297872"/>
                  <a:gd name="connsiteY48" fmla="*/ 8312 h 1297839"/>
                  <a:gd name="connsiteX49" fmla="*/ 490451 w 1297872"/>
                  <a:gd name="connsiteY49" fmla="*/ 41563 h 1297839"/>
                  <a:gd name="connsiteX50" fmla="*/ 507076 w 1297872"/>
                  <a:gd name="connsiteY50" fmla="*/ 66502 h 1297839"/>
                  <a:gd name="connsiteX51" fmla="*/ 532014 w 1297872"/>
                  <a:gd name="connsiteY51" fmla="*/ 83127 h 1297839"/>
                  <a:gd name="connsiteX52" fmla="*/ 565265 w 1297872"/>
                  <a:gd name="connsiteY52" fmla="*/ 116378 h 1297839"/>
                  <a:gd name="connsiteX53" fmla="*/ 581891 w 1297872"/>
                  <a:gd name="connsiteY53" fmla="*/ 133003 h 1297839"/>
                  <a:gd name="connsiteX54" fmla="*/ 615142 w 1297872"/>
                  <a:gd name="connsiteY54" fmla="*/ 182880 h 1297839"/>
                  <a:gd name="connsiteX55" fmla="*/ 640080 w 1297872"/>
                  <a:gd name="connsiteY55" fmla="*/ 224443 h 1297839"/>
                  <a:gd name="connsiteX56" fmla="*/ 665018 w 1297872"/>
                  <a:gd name="connsiteY56" fmla="*/ 315883 h 1297839"/>
                  <a:gd name="connsiteX57" fmla="*/ 673331 w 1297872"/>
                  <a:gd name="connsiteY57" fmla="*/ 340822 h 1297839"/>
                  <a:gd name="connsiteX58" fmla="*/ 681644 w 1297872"/>
                  <a:gd name="connsiteY58" fmla="*/ 390698 h 1297839"/>
                  <a:gd name="connsiteX59" fmla="*/ 714894 w 1297872"/>
                  <a:gd name="connsiteY59" fmla="*/ 432262 h 1297839"/>
                  <a:gd name="connsiteX60" fmla="*/ 922713 w 1297872"/>
                  <a:gd name="connsiteY60" fmla="*/ 423949 h 1297839"/>
                  <a:gd name="connsiteX61" fmla="*/ 972589 w 1297872"/>
                  <a:gd name="connsiteY61" fmla="*/ 390698 h 1297839"/>
                  <a:gd name="connsiteX62" fmla="*/ 997527 w 1297872"/>
                  <a:gd name="connsiteY62" fmla="*/ 374072 h 1297839"/>
                  <a:gd name="connsiteX63" fmla="*/ 1047404 w 1297872"/>
                  <a:gd name="connsiteY63" fmla="*/ 357447 h 1297839"/>
                  <a:gd name="connsiteX64" fmla="*/ 1072342 w 1297872"/>
                  <a:gd name="connsiteY64" fmla="*/ 349134 h 1297839"/>
                  <a:gd name="connsiteX65" fmla="*/ 1147156 w 1297872"/>
                  <a:gd name="connsiteY65" fmla="*/ 340822 h 1297839"/>
                  <a:gd name="connsiteX66" fmla="*/ 1296785 w 1297872"/>
                  <a:gd name="connsiteY66" fmla="*/ 340822 h 1297839"/>
                  <a:gd name="connsiteX67" fmla="*/ 1280160 w 1297872"/>
                  <a:gd name="connsiteY67" fmla="*/ 407323 h 1297839"/>
                  <a:gd name="connsiteX68" fmla="*/ 1271847 w 1297872"/>
                  <a:gd name="connsiteY68" fmla="*/ 465512 h 1297839"/>
                  <a:gd name="connsiteX69" fmla="*/ 1221971 w 1297872"/>
                  <a:gd name="connsiteY69" fmla="*/ 490451 h 1297839"/>
                  <a:gd name="connsiteX70" fmla="*/ 980902 w 1297872"/>
                  <a:gd name="connsiteY70" fmla="*/ 498763 h 1297839"/>
                  <a:gd name="connsiteX71" fmla="*/ 914400 w 1297872"/>
                  <a:gd name="connsiteY71" fmla="*/ 515389 h 1297839"/>
                  <a:gd name="connsiteX72" fmla="*/ 889462 w 1297872"/>
                  <a:gd name="connsiteY72" fmla="*/ 523702 h 1297839"/>
                  <a:gd name="connsiteX73" fmla="*/ 856211 w 1297872"/>
                  <a:gd name="connsiteY73" fmla="*/ 532014 h 1297839"/>
                  <a:gd name="connsiteX74" fmla="*/ 831273 w 1297872"/>
                  <a:gd name="connsiteY74" fmla="*/ 540327 h 1297839"/>
                  <a:gd name="connsiteX75" fmla="*/ 764771 w 1297872"/>
                  <a:gd name="connsiteY75" fmla="*/ 556952 h 1297839"/>
                  <a:gd name="connsiteX76" fmla="*/ 748145 w 1297872"/>
                  <a:gd name="connsiteY76" fmla="*/ 573578 h 1297839"/>
                  <a:gd name="connsiteX77" fmla="*/ 714894 w 1297872"/>
                  <a:gd name="connsiteY77" fmla="*/ 615142 h 1297839"/>
                  <a:gd name="connsiteX78" fmla="*/ 681644 w 1297872"/>
                  <a:gd name="connsiteY78" fmla="*/ 689956 h 1297839"/>
                  <a:gd name="connsiteX79" fmla="*/ 656705 w 1297872"/>
                  <a:gd name="connsiteY79" fmla="*/ 748145 h 1297839"/>
                  <a:gd name="connsiteX80" fmla="*/ 648393 w 1297872"/>
                  <a:gd name="connsiteY80" fmla="*/ 781396 h 1297839"/>
                  <a:gd name="connsiteX81" fmla="*/ 665018 w 1297872"/>
                  <a:gd name="connsiteY81" fmla="*/ 980902 h 1297839"/>
                  <a:gd name="connsiteX82" fmla="*/ 681644 w 1297872"/>
                  <a:gd name="connsiteY82" fmla="*/ 1014152 h 1297839"/>
                  <a:gd name="connsiteX83" fmla="*/ 698269 w 1297872"/>
                  <a:gd name="connsiteY83" fmla="*/ 1030778 h 1297839"/>
                  <a:gd name="connsiteX84" fmla="*/ 706582 w 1297872"/>
                  <a:gd name="connsiteY84" fmla="*/ 1055716 h 1297839"/>
                  <a:gd name="connsiteX85" fmla="*/ 723207 w 1297872"/>
                  <a:gd name="connsiteY85" fmla="*/ 1072342 h 1297839"/>
                  <a:gd name="connsiteX86" fmla="*/ 731520 w 1297872"/>
                  <a:gd name="connsiteY86" fmla="*/ 1105592 h 1297839"/>
                  <a:gd name="connsiteX87" fmla="*/ 739833 w 1297872"/>
                  <a:gd name="connsiteY87" fmla="*/ 1172094 h 1297839"/>
                  <a:gd name="connsiteX88" fmla="*/ 748145 w 1297872"/>
                  <a:gd name="connsiteY88" fmla="*/ 1205345 h 1297839"/>
                  <a:gd name="connsiteX89" fmla="*/ 789709 w 1297872"/>
                  <a:gd name="connsiteY89" fmla="*/ 1246909 h 1297839"/>
                  <a:gd name="connsiteX90" fmla="*/ 764771 w 1297872"/>
                  <a:gd name="connsiteY90" fmla="*/ 1296785 h 1297839"/>
                  <a:gd name="connsiteX91" fmla="*/ 706582 w 1297872"/>
                  <a:gd name="connsiteY91" fmla="*/ 1288472 h 1297839"/>
                  <a:gd name="connsiteX92" fmla="*/ 665018 w 1297872"/>
                  <a:gd name="connsiteY92" fmla="*/ 1263534 h 1297839"/>
                  <a:gd name="connsiteX93" fmla="*/ 615142 w 1297872"/>
                  <a:gd name="connsiteY93" fmla="*/ 1205345 h 1297839"/>
                  <a:gd name="connsiteX94" fmla="*/ 565265 w 1297872"/>
                  <a:gd name="connsiteY94" fmla="*/ 1188720 h 1297839"/>
                  <a:gd name="connsiteX95" fmla="*/ 540327 w 1297872"/>
                  <a:gd name="connsiteY95" fmla="*/ 1180407 h 1297839"/>
                  <a:gd name="connsiteX96" fmla="*/ 523702 w 1297872"/>
                  <a:gd name="connsiteY96" fmla="*/ 1221971 h 129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297872" h="1297839">
                    <a:moveTo>
                      <a:pt x="523702" y="1221971"/>
                    </a:moveTo>
                    <a:cubicBezTo>
                      <a:pt x="509847" y="1213658"/>
                      <a:pt x="495582" y="1205994"/>
                      <a:pt x="482138" y="1197032"/>
                    </a:cubicBezTo>
                    <a:cubicBezTo>
                      <a:pt x="470840" y="1189500"/>
                      <a:pt x="438821" y="1162905"/>
                      <a:pt x="423949" y="1155469"/>
                    </a:cubicBezTo>
                    <a:cubicBezTo>
                      <a:pt x="416112" y="1151550"/>
                      <a:pt x="407436" y="1149563"/>
                      <a:pt x="399011" y="1147156"/>
                    </a:cubicBezTo>
                    <a:cubicBezTo>
                      <a:pt x="388026" y="1144017"/>
                      <a:pt x="376703" y="1142126"/>
                      <a:pt x="365760" y="1138843"/>
                    </a:cubicBezTo>
                    <a:cubicBezTo>
                      <a:pt x="348974" y="1133807"/>
                      <a:pt x="315884" y="1122218"/>
                      <a:pt x="315884" y="1122218"/>
                    </a:cubicBezTo>
                    <a:cubicBezTo>
                      <a:pt x="310342" y="1116676"/>
                      <a:pt x="303290" y="1112313"/>
                      <a:pt x="299258" y="1105592"/>
                    </a:cubicBezTo>
                    <a:cubicBezTo>
                      <a:pt x="294750" y="1098078"/>
                      <a:pt x="290945" y="1089416"/>
                      <a:pt x="290945" y="1080654"/>
                    </a:cubicBezTo>
                    <a:cubicBezTo>
                      <a:pt x="290945" y="1059970"/>
                      <a:pt x="316800" y="1027701"/>
                      <a:pt x="332509" y="1022465"/>
                    </a:cubicBezTo>
                    <a:lnTo>
                      <a:pt x="357447" y="1014152"/>
                    </a:lnTo>
                    <a:cubicBezTo>
                      <a:pt x="362989" y="1008610"/>
                      <a:pt x="367803" y="1002229"/>
                      <a:pt x="374073" y="997527"/>
                    </a:cubicBezTo>
                    <a:cubicBezTo>
                      <a:pt x="390058" y="985538"/>
                      <a:pt x="423949" y="964276"/>
                      <a:pt x="423949" y="964276"/>
                    </a:cubicBezTo>
                    <a:cubicBezTo>
                      <a:pt x="429491" y="955963"/>
                      <a:pt x="434333" y="947139"/>
                      <a:pt x="440574" y="939338"/>
                    </a:cubicBezTo>
                    <a:cubicBezTo>
                      <a:pt x="457848" y="917745"/>
                      <a:pt x="461031" y="926560"/>
                      <a:pt x="473825" y="897774"/>
                    </a:cubicBezTo>
                    <a:cubicBezTo>
                      <a:pt x="480943" y="881760"/>
                      <a:pt x="490451" y="847898"/>
                      <a:pt x="490451" y="847898"/>
                    </a:cubicBezTo>
                    <a:cubicBezTo>
                      <a:pt x="493222" y="822960"/>
                      <a:pt x="497199" y="798126"/>
                      <a:pt x="498764" y="773083"/>
                    </a:cubicBezTo>
                    <a:cubicBezTo>
                      <a:pt x="502743" y="709416"/>
                      <a:pt x="500512" y="645343"/>
                      <a:pt x="507076" y="581891"/>
                    </a:cubicBezTo>
                    <a:cubicBezTo>
                      <a:pt x="508879" y="564459"/>
                      <a:pt x="518160" y="548640"/>
                      <a:pt x="523702" y="532014"/>
                    </a:cubicBezTo>
                    <a:lnTo>
                      <a:pt x="532014" y="507076"/>
                    </a:lnTo>
                    <a:cubicBezTo>
                      <a:pt x="534785" y="498763"/>
                      <a:pt x="538202" y="490639"/>
                      <a:pt x="540327" y="482138"/>
                    </a:cubicBezTo>
                    <a:lnTo>
                      <a:pt x="548640" y="448887"/>
                    </a:lnTo>
                    <a:cubicBezTo>
                      <a:pt x="551411" y="423949"/>
                      <a:pt x="556953" y="399164"/>
                      <a:pt x="556953" y="374072"/>
                    </a:cubicBezTo>
                    <a:cubicBezTo>
                      <a:pt x="556953" y="303673"/>
                      <a:pt x="551117" y="298379"/>
                      <a:pt x="532014" y="241069"/>
                    </a:cubicBezTo>
                    <a:cubicBezTo>
                      <a:pt x="529243" y="232756"/>
                      <a:pt x="529898" y="222327"/>
                      <a:pt x="523702" y="216131"/>
                    </a:cubicBezTo>
                    <a:cubicBezTo>
                      <a:pt x="467105" y="159534"/>
                      <a:pt x="553370" y="247972"/>
                      <a:pt x="490451" y="174567"/>
                    </a:cubicBezTo>
                    <a:cubicBezTo>
                      <a:pt x="480250" y="162666"/>
                      <a:pt x="468284" y="152400"/>
                      <a:pt x="457200" y="141316"/>
                    </a:cubicBezTo>
                    <a:lnTo>
                      <a:pt x="440574" y="124691"/>
                    </a:lnTo>
                    <a:cubicBezTo>
                      <a:pt x="425108" y="109225"/>
                      <a:pt x="419988" y="101929"/>
                      <a:pt x="399011" y="91440"/>
                    </a:cubicBezTo>
                    <a:cubicBezTo>
                      <a:pt x="391174" y="87521"/>
                      <a:pt x="382386" y="85898"/>
                      <a:pt x="374073" y="83127"/>
                    </a:cubicBezTo>
                    <a:cubicBezTo>
                      <a:pt x="368531" y="77585"/>
                      <a:pt x="364167" y="70534"/>
                      <a:pt x="357447" y="66502"/>
                    </a:cubicBezTo>
                    <a:cubicBezTo>
                      <a:pt x="317366" y="42454"/>
                      <a:pt x="204384" y="66197"/>
                      <a:pt x="199505" y="66502"/>
                    </a:cubicBezTo>
                    <a:cubicBezTo>
                      <a:pt x="191192" y="72044"/>
                      <a:pt x="183503" y="78659"/>
                      <a:pt x="174567" y="83127"/>
                    </a:cubicBezTo>
                    <a:cubicBezTo>
                      <a:pt x="166730" y="87046"/>
                      <a:pt x="156920" y="86579"/>
                      <a:pt x="149629" y="91440"/>
                    </a:cubicBezTo>
                    <a:cubicBezTo>
                      <a:pt x="87361" y="132952"/>
                      <a:pt x="159050" y="104925"/>
                      <a:pt x="99753" y="124691"/>
                    </a:cubicBezTo>
                    <a:lnTo>
                      <a:pt x="66502" y="157942"/>
                    </a:lnTo>
                    <a:lnTo>
                      <a:pt x="49876" y="174567"/>
                    </a:lnTo>
                    <a:cubicBezTo>
                      <a:pt x="47105" y="182880"/>
                      <a:pt x="47760" y="193309"/>
                      <a:pt x="41564" y="199505"/>
                    </a:cubicBezTo>
                    <a:cubicBezTo>
                      <a:pt x="35368" y="205701"/>
                      <a:pt x="21486" y="215109"/>
                      <a:pt x="16625" y="207818"/>
                    </a:cubicBezTo>
                    <a:cubicBezTo>
                      <a:pt x="5757" y="191516"/>
                      <a:pt x="11818" y="168906"/>
                      <a:pt x="8313" y="149629"/>
                    </a:cubicBezTo>
                    <a:cubicBezTo>
                      <a:pt x="6269" y="138388"/>
                      <a:pt x="2771" y="127462"/>
                      <a:pt x="0" y="116378"/>
                    </a:cubicBezTo>
                    <a:cubicBezTo>
                      <a:pt x="8313" y="113607"/>
                      <a:pt x="16253" y="109223"/>
                      <a:pt x="24938" y="108065"/>
                    </a:cubicBezTo>
                    <a:cubicBezTo>
                      <a:pt x="58012" y="103655"/>
                      <a:pt x="91973" y="106296"/>
                      <a:pt x="124691" y="99752"/>
                    </a:cubicBezTo>
                    <a:cubicBezTo>
                      <a:pt x="134488" y="97793"/>
                      <a:pt x="140693" y="87595"/>
                      <a:pt x="149629" y="83127"/>
                    </a:cubicBezTo>
                    <a:cubicBezTo>
                      <a:pt x="157466" y="79208"/>
                      <a:pt x="166730" y="78733"/>
                      <a:pt x="174567" y="74814"/>
                    </a:cubicBezTo>
                    <a:cubicBezTo>
                      <a:pt x="183503" y="70346"/>
                      <a:pt x="190376" y="62247"/>
                      <a:pt x="199505" y="58189"/>
                    </a:cubicBezTo>
                    <a:cubicBezTo>
                      <a:pt x="215520" y="51071"/>
                      <a:pt x="234800" y="51284"/>
                      <a:pt x="249382" y="41563"/>
                    </a:cubicBezTo>
                    <a:cubicBezTo>
                      <a:pt x="288900" y="15218"/>
                      <a:pt x="264845" y="28096"/>
                      <a:pt x="324196" y="8312"/>
                    </a:cubicBezTo>
                    <a:lnTo>
                      <a:pt x="349134" y="0"/>
                    </a:lnTo>
                    <a:cubicBezTo>
                      <a:pt x="379614" y="2771"/>
                      <a:pt x="411212" y="-324"/>
                      <a:pt x="440574" y="8312"/>
                    </a:cubicBezTo>
                    <a:cubicBezTo>
                      <a:pt x="459744" y="13950"/>
                      <a:pt x="490451" y="41563"/>
                      <a:pt x="490451" y="41563"/>
                    </a:cubicBezTo>
                    <a:cubicBezTo>
                      <a:pt x="495993" y="49876"/>
                      <a:pt x="500012" y="59437"/>
                      <a:pt x="507076" y="66502"/>
                    </a:cubicBezTo>
                    <a:cubicBezTo>
                      <a:pt x="514140" y="73566"/>
                      <a:pt x="524429" y="76625"/>
                      <a:pt x="532014" y="83127"/>
                    </a:cubicBezTo>
                    <a:cubicBezTo>
                      <a:pt x="543915" y="93328"/>
                      <a:pt x="554181" y="105294"/>
                      <a:pt x="565265" y="116378"/>
                    </a:cubicBezTo>
                    <a:lnTo>
                      <a:pt x="581891" y="133003"/>
                    </a:lnTo>
                    <a:cubicBezTo>
                      <a:pt x="601658" y="192303"/>
                      <a:pt x="573629" y="120609"/>
                      <a:pt x="615142" y="182880"/>
                    </a:cubicBezTo>
                    <a:cubicBezTo>
                      <a:pt x="658302" y="247621"/>
                      <a:pt x="588305" y="172672"/>
                      <a:pt x="640080" y="224443"/>
                    </a:cubicBezTo>
                    <a:cubicBezTo>
                      <a:pt x="675749" y="331454"/>
                      <a:pt x="641516" y="221880"/>
                      <a:pt x="665018" y="315883"/>
                    </a:cubicBezTo>
                    <a:cubicBezTo>
                      <a:pt x="667143" y="324384"/>
                      <a:pt x="671430" y="332268"/>
                      <a:pt x="673331" y="340822"/>
                    </a:cubicBezTo>
                    <a:cubicBezTo>
                      <a:pt x="676987" y="357275"/>
                      <a:pt x="676314" y="374708"/>
                      <a:pt x="681644" y="390698"/>
                    </a:cubicBezTo>
                    <a:cubicBezTo>
                      <a:pt x="686887" y="406427"/>
                      <a:pt x="703544" y="420912"/>
                      <a:pt x="714894" y="432262"/>
                    </a:cubicBezTo>
                    <a:cubicBezTo>
                      <a:pt x="784167" y="429491"/>
                      <a:pt x="853561" y="428889"/>
                      <a:pt x="922713" y="423949"/>
                    </a:cubicBezTo>
                    <a:cubicBezTo>
                      <a:pt x="951473" y="421895"/>
                      <a:pt x="951290" y="408447"/>
                      <a:pt x="972589" y="390698"/>
                    </a:cubicBezTo>
                    <a:cubicBezTo>
                      <a:pt x="980264" y="384302"/>
                      <a:pt x="988397" y="378130"/>
                      <a:pt x="997527" y="374072"/>
                    </a:cubicBezTo>
                    <a:cubicBezTo>
                      <a:pt x="1013541" y="366954"/>
                      <a:pt x="1030778" y="362989"/>
                      <a:pt x="1047404" y="357447"/>
                    </a:cubicBezTo>
                    <a:cubicBezTo>
                      <a:pt x="1055717" y="354676"/>
                      <a:pt x="1063633" y="350102"/>
                      <a:pt x="1072342" y="349134"/>
                    </a:cubicBezTo>
                    <a:lnTo>
                      <a:pt x="1147156" y="340822"/>
                    </a:lnTo>
                    <a:cubicBezTo>
                      <a:pt x="1198280" y="323780"/>
                      <a:pt x="1226730" y="310799"/>
                      <a:pt x="1296785" y="340822"/>
                    </a:cubicBezTo>
                    <a:cubicBezTo>
                      <a:pt x="1302638" y="343330"/>
                      <a:pt x="1283091" y="398531"/>
                      <a:pt x="1280160" y="407323"/>
                    </a:cubicBezTo>
                    <a:cubicBezTo>
                      <a:pt x="1277389" y="426719"/>
                      <a:pt x="1279805" y="447607"/>
                      <a:pt x="1271847" y="465512"/>
                    </a:cubicBezTo>
                    <a:cubicBezTo>
                      <a:pt x="1267804" y="474609"/>
                      <a:pt x="1231667" y="489845"/>
                      <a:pt x="1221971" y="490451"/>
                    </a:cubicBezTo>
                    <a:cubicBezTo>
                      <a:pt x="1141723" y="495466"/>
                      <a:pt x="1061258" y="495992"/>
                      <a:pt x="980902" y="498763"/>
                    </a:cubicBezTo>
                    <a:cubicBezTo>
                      <a:pt x="923897" y="517765"/>
                      <a:pt x="994649" y="495326"/>
                      <a:pt x="914400" y="515389"/>
                    </a:cubicBezTo>
                    <a:cubicBezTo>
                      <a:pt x="905899" y="517514"/>
                      <a:pt x="897887" y="521295"/>
                      <a:pt x="889462" y="523702"/>
                    </a:cubicBezTo>
                    <a:cubicBezTo>
                      <a:pt x="878477" y="526841"/>
                      <a:pt x="867196" y="528875"/>
                      <a:pt x="856211" y="532014"/>
                    </a:cubicBezTo>
                    <a:cubicBezTo>
                      <a:pt x="847786" y="534421"/>
                      <a:pt x="839774" y="538202"/>
                      <a:pt x="831273" y="540327"/>
                    </a:cubicBezTo>
                    <a:lnTo>
                      <a:pt x="764771" y="556952"/>
                    </a:lnTo>
                    <a:cubicBezTo>
                      <a:pt x="759229" y="562494"/>
                      <a:pt x="753041" y="567458"/>
                      <a:pt x="748145" y="573578"/>
                    </a:cubicBezTo>
                    <a:cubicBezTo>
                      <a:pt x="706199" y="626011"/>
                      <a:pt x="755038" y="574998"/>
                      <a:pt x="714894" y="615142"/>
                    </a:cubicBezTo>
                    <a:cubicBezTo>
                      <a:pt x="695110" y="674496"/>
                      <a:pt x="707990" y="650437"/>
                      <a:pt x="681644" y="689956"/>
                    </a:cubicBezTo>
                    <a:cubicBezTo>
                      <a:pt x="657776" y="785426"/>
                      <a:pt x="691152" y="667768"/>
                      <a:pt x="656705" y="748145"/>
                    </a:cubicBezTo>
                    <a:cubicBezTo>
                      <a:pt x="652205" y="758646"/>
                      <a:pt x="651164" y="770312"/>
                      <a:pt x="648393" y="781396"/>
                    </a:cubicBezTo>
                    <a:cubicBezTo>
                      <a:pt x="650774" y="831400"/>
                      <a:pt x="639238" y="920751"/>
                      <a:pt x="665018" y="980902"/>
                    </a:cubicBezTo>
                    <a:cubicBezTo>
                      <a:pt x="669899" y="992292"/>
                      <a:pt x="674770" y="1003842"/>
                      <a:pt x="681644" y="1014152"/>
                    </a:cubicBezTo>
                    <a:cubicBezTo>
                      <a:pt x="685991" y="1020673"/>
                      <a:pt x="692727" y="1025236"/>
                      <a:pt x="698269" y="1030778"/>
                    </a:cubicBezTo>
                    <a:cubicBezTo>
                      <a:pt x="701040" y="1039091"/>
                      <a:pt x="702074" y="1048202"/>
                      <a:pt x="706582" y="1055716"/>
                    </a:cubicBezTo>
                    <a:cubicBezTo>
                      <a:pt x="710614" y="1062436"/>
                      <a:pt x="719702" y="1065332"/>
                      <a:pt x="723207" y="1072342"/>
                    </a:cubicBezTo>
                    <a:cubicBezTo>
                      <a:pt x="728316" y="1082560"/>
                      <a:pt x="728749" y="1094509"/>
                      <a:pt x="731520" y="1105592"/>
                    </a:cubicBezTo>
                    <a:cubicBezTo>
                      <a:pt x="734291" y="1127759"/>
                      <a:pt x="736160" y="1150058"/>
                      <a:pt x="739833" y="1172094"/>
                    </a:cubicBezTo>
                    <a:cubicBezTo>
                      <a:pt x="741711" y="1183363"/>
                      <a:pt x="741808" y="1195839"/>
                      <a:pt x="748145" y="1205345"/>
                    </a:cubicBezTo>
                    <a:cubicBezTo>
                      <a:pt x="759013" y="1221648"/>
                      <a:pt x="789709" y="1246909"/>
                      <a:pt x="789709" y="1246909"/>
                    </a:cubicBezTo>
                    <a:cubicBezTo>
                      <a:pt x="786906" y="1255319"/>
                      <a:pt x="776372" y="1294207"/>
                      <a:pt x="764771" y="1296785"/>
                    </a:cubicBezTo>
                    <a:cubicBezTo>
                      <a:pt x="745644" y="1301035"/>
                      <a:pt x="725978" y="1291243"/>
                      <a:pt x="706582" y="1288472"/>
                    </a:cubicBezTo>
                    <a:cubicBezTo>
                      <a:pt x="681167" y="1280001"/>
                      <a:pt x="681616" y="1284281"/>
                      <a:pt x="665018" y="1263534"/>
                    </a:cubicBezTo>
                    <a:cubicBezTo>
                      <a:pt x="651480" y="1246612"/>
                      <a:pt x="636972" y="1212621"/>
                      <a:pt x="615142" y="1205345"/>
                    </a:cubicBezTo>
                    <a:lnTo>
                      <a:pt x="565265" y="1188720"/>
                    </a:lnTo>
                    <a:lnTo>
                      <a:pt x="540327" y="1180407"/>
                    </a:lnTo>
                    <a:lnTo>
                      <a:pt x="523702" y="1221971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012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uolivapaa piirto 31"/>
          <p:cNvSpPr/>
          <p:nvPr/>
        </p:nvSpPr>
        <p:spPr>
          <a:xfrm>
            <a:off x="482138" y="3788685"/>
            <a:ext cx="357447" cy="51795"/>
          </a:xfrm>
          <a:custGeom>
            <a:avLst/>
            <a:gdLst>
              <a:gd name="connsiteX0" fmla="*/ 0 w 357447"/>
              <a:gd name="connsiteY0" fmla="*/ 18544 h 51795"/>
              <a:gd name="connsiteX1" fmla="*/ 66502 w 357447"/>
              <a:gd name="connsiteY1" fmla="*/ 35170 h 51795"/>
              <a:gd name="connsiteX2" fmla="*/ 91440 w 357447"/>
              <a:gd name="connsiteY2" fmla="*/ 51795 h 51795"/>
              <a:gd name="connsiteX3" fmla="*/ 174567 w 357447"/>
              <a:gd name="connsiteY3" fmla="*/ 43482 h 51795"/>
              <a:gd name="connsiteX4" fmla="*/ 232757 w 357447"/>
              <a:gd name="connsiteY4" fmla="*/ 26857 h 51795"/>
              <a:gd name="connsiteX5" fmla="*/ 257695 w 357447"/>
              <a:gd name="connsiteY5" fmla="*/ 10231 h 51795"/>
              <a:gd name="connsiteX6" fmla="*/ 357447 w 357447"/>
              <a:gd name="connsiteY6" fmla="*/ 1919 h 5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447" h="51795">
                <a:moveTo>
                  <a:pt x="0" y="18544"/>
                </a:moveTo>
                <a:cubicBezTo>
                  <a:pt x="15811" y="21706"/>
                  <a:pt x="49460" y="26649"/>
                  <a:pt x="66502" y="35170"/>
                </a:cubicBezTo>
                <a:cubicBezTo>
                  <a:pt x="75438" y="39638"/>
                  <a:pt x="83127" y="46253"/>
                  <a:pt x="91440" y="51795"/>
                </a:cubicBezTo>
                <a:cubicBezTo>
                  <a:pt x="119149" y="49024"/>
                  <a:pt x="147000" y="47420"/>
                  <a:pt x="174567" y="43482"/>
                </a:cubicBezTo>
                <a:cubicBezTo>
                  <a:pt x="192838" y="40872"/>
                  <a:pt x="214989" y="32780"/>
                  <a:pt x="232757" y="26857"/>
                </a:cubicBezTo>
                <a:cubicBezTo>
                  <a:pt x="241070" y="21315"/>
                  <a:pt x="248759" y="14699"/>
                  <a:pt x="257695" y="10231"/>
                </a:cubicBezTo>
                <a:cubicBezTo>
                  <a:pt x="290090" y="-5967"/>
                  <a:pt x="319981" y="1919"/>
                  <a:pt x="357447" y="19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Puolivapaa piirto 32"/>
          <p:cNvSpPr/>
          <p:nvPr/>
        </p:nvSpPr>
        <p:spPr>
          <a:xfrm>
            <a:off x="523702" y="381554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Puolivapaa piirto 33"/>
          <p:cNvSpPr/>
          <p:nvPr/>
        </p:nvSpPr>
        <p:spPr>
          <a:xfrm>
            <a:off x="4854414" y="4397433"/>
            <a:ext cx="25157" cy="66502"/>
          </a:xfrm>
          <a:custGeom>
            <a:avLst/>
            <a:gdLst>
              <a:gd name="connsiteX0" fmla="*/ 25157 w 25157"/>
              <a:gd name="connsiteY0" fmla="*/ 0 h 66502"/>
              <a:gd name="connsiteX1" fmla="*/ 219 w 25157"/>
              <a:gd name="connsiteY1" fmla="*/ 66502 h 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157" h="66502">
                <a:moveTo>
                  <a:pt x="25157" y="0"/>
                </a:moveTo>
                <a:cubicBezTo>
                  <a:pt x="-4058" y="48691"/>
                  <a:pt x="219" y="25406"/>
                  <a:pt x="219" y="665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3" name="Ryhmä 22"/>
          <p:cNvGrpSpPr/>
          <p:nvPr/>
        </p:nvGrpSpPr>
        <p:grpSpPr>
          <a:xfrm>
            <a:off x="260914" y="174567"/>
            <a:ext cx="10911392" cy="5270269"/>
            <a:chOff x="260914" y="174567"/>
            <a:chExt cx="10911392" cy="5270269"/>
          </a:xfrm>
        </p:grpSpPr>
        <p:sp>
          <p:nvSpPr>
            <p:cNvPr id="22" name="Puolivapaa piirto 21"/>
            <p:cNvSpPr/>
            <p:nvPr/>
          </p:nvSpPr>
          <p:spPr>
            <a:xfrm>
              <a:off x="3532909" y="1030778"/>
              <a:ext cx="120934" cy="282633"/>
            </a:xfrm>
            <a:custGeom>
              <a:avLst/>
              <a:gdLst>
                <a:gd name="connsiteX0" fmla="*/ 0 w 120934"/>
                <a:gd name="connsiteY0" fmla="*/ 282633 h 282633"/>
                <a:gd name="connsiteX1" fmla="*/ 16626 w 120934"/>
                <a:gd name="connsiteY1" fmla="*/ 199506 h 282633"/>
                <a:gd name="connsiteX2" fmla="*/ 33251 w 120934"/>
                <a:gd name="connsiteY2" fmla="*/ 149629 h 282633"/>
                <a:gd name="connsiteX3" fmla="*/ 58189 w 120934"/>
                <a:gd name="connsiteY3" fmla="*/ 157942 h 282633"/>
                <a:gd name="connsiteX4" fmla="*/ 24938 w 120934"/>
                <a:gd name="connsiteY4" fmla="*/ 199506 h 282633"/>
                <a:gd name="connsiteX5" fmla="*/ 16626 w 120934"/>
                <a:gd name="connsiteY5" fmla="*/ 66502 h 282633"/>
                <a:gd name="connsiteX6" fmla="*/ 66502 w 120934"/>
                <a:gd name="connsiteY6" fmla="*/ 41564 h 282633"/>
                <a:gd name="connsiteX7" fmla="*/ 116378 w 120934"/>
                <a:gd name="connsiteY7" fmla="*/ 49877 h 282633"/>
                <a:gd name="connsiteX8" fmla="*/ 108066 w 120934"/>
                <a:gd name="connsiteY8" fmla="*/ 149629 h 282633"/>
                <a:gd name="connsiteX9" fmla="*/ 108066 w 120934"/>
                <a:gd name="connsiteY9" fmla="*/ 0 h 28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934" h="282633">
                  <a:moveTo>
                    <a:pt x="0" y="282633"/>
                  </a:moveTo>
                  <a:cubicBezTo>
                    <a:pt x="23051" y="213483"/>
                    <a:pt x="-12026" y="323667"/>
                    <a:pt x="16626" y="199506"/>
                  </a:cubicBezTo>
                  <a:cubicBezTo>
                    <a:pt x="20567" y="182430"/>
                    <a:pt x="33251" y="149629"/>
                    <a:pt x="33251" y="149629"/>
                  </a:cubicBezTo>
                  <a:cubicBezTo>
                    <a:pt x="41564" y="152400"/>
                    <a:pt x="57102" y="149247"/>
                    <a:pt x="58189" y="157942"/>
                  </a:cubicBezTo>
                  <a:cubicBezTo>
                    <a:pt x="70261" y="254515"/>
                    <a:pt x="43843" y="218410"/>
                    <a:pt x="24938" y="199506"/>
                  </a:cubicBezTo>
                  <a:cubicBezTo>
                    <a:pt x="6891" y="145362"/>
                    <a:pt x="-5163" y="131869"/>
                    <a:pt x="16626" y="66502"/>
                  </a:cubicBezTo>
                  <a:cubicBezTo>
                    <a:pt x="20654" y="54417"/>
                    <a:pt x="56820" y="44792"/>
                    <a:pt x="66502" y="41564"/>
                  </a:cubicBezTo>
                  <a:lnTo>
                    <a:pt x="116378" y="49877"/>
                  </a:lnTo>
                  <a:cubicBezTo>
                    <a:pt x="128356" y="81019"/>
                    <a:pt x="113551" y="182541"/>
                    <a:pt x="108066" y="149629"/>
                  </a:cubicBezTo>
                  <a:cubicBezTo>
                    <a:pt x="99867" y="100431"/>
                    <a:pt x="108066" y="49876"/>
                    <a:pt x="108066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8" name="Ryhmä 7"/>
            <p:cNvGrpSpPr/>
            <p:nvPr/>
          </p:nvGrpSpPr>
          <p:grpSpPr>
            <a:xfrm>
              <a:off x="260914" y="174567"/>
              <a:ext cx="10911392" cy="5270269"/>
              <a:chOff x="269227" y="174567"/>
              <a:chExt cx="10911392" cy="5270269"/>
            </a:xfrm>
          </p:grpSpPr>
          <p:grpSp>
            <p:nvGrpSpPr>
              <p:cNvPr id="37" name="Ryhmä 36"/>
              <p:cNvGrpSpPr/>
              <p:nvPr/>
            </p:nvGrpSpPr>
            <p:grpSpPr>
              <a:xfrm>
                <a:off x="269227" y="174567"/>
                <a:ext cx="10911392" cy="5270269"/>
                <a:chOff x="219350" y="174567"/>
                <a:chExt cx="10911392" cy="5270269"/>
              </a:xfrm>
            </p:grpSpPr>
            <p:grpSp>
              <p:nvGrpSpPr>
                <p:cNvPr id="21" name="Ryhmä 20"/>
                <p:cNvGrpSpPr/>
                <p:nvPr/>
              </p:nvGrpSpPr>
              <p:grpSpPr>
                <a:xfrm>
                  <a:off x="972589" y="174567"/>
                  <a:ext cx="10158153" cy="5270269"/>
                  <a:chOff x="972589" y="174567"/>
                  <a:chExt cx="10158153" cy="5270269"/>
                </a:xfrm>
                <a:solidFill>
                  <a:schemeClr val="accent3">
                    <a:lumMod val="75000"/>
                  </a:schemeClr>
                </a:solidFill>
              </p:grpSpPr>
              <p:grpSp>
                <p:nvGrpSpPr>
                  <p:cNvPr id="16" name="Ryhmä 15"/>
                  <p:cNvGrpSpPr/>
                  <p:nvPr/>
                </p:nvGrpSpPr>
                <p:grpSpPr>
                  <a:xfrm>
                    <a:off x="972589" y="174567"/>
                    <a:ext cx="10158153" cy="5270269"/>
                    <a:chOff x="972589" y="174567"/>
                    <a:chExt cx="10158153" cy="5270269"/>
                  </a:xfrm>
                  <a:grpFill/>
                </p:grpSpPr>
                <p:sp>
                  <p:nvSpPr>
                    <p:cNvPr id="4" name="Puolivapaa piirto 3"/>
                    <p:cNvSpPr/>
                    <p:nvPr/>
                  </p:nvSpPr>
                  <p:spPr>
                    <a:xfrm>
                      <a:off x="972589" y="3707476"/>
                      <a:ext cx="10141527" cy="1737360"/>
                    </a:xfrm>
                    <a:custGeom>
                      <a:avLst/>
                      <a:gdLst>
                        <a:gd name="connsiteX0" fmla="*/ 0 w 10141527"/>
                        <a:gd name="connsiteY0" fmla="*/ 74815 h 1737360"/>
                        <a:gd name="connsiteX1" fmla="*/ 249382 w 10141527"/>
                        <a:gd name="connsiteY1" fmla="*/ 58189 h 1737360"/>
                        <a:gd name="connsiteX2" fmla="*/ 673331 w 10141527"/>
                        <a:gd name="connsiteY2" fmla="*/ 41564 h 1737360"/>
                        <a:gd name="connsiteX3" fmla="*/ 931026 w 10141527"/>
                        <a:gd name="connsiteY3" fmla="*/ 16626 h 1737360"/>
                        <a:gd name="connsiteX4" fmla="*/ 980902 w 10141527"/>
                        <a:gd name="connsiteY4" fmla="*/ 8313 h 1737360"/>
                        <a:gd name="connsiteX5" fmla="*/ 1005840 w 10141527"/>
                        <a:gd name="connsiteY5" fmla="*/ 0 h 1737360"/>
                        <a:gd name="connsiteX6" fmla="*/ 1446415 w 10141527"/>
                        <a:gd name="connsiteY6" fmla="*/ 8313 h 1737360"/>
                        <a:gd name="connsiteX7" fmla="*/ 1496291 w 10141527"/>
                        <a:gd name="connsiteY7" fmla="*/ 16626 h 1737360"/>
                        <a:gd name="connsiteX8" fmla="*/ 1629295 w 10141527"/>
                        <a:gd name="connsiteY8" fmla="*/ 33251 h 1737360"/>
                        <a:gd name="connsiteX9" fmla="*/ 1679171 w 10141527"/>
                        <a:gd name="connsiteY9" fmla="*/ 49877 h 1737360"/>
                        <a:gd name="connsiteX10" fmla="*/ 1704109 w 10141527"/>
                        <a:gd name="connsiteY10" fmla="*/ 58189 h 1737360"/>
                        <a:gd name="connsiteX11" fmla="*/ 1729047 w 10141527"/>
                        <a:gd name="connsiteY11" fmla="*/ 66502 h 1737360"/>
                        <a:gd name="connsiteX12" fmla="*/ 1753986 w 10141527"/>
                        <a:gd name="connsiteY12" fmla="*/ 83128 h 1737360"/>
                        <a:gd name="connsiteX13" fmla="*/ 1803862 w 10141527"/>
                        <a:gd name="connsiteY13" fmla="*/ 99753 h 1737360"/>
                        <a:gd name="connsiteX14" fmla="*/ 1828800 w 10141527"/>
                        <a:gd name="connsiteY14" fmla="*/ 108066 h 1737360"/>
                        <a:gd name="connsiteX15" fmla="*/ 1853738 w 10141527"/>
                        <a:gd name="connsiteY15" fmla="*/ 124691 h 1737360"/>
                        <a:gd name="connsiteX16" fmla="*/ 1903615 w 10141527"/>
                        <a:gd name="connsiteY16" fmla="*/ 141317 h 1737360"/>
                        <a:gd name="connsiteX17" fmla="*/ 1928553 w 10141527"/>
                        <a:gd name="connsiteY17" fmla="*/ 157942 h 1737360"/>
                        <a:gd name="connsiteX18" fmla="*/ 2011680 w 10141527"/>
                        <a:gd name="connsiteY18" fmla="*/ 182880 h 1737360"/>
                        <a:gd name="connsiteX19" fmla="*/ 2086495 w 10141527"/>
                        <a:gd name="connsiteY19" fmla="*/ 199506 h 1737360"/>
                        <a:gd name="connsiteX20" fmla="*/ 2169622 w 10141527"/>
                        <a:gd name="connsiteY20" fmla="*/ 216131 h 1737360"/>
                        <a:gd name="connsiteX21" fmla="*/ 2202873 w 10141527"/>
                        <a:gd name="connsiteY21" fmla="*/ 224444 h 1737360"/>
                        <a:gd name="connsiteX22" fmla="*/ 2394066 w 10141527"/>
                        <a:gd name="connsiteY22" fmla="*/ 241069 h 1737360"/>
                        <a:gd name="connsiteX23" fmla="*/ 3125586 w 10141527"/>
                        <a:gd name="connsiteY23" fmla="*/ 249382 h 1737360"/>
                        <a:gd name="connsiteX24" fmla="*/ 3208713 w 10141527"/>
                        <a:gd name="connsiteY24" fmla="*/ 266008 h 1737360"/>
                        <a:gd name="connsiteX25" fmla="*/ 3283527 w 10141527"/>
                        <a:gd name="connsiteY25" fmla="*/ 274320 h 1737360"/>
                        <a:gd name="connsiteX26" fmla="*/ 3424844 w 10141527"/>
                        <a:gd name="connsiteY26" fmla="*/ 299259 h 1737360"/>
                        <a:gd name="connsiteX27" fmla="*/ 3449782 w 10141527"/>
                        <a:gd name="connsiteY27" fmla="*/ 315884 h 1737360"/>
                        <a:gd name="connsiteX28" fmla="*/ 3491346 w 10141527"/>
                        <a:gd name="connsiteY28" fmla="*/ 324197 h 1737360"/>
                        <a:gd name="connsiteX29" fmla="*/ 3516284 w 10141527"/>
                        <a:gd name="connsiteY29" fmla="*/ 332509 h 1737360"/>
                        <a:gd name="connsiteX30" fmla="*/ 3532909 w 10141527"/>
                        <a:gd name="connsiteY30" fmla="*/ 349135 h 1737360"/>
                        <a:gd name="connsiteX31" fmla="*/ 3566160 w 10141527"/>
                        <a:gd name="connsiteY31" fmla="*/ 357448 h 1737360"/>
                        <a:gd name="connsiteX32" fmla="*/ 3591098 w 10141527"/>
                        <a:gd name="connsiteY32" fmla="*/ 365760 h 1737360"/>
                        <a:gd name="connsiteX33" fmla="*/ 3632662 w 10141527"/>
                        <a:gd name="connsiteY33" fmla="*/ 399011 h 1737360"/>
                        <a:gd name="connsiteX34" fmla="*/ 3665913 w 10141527"/>
                        <a:gd name="connsiteY34" fmla="*/ 415637 h 1737360"/>
                        <a:gd name="connsiteX35" fmla="*/ 3707476 w 10141527"/>
                        <a:gd name="connsiteY35" fmla="*/ 448888 h 1737360"/>
                        <a:gd name="connsiteX36" fmla="*/ 3732415 w 10141527"/>
                        <a:gd name="connsiteY36" fmla="*/ 465513 h 1737360"/>
                        <a:gd name="connsiteX37" fmla="*/ 3757353 w 10141527"/>
                        <a:gd name="connsiteY37" fmla="*/ 498764 h 1737360"/>
                        <a:gd name="connsiteX38" fmla="*/ 3807229 w 10141527"/>
                        <a:gd name="connsiteY38" fmla="*/ 556953 h 1737360"/>
                        <a:gd name="connsiteX39" fmla="*/ 3823855 w 10141527"/>
                        <a:gd name="connsiteY39" fmla="*/ 590204 h 1737360"/>
                        <a:gd name="connsiteX40" fmla="*/ 3873731 w 10141527"/>
                        <a:gd name="connsiteY40" fmla="*/ 673331 h 1737360"/>
                        <a:gd name="connsiteX41" fmla="*/ 3890356 w 10141527"/>
                        <a:gd name="connsiteY41" fmla="*/ 698269 h 1737360"/>
                        <a:gd name="connsiteX42" fmla="*/ 3906982 w 10141527"/>
                        <a:gd name="connsiteY42" fmla="*/ 748146 h 1737360"/>
                        <a:gd name="connsiteX43" fmla="*/ 3923607 w 10141527"/>
                        <a:gd name="connsiteY43" fmla="*/ 781397 h 1737360"/>
                        <a:gd name="connsiteX44" fmla="*/ 3940233 w 10141527"/>
                        <a:gd name="connsiteY44" fmla="*/ 831273 h 1737360"/>
                        <a:gd name="connsiteX45" fmla="*/ 3956858 w 10141527"/>
                        <a:gd name="connsiteY45" fmla="*/ 856211 h 1737360"/>
                        <a:gd name="connsiteX46" fmla="*/ 3965171 w 10141527"/>
                        <a:gd name="connsiteY46" fmla="*/ 881149 h 1737360"/>
                        <a:gd name="connsiteX47" fmla="*/ 3981796 w 10141527"/>
                        <a:gd name="connsiteY47" fmla="*/ 914400 h 1737360"/>
                        <a:gd name="connsiteX48" fmla="*/ 4015047 w 10141527"/>
                        <a:gd name="connsiteY48" fmla="*/ 989215 h 1737360"/>
                        <a:gd name="connsiteX49" fmla="*/ 4039986 w 10141527"/>
                        <a:gd name="connsiteY49" fmla="*/ 1055717 h 1737360"/>
                        <a:gd name="connsiteX50" fmla="*/ 4056611 w 10141527"/>
                        <a:gd name="connsiteY50" fmla="*/ 1080655 h 1737360"/>
                        <a:gd name="connsiteX51" fmla="*/ 4089862 w 10141527"/>
                        <a:gd name="connsiteY51" fmla="*/ 1155469 h 1737360"/>
                        <a:gd name="connsiteX52" fmla="*/ 4114800 w 10141527"/>
                        <a:gd name="connsiteY52" fmla="*/ 1180408 h 1737360"/>
                        <a:gd name="connsiteX53" fmla="*/ 4139738 w 10141527"/>
                        <a:gd name="connsiteY53" fmla="*/ 1230284 h 1737360"/>
                        <a:gd name="connsiteX54" fmla="*/ 4181302 w 10141527"/>
                        <a:gd name="connsiteY54" fmla="*/ 1271848 h 1737360"/>
                        <a:gd name="connsiteX55" fmla="*/ 4247804 w 10141527"/>
                        <a:gd name="connsiteY55" fmla="*/ 1330037 h 1737360"/>
                        <a:gd name="connsiteX56" fmla="*/ 4272742 w 10141527"/>
                        <a:gd name="connsiteY56" fmla="*/ 1354975 h 1737360"/>
                        <a:gd name="connsiteX57" fmla="*/ 4330931 w 10141527"/>
                        <a:gd name="connsiteY57" fmla="*/ 1379913 h 1737360"/>
                        <a:gd name="connsiteX58" fmla="*/ 4372495 w 10141527"/>
                        <a:gd name="connsiteY58" fmla="*/ 1413164 h 1737360"/>
                        <a:gd name="connsiteX59" fmla="*/ 4405746 w 10141527"/>
                        <a:gd name="connsiteY59" fmla="*/ 1421477 h 1737360"/>
                        <a:gd name="connsiteX60" fmla="*/ 4438996 w 10141527"/>
                        <a:gd name="connsiteY60" fmla="*/ 1438102 h 1737360"/>
                        <a:gd name="connsiteX61" fmla="*/ 4555375 w 10141527"/>
                        <a:gd name="connsiteY61" fmla="*/ 1471353 h 1737360"/>
                        <a:gd name="connsiteX62" fmla="*/ 4605251 w 10141527"/>
                        <a:gd name="connsiteY62" fmla="*/ 1487979 h 1737360"/>
                        <a:gd name="connsiteX63" fmla="*/ 4646815 w 10141527"/>
                        <a:gd name="connsiteY63" fmla="*/ 1496291 h 1737360"/>
                        <a:gd name="connsiteX64" fmla="*/ 4696691 w 10141527"/>
                        <a:gd name="connsiteY64" fmla="*/ 1512917 h 1737360"/>
                        <a:gd name="connsiteX65" fmla="*/ 4771506 w 10141527"/>
                        <a:gd name="connsiteY65" fmla="*/ 1537855 h 1737360"/>
                        <a:gd name="connsiteX66" fmla="*/ 4821382 w 10141527"/>
                        <a:gd name="connsiteY66" fmla="*/ 1554480 h 1737360"/>
                        <a:gd name="connsiteX67" fmla="*/ 4846320 w 10141527"/>
                        <a:gd name="connsiteY67" fmla="*/ 1562793 h 1737360"/>
                        <a:gd name="connsiteX68" fmla="*/ 4871258 w 10141527"/>
                        <a:gd name="connsiteY68" fmla="*/ 1579419 h 1737360"/>
                        <a:gd name="connsiteX69" fmla="*/ 4921135 w 10141527"/>
                        <a:gd name="connsiteY69" fmla="*/ 1596044 h 1737360"/>
                        <a:gd name="connsiteX70" fmla="*/ 4946073 w 10141527"/>
                        <a:gd name="connsiteY70" fmla="*/ 1612669 h 1737360"/>
                        <a:gd name="connsiteX71" fmla="*/ 4979324 w 10141527"/>
                        <a:gd name="connsiteY71" fmla="*/ 1620982 h 1737360"/>
                        <a:gd name="connsiteX72" fmla="*/ 5045826 w 10141527"/>
                        <a:gd name="connsiteY72" fmla="*/ 1637608 h 1737360"/>
                        <a:gd name="connsiteX73" fmla="*/ 5079076 w 10141527"/>
                        <a:gd name="connsiteY73" fmla="*/ 1645920 h 1737360"/>
                        <a:gd name="connsiteX74" fmla="*/ 5120640 w 10141527"/>
                        <a:gd name="connsiteY74" fmla="*/ 1654233 h 1737360"/>
                        <a:gd name="connsiteX75" fmla="*/ 5153891 w 10141527"/>
                        <a:gd name="connsiteY75" fmla="*/ 1662546 h 1737360"/>
                        <a:gd name="connsiteX76" fmla="*/ 5237018 w 10141527"/>
                        <a:gd name="connsiteY76" fmla="*/ 1670859 h 1737360"/>
                        <a:gd name="connsiteX77" fmla="*/ 5336771 w 10141527"/>
                        <a:gd name="connsiteY77" fmla="*/ 1687484 h 1737360"/>
                        <a:gd name="connsiteX78" fmla="*/ 5444836 w 10141527"/>
                        <a:gd name="connsiteY78" fmla="*/ 1695797 h 1737360"/>
                        <a:gd name="connsiteX79" fmla="*/ 5536276 w 10141527"/>
                        <a:gd name="connsiteY79" fmla="*/ 1712422 h 1737360"/>
                        <a:gd name="connsiteX80" fmla="*/ 5561215 w 10141527"/>
                        <a:gd name="connsiteY80" fmla="*/ 1720735 h 1737360"/>
                        <a:gd name="connsiteX81" fmla="*/ 5735782 w 10141527"/>
                        <a:gd name="connsiteY81" fmla="*/ 1737360 h 1737360"/>
                        <a:gd name="connsiteX82" fmla="*/ 7015942 w 10141527"/>
                        <a:gd name="connsiteY82" fmla="*/ 1729048 h 1737360"/>
                        <a:gd name="connsiteX83" fmla="*/ 7165571 w 10141527"/>
                        <a:gd name="connsiteY83" fmla="*/ 1712422 h 1737360"/>
                        <a:gd name="connsiteX84" fmla="*/ 7531331 w 10141527"/>
                        <a:gd name="connsiteY84" fmla="*/ 1704109 h 1737360"/>
                        <a:gd name="connsiteX85" fmla="*/ 7789026 w 10141527"/>
                        <a:gd name="connsiteY85" fmla="*/ 1695797 h 1737360"/>
                        <a:gd name="connsiteX86" fmla="*/ 9534698 w 10141527"/>
                        <a:gd name="connsiteY86" fmla="*/ 1704109 h 1737360"/>
                        <a:gd name="connsiteX87" fmla="*/ 9784080 w 10141527"/>
                        <a:gd name="connsiteY87" fmla="*/ 1720735 h 1737360"/>
                        <a:gd name="connsiteX88" fmla="*/ 10141527 w 10141527"/>
                        <a:gd name="connsiteY88" fmla="*/ 1712422 h 1737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</a:cxnLst>
                      <a:rect l="l" t="t" r="r" b="b"/>
                      <a:pathLst>
                        <a:path w="10141527" h="1737360">
                          <a:moveTo>
                            <a:pt x="0" y="74815"/>
                          </a:moveTo>
                          <a:cubicBezTo>
                            <a:pt x="110278" y="52759"/>
                            <a:pt x="23851" y="67786"/>
                            <a:pt x="249382" y="58189"/>
                          </a:cubicBezTo>
                          <a:cubicBezTo>
                            <a:pt x="607139" y="42966"/>
                            <a:pt x="246687" y="56276"/>
                            <a:pt x="673331" y="41564"/>
                          </a:cubicBezTo>
                          <a:cubicBezTo>
                            <a:pt x="813582" y="13514"/>
                            <a:pt x="728232" y="26283"/>
                            <a:pt x="931026" y="16626"/>
                          </a:cubicBezTo>
                          <a:cubicBezTo>
                            <a:pt x="947651" y="13855"/>
                            <a:pt x="964449" y="11969"/>
                            <a:pt x="980902" y="8313"/>
                          </a:cubicBezTo>
                          <a:cubicBezTo>
                            <a:pt x="989456" y="6412"/>
                            <a:pt x="997078" y="0"/>
                            <a:pt x="1005840" y="0"/>
                          </a:cubicBezTo>
                          <a:cubicBezTo>
                            <a:pt x="1152724" y="0"/>
                            <a:pt x="1299557" y="5542"/>
                            <a:pt x="1446415" y="8313"/>
                          </a:cubicBezTo>
                          <a:cubicBezTo>
                            <a:pt x="1463040" y="11084"/>
                            <a:pt x="1479552" y="14657"/>
                            <a:pt x="1496291" y="16626"/>
                          </a:cubicBezTo>
                          <a:cubicBezTo>
                            <a:pt x="1547265" y="22623"/>
                            <a:pt x="1582897" y="20597"/>
                            <a:pt x="1629295" y="33251"/>
                          </a:cubicBezTo>
                          <a:cubicBezTo>
                            <a:pt x="1646202" y="37862"/>
                            <a:pt x="1662546" y="44335"/>
                            <a:pt x="1679171" y="49877"/>
                          </a:cubicBezTo>
                          <a:lnTo>
                            <a:pt x="1704109" y="58189"/>
                          </a:lnTo>
                          <a:cubicBezTo>
                            <a:pt x="1712422" y="60960"/>
                            <a:pt x="1721756" y="61642"/>
                            <a:pt x="1729047" y="66502"/>
                          </a:cubicBezTo>
                          <a:cubicBezTo>
                            <a:pt x="1737360" y="72044"/>
                            <a:pt x="1744856" y="79070"/>
                            <a:pt x="1753986" y="83128"/>
                          </a:cubicBezTo>
                          <a:cubicBezTo>
                            <a:pt x="1770000" y="90245"/>
                            <a:pt x="1787237" y="94211"/>
                            <a:pt x="1803862" y="99753"/>
                          </a:cubicBezTo>
                          <a:cubicBezTo>
                            <a:pt x="1812175" y="102524"/>
                            <a:pt x="1821509" y="103206"/>
                            <a:pt x="1828800" y="108066"/>
                          </a:cubicBezTo>
                          <a:cubicBezTo>
                            <a:pt x="1837113" y="113608"/>
                            <a:pt x="1844609" y="120633"/>
                            <a:pt x="1853738" y="124691"/>
                          </a:cubicBezTo>
                          <a:cubicBezTo>
                            <a:pt x="1869753" y="131809"/>
                            <a:pt x="1889033" y="131596"/>
                            <a:pt x="1903615" y="141317"/>
                          </a:cubicBezTo>
                          <a:cubicBezTo>
                            <a:pt x="1911928" y="146859"/>
                            <a:pt x="1919424" y="153884"/>
                            <a:pt x="1928553" y="157942"/>
                          </a:cubicBezTo>
                          <a:cubicBezTo>
                            <a:pt x="1964124" y="173751"/>
                            <a:pt x="1977819" y="173206"/>
                            <a:pt x="2011680" y="182880"/>
                          </a:cubicBezTo>
                          <a:cubicBezTo>
                            <a:pt x="2078914" y="202089"/>
                            <a:pt x="1977374" y="179046"/>
                            <a:pt x="2086495" y="199506"/>
                          </a:cubicBezTo>
                          <a:cubicBezTo>
                            <a:pt x="2114269" y="204714"/>
                            <a:pt x="2142208" y="209277"/>
                            <a:pt x="2169622" y="216131"/>
                          </a:cubicBezTo>
                          <a:cubicBezTo>
                            <a:pt x="2180706" y="218902"/>
                            <a:pt x="2191632" y="222400"/>
                            <a:pt x="2202873" y="224444"/>
                          </a:cubicBezTo>
                          <a:cubicBezTo>
                            <a:pt x="2262650" y="235313"/>
                            <a:pt x="2337604" y="239983"/>
                            <a:pt x="2394066" y="241069"/>
                          </a:cubicBezTo>
                          <a:lnTo>
                            <a:pt x="3125586" y="249382"/>
                          </a:lnTo>
                          <a:cubicBezTo>
                            <a:pt x="3153295" y="254924"/>
                            <a:pt x="3180628" y="262888"/>
                            <a:pt x="3208713" y="266008"/>
                          </a:cubicBezTo>
                          <a:cubicBezTo>
                            <a:pt x="3233651" y="268779"/>
                            <a:pt x="3258688" y="270772"/>
                            <a:pt x="3283527" y="274320"/>
                          </a:cubicBezTo>
                          <a:cubicBezTo>
                            <a:pt x="3349839" y="283793"/>
                            <a:pt x="3370083" y="288307"/>
                            <a:pt x="3424844" y="299259"/>
                          </a:cubicBezTo>
                          <a:cubicBezTo>
                            <a:pt x="3433157" y="304801"/>
                            <a:pt x="3440428" y="312376"/>
                            <a:pt x="3449782" y="315884"/>
                          </a:cubicBezTo>
                          <a:cubicBezTo>
                            <a:pt x="3463011" y="320845"/>
                            <a:pt x="3477639" y="320770"/>
                            <a:pt x="3491346" y="324197"/>
                          </a:cubicBezTo>
                          <a:cubicBezTo>
                            <a:pt x="3499847" y="326322"/>
                            <a:pt x="3507971" y="329738"/>
                            <a:pt x="3516284" y="332509"/>
                          </a:cubicBezTo>
                          <a:cubicBezTo>
                            <a:pt x="3521826" y="338051"/>
                            <a:pt x="3525899" y="345630"/>
                            <a:pt x="3532909" y="349135"/>
                          </a:cubicBezTo>
                          <a:cubicBezTo>
                            <a:pt x="3543128" y="354244"/>
                            <a:pt x="3555175" y="354309"/>
                            <a:pt x="3566160" y="357448"/>
                          </a:cubicBezTo>
                          <a:cubicBezTo>
                            <a:pt x="3574585" y="359855"/>
                            <a:pt x="3582785" y="362989"/>
                            <a:pt x="3591098" y="365760"/>
                          </a:cubicBezTo>
                          <a:cubicBezTo>
                            <a:pt x="3609305" y="383967"/>
                            <a:pt x="3608193" y="385028"/>
                            <a:pt x="3632662" y="399011"/>
                          </a:cubicBezTo>
                          <a:cubicBezTo>
                            <a:pt x="3643421" y="405159"/>
                            <a:pt x="3655154" y="409489"/>
                            <a:pt x="3665913" y="415637"/>
                          </a:cubicBezTo>
                          <a:cubicBezTo>
                            <a:pt x="3710698" y="441229"/>
                            <a:pt x="3673333" y="421574"/>
                            <a:pt x="3707476" y="448888"/>
                          </a:cubicBezTo>
                          <a:cubicBezTo>
                            <a:pt x="3715278" y="455129"/>
                            <a:pt x="3724102" y="459971"/>
                            <a:pt x="3732415" y="465513"/>
                          </a:cubicBezTo>
                          <a:cubicBezTo>
                            <a:pt x="3740728" y="476597"/>
                            <a:pt x="3748337" y="488245"/>
                            <a:pt x="3757353" y="498764"/>
                          </a:cubicBezTo>
                          <a:cubicBezTo>
                            <a:pt x="3788744" y="535387"/>
                            <a:pt x="3779178" y="512072"/>
                            <a:pt x="3807229" y="556953"/>
                          </a:cubicBezTo>
                          <a:cubicBezTo>
                            <a:pt x="3813797" y="567461"/>
                            <a:pt x="3817707" y="579445"/>
                            <a:pt x="3823855" y="590204"/>
                          </a:cubicBezTo>
                          <a:cubicBezTo>
                            <a:pt x="3839887" y="618260"/>
                            <a:pt x="3856795" y="645811"/>
                            <a:pt x="3873731" y="673331"/>
                          </a:cubicBezTo>
                          <a:cubicBezTo>
                            <a:pt x="3878967" y="681840"/>
                            <a:pt x="3887197" y="688791"/>
                            <a:pt x="3890356" y="698269"/>
                          </a:cubicBezTo>
                          <a:cubicBezTo>
                            <a:pt x="3895898" y="714895"/>
                            <a:pt x="3899145" y="732471"/>
                            <a:pt x="3906982" y="748146"/>
                          </a:cubicBezTo>
                          <a:cubicBezTo>
                            <a:pt x="3912524" y="759230"/>
                            <a:pt x="3919005" y="769891"/>
                            <a:pt x="3923607" y="781397"/>
                          </a:cubicBezTo>
                          <a:cubicBezTo>
                            <a:pt x="3930116" y="797668"/>
                            <a:pt x="3930512" y="816691"/>
                            <a:pt x="3940233" y="831273"/>
                          </a:cubicBezTo>
                          <a:cubicBezTo>
                            <a:pt x="3945775" y="839586"/>
                            <a:pt x="3952390" y="847275"/>
                            <a:pt x="3956858" y="856211"/>
                          </a:cubicBezTo>
                          <a:cubicBezTo>
                            <a:pt x="3960777" y="864048"/>
                            <a:pt x="3961719" y="873095"/>
                            <a:pt x="3965171" y="881149"/>
                          </a:cubicBezTo>
                          <a:cubicBezTo>
                            <a:pt x="3970052" y="892539"/>
                            <a:pt x="3977194" y="902894"/>
                            <a:pt x="3981796" y="914400"/>
                          </a:cubicBezTo>
                          <a:cubicBezTo>
                            <a:pt x="4011473" y="988592"/>
                            <a:pt x="3983062" y="941237"/>
                            <a:pt x="4015047" y="989215"/>
                          </a:cubicBezTo>
                          <a:cubicBezTo>
                            <a:pt x="4024139" y="1025583"/>
                            <a:pt x="4020665" y="1021906"/>
                            <a:pt x="4039986" y="1055717"/>
                          </a:cubicBezTo>
                          <a:cubicBezTo>
                            <a:pt x="4044943" y="1064391"/>
                            <a:pt x="4052554" y="1071526"/>
                            <a:pt x="4056611" y="1080655"/>
                          </a:cubicBezTo>
                          <a:cubicBezTo>
                            <a:pt x="4077326" y="1127264"/>
                            <a:pt x="4062984" y="1123216"/>
                            <a:pt x="4089862" y="1155469"/>
                          </a:cubicBezTo>
                          <a:cubicBezTo>
                            <a:pt x="4097388" y="1164500"/>
                            <a:pt x="4106487" y="1172095"/>
                            <a:pt x="4114800" y="1180408"/>
                          </a:cubicBezTo>
                          <a:cubicBezTo>
                            <a:pt x="4122648" y="1203951"/>
                            <a:pt x="4122385" y="1210452"/>
                            <a:pt x="4139738" y="1230284"/>
                          </a:cubicBezTo>
                          <a:cubicBezTo>
                            <a:pt x="4152640" y="1245030"/>
                            <a:pt x="4170434" y="1255545"/>
                            <a:pt x="4181302" y="1271848"/>
                          </a:cubicBezTo>
                          <a:cubicBezTo>
                            <a:pt x="4228406" y="1342505"/>
                            <a:pt x="4150823" y="1233056"/>
                            <a:pt x="4247804" y="1330037"/>
                          </a:cubicBezTo>
                          <a:cubicBezTo>
                            <a:pt x="4256117" y="1338350"/>
                            <a:pt x="4263176" y="1348142"/>
                            <a:pt x="4272742" y="1354975"/>
                          </a:cubicBezTo>
                          <a:cubicBezTo>
                            <a:pt x="4290716" y="1367814"/>
                            <a:pt x="4310581" y="1373129"/>
                            <a:pt x="4330931" y="1379913"/>
                          </a:cubicBezTo>
                          <a:cubicBezTo>
                            <a:pt x="4344340" y="1393323"/>
                            <a:pt x="4354140" y="1405298"/>
                            <a:pt x="4372495" y="1413164"/>
                          </a:cubicBezTo>
                          <a:cubicBezTo>
                            <a:pt x="4382996" y="1417664"/>
                            <a:pt x="4395049" y="1417465"/>
                            <a:pt x="4405746" y="1421477"/>
                          </a:cubicBezTo>
                          <a:cubicBezTo>
                            <a:pt x="4417349" y="1425828"/>
                            <a:pt x="4427491" y="1433500"/>
                            <a:pt x="4438996" y="1438102"/>
                          </a:cubicBezTo>
                          <a:cubicBezTo>
                            <a:pt x="4519079" y="1470135"/>
                            <a:pt x="4460751" y="1439810"/>
                            <a:pt x="4555375" y="1471353"/>
                          </a:cubicBezTo>
                          <a:cubicBezTo>
                            <a:pt x="4572000" y="1476895"/>
                            <a:pt x="4588067" y="1484542"/>
                            <a:pt x="4605251" y="1487979"/>
                          </a:cubicBezTo>
                          <a:cubicBezTo>
                            <a:pt x="4619106" y="1490750"/>
                            <a:pt x="4633184" y="1492573"/>
                            <a:pt x="4646815" y="1496291"/>
                          </a:cubicBezTo>
                          <a:cubicBezTo>
                            <a:pt x="4663722" y="1500902"/>
                            <a:pt x="4680066" y="1507375"/>
                            <a:pt x="4696691" y="1512917"/>
                          </a:cubicBezTo>
                          <a:lnTo>
                            <a:pt x="4771506" y="1537855"/>
                          </a:lnTo>
                          <a:lnTo>
                            <a:pt x="4821382" y="1554480"/>
                          </a:lnTo>
                          <a:cubicBezTo>
                            <a:pt x="4829695" y="1557251"/>
                            <a:pt x="4839029" y="1557932"/>
                            <a:pt x="4846320" y="1562793"/>
                          </a:cubicBezTo>
                          <a:cubicBezTo>
                            <a:pt x="4854633" y="1568335"/>
                            <a:pt x="4862128" y="1575361"/>
                            <a:pt x="4871258" y="1579419"/>
                          </a:cubicBezTo>
                          <a:cubicBezTo>
                            <a:pt x="4887272" y="1586537"/>
                            <a:pt x="4906553" y="1586323"/>
                            <a:pt x="4921135" y="1596044"/>
                          </a:cubicBezTo>
                          <a:cubicBezTo>
                            <a:pt x="4929448" y="1601586"/>
                            <a:pt x="4936890" y="1608734"/>
                            <a:pt x="4946073" y="1612669"/>
                          </a:cubicBezTo>
                          <a:cubicBezTo>
                            <a:pt x="4956574" y="1617169"/>
                            <a:pt x="4968339" y="1617843"/>
                            <a:pt x="4979324" y="1620982"/>
                          </a:cubicBezTo>
                          <a:cubicBezTo>
                            <a:pt x="5057298" y="1643261"/>
                            <a:pt x="4931764" y="1612261"/>
                            <a:pt x="5045826" y="1637608"/>
                          </a:cubicBezTo>
                          <a:cubicBezTo>
                            <a:pt x="5056978" y="1640086"/>
                            <a:pt x="5067924" y="1643442"/>
                            <a:pt x="5079076" y="1645920"/>
                          </a:cubicBezTo>
                          <a:cubicBezTo>
                            <a:pt x="5092869" y="1648985"/>
                            <a:pt x="5106847" y="1651168"/>
                            <a:pt x="5120640" y="1654233"/>
                          </a:cubicBezTo>
                          <a:cubicBezTo>
                            <a:pt x="5131793" y="1656711"/>
                            <a:pt x="5142581" y="1660930"/>
                            <a:pt x="5153891" y="1662546"/>
                          </a:cubicBezTo>
                          <a:cubicBezTo>
                            <a:pt x="5181458" y="1666484"/>
                            <a:pt x="5209415" y="1667179"/>
                            <a:pt x="5237018" y="1670859"/>
                          </a:cubicBezTo>
                          <a:cubicBezTo>
                            <a:pt x="5352413" y="1686245"/>
                            <a:pt x="5188854" y="1672692"/>
                            <a:pt x="5336771" y="1687484"/>
                          </a:cubicBezTo>
                          <a:cubicBezTo>
                            <a:pt x="5372720" y="1691079"/>
                            <a:pt x="5408814" y="1693026"/>
                            <a:pt x="5444836" y="1695797"/>
                          </a:cubicBezTo>
                          <a:cubicBezTo>
                            <a:pt x="5502033" y="1714860"/>
                            <a:pt x="5432873" y="1693621"/>
                            <a:pt x="5536276" y="1712422"/>
                          </a:cubicBezTo>
                          <a:cubicBezTo>
                            <a:pt x="5544897" y="1713990"/>
                            <a:pt x="5552520" y="1719648"/>
                            <a:pt x="5561215" y="1720735"/>
                          </a:cubicBezTo>
                          <a:cubicBezTo>
                            <a:pt x="5619216" y="1727985"/>
                            <a:pt x="5735782" y="1737360"/>
                            <a:pt x="5735782" y="1737360"/>
                          </a:cubicBezTo>
                          <a:lnTo>
                            <a:pt x="7015942" y="1729048"/>
                          </a:lnTo>
                          <a:cubicBezTo>
                            <a:pt x="7577941" y="1722277"/>
                            <a:pt x="6857768" y="1724735"/>
                            <a:pt x="7165571" y="1712422"/>
                          </a:cubicBezTo>
                          <a:cubicBezTo>
                            <a:pt x="7287425" y="1707548"/>
                            <a:pt x="7409423" y="1707360"/>
                            <a:pt x="7531331" y="1704109"/>
                          </a:cubicBezTo>
                          <a:lnTo>
                            <a:pt x="7789026" y="1695797"/>
                          </a:lnTo>
                          <a:lnTo>
                            <a:pt x="9534698" y="1704109"/>
                          </a:lnTo>
                          <a:cubicBezTo>
                            <a:pt x="9733993" y="1705798"/>
                            <a:pt x="9685362" y="1696055"/>
                            <a:pt x="9784080" y="1720735"/>
                          </a:cubicBezTo>
                          <a:lnTo>
                            <a:pt x="10141527" y="1712422"/>
                          </a:lnTo>
                        </a:path>
                      </a:pathLst>
                    </a:custGeom>
                    <a:solidFill>
                      <a:schemeClr val="bg1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5" name="Puolivapaa piirto 4"/>
                    <p:cNvSpPr/>
                    <p:nvPr/>
                  </p:nvSpPr>
                  <p:spPr>
                    <a:xfrm>
                      <a:off x="4696691" y="3906982"/>
                      <a:ext cx="6434051" cy="407323"/>
                    </a:xfrm>
                    <a:custGeom>
                      <a:avLst/>
                      <a:gdLst>
                        <a:gd name="connsiteX0" fmla="*/ 0 w 6434051"/>
                        <a:gd name="connsiteY0" fmla="*/ 216131 h 407323"/>
                        <a:gd name="connsiteX1" fmla="*/ 49876 w 6434051"/>
                        <a:gd name="connsiteY1" fmla="*/ 224443 h 407323"/>
                        <a:gd name="connsiteX2" fmla="*/ 266007 w 6434051"/>
                        <a:gd name="connsiteY2" fmla="*/ 199505 h 407323"/>
                        <a:gd name="connsiteX3" fmla="*/ 290945 w 6434051"/>
                        <a:gd name="connsiteY3" fmla="*/ 191193 h 407323"/>
                        <a:gd name="connsiteX4" fmla="*/ 315884 w 6434051"/>
                        <a:gd name="connsiteY4" fmla="*/ 174567 h 407323"/>
                        <a:gd name="connsiteX5" fmla="*/ 365760 w 6434051"/>
                        <a:gd name="connsiteY5" fmla="*/ 157942 h 407323"/>
                        <a:gd name="connsiteX6" fmla="*/ 390698 w 6434051"/>
                        <a:gd name="connsiteY6" fmla="*/ 149629 h 407323"/>
                        <a:gd name="connsiteX7" fmla="*/ 440574 w 6434051"/>
                        <a:gd name="connsiteY7" fmla="*/ 166254 h 407323"/>
                        <a:gd name="connsiteX8" fmla="*/ 465513 w 6434051"/>
                        <a:gd name="connsiteY8" fmla="*/ 174567 h 407323"/>
                        <a:gd name="connsiteX9" fmla="*/ 573578 w 6434051"/>
                        <a:gd name="connsiteY9" fmla="*/ 166254 h 407323"/>
                        <a:gd name="connsiteX10" fmla="*/ 606829 w 6434051"/>
                        <a:gd name="connsiteY10" fmla="*/ 157942 h 407323"/>
                        <a:gd name="connsiteX11" fmla="*/ 673331 w 6434051"/>
                        <a:gd name="connsiteY11" fmla="*/ 174567 h 407323"/>
                        <a:gd name="connsiteX12" fmla="*/ 723207 w 6434051"/>
                        <a:gd name="connsiteY12" fmla="*/ 199505 h 407323"/>
                        <a:gd name="connsiteX13" fmla="*/ 739833 w 6434051"/>
                        <a:gd name="connsiteY13" fmla="*/ 216131 h 407323"/>
                        <a:gd name="connsiteX14" fmla="*/ 856211 w 6434051"/>
                        <a:gd name="connsiteY14" fmla="*/ 199505 h 407323"/>
                        <a:gd name="connsiteX15" fmla="*/ 939338 w 6434051"/>
                        <a:gd name="connsiteY15" fmla="*/ 166254 h 407323"/>
                        <a:gd name="connsiteX16" fmla="*/ 955964 w 6434051"/>
                        <a:gd name="connsiteY16" fmla="*/ 149629 h 407323"/>
                        <a:gd name="connsiteX17" fmla="*/ 1030778 w 6434051"/>
                        <a:gd name="connsiteY17" fmla="*/ 124691 h 407323"/>
                        <a:gd name="connsiteX18" fmla="*/ 1047404 w 6434051"/>
                        <a:gd name="connsiteY18" fmla="*/ 108065 h 407323"/>
                        <a:gd name="connsiteX19" fmla="*/ 1122218 w 6434051"/>
                        <a:gd name="connsiteY19" fmla="*/ 116378 h 407323"/>
                        <a:gd name="connsiteX20" fmla="*/ 1147156 w 6434051"/>
                        <a:gd name="connsiteY20" fmla="*/ 133003 h 407323"/>
                        <a:gd name="connsiteX21" fmla="*/ 1172094 w 6434051"/>
                        <a:gd name="connsiteY21" fmla="*/ 141316 h 407323"/>
                        <a:gd name="connsiteX22" fmla="*/ 1188720 w 6434051"/>
                        <a:gd name="connsiteY22" fmla="*/ 157942 h 407323"/>
                        <a:gd name="connsiteX23" fmla="*/ 1330036 w 6434051"/>
                        <a:gd name="connsiteY23" fmla="*/ 157942 h 407323"/>
                        <a:gd name="connsiteX24" fmla="*/ 1354974 w 6434051"/>
                        <a:gd name="connsiteY24" fmla="*/ 149629 h 407323"/>
                        <a:gd name="connsiteX25" fmla="*/ 1446414 w 6434051"/>
                        <a:gd name="connsiteY25" fmla="*/ 91440 h 407323"/>
                        <a:gd name="connsiteX26" fmla="*/ 1496291 w 6434051"/>
                        <a:gd name="connsiteY26" fmla="*/ 74814 h 407323"/>
                        <a:gd name="connsiteX27" fmla="*/ 1579418 w 6434051"/>
                        <a:gd name="connsiteY27" fmla="*/ 108065 h 407323"/>
                        <a:gd name="connsiteX28" fmla="*/ 1637607 w 6434051"/>
                        <a:gd name="connsiteY28" fmla="*/ 149629 h 407323"/>
                        <a:gd name="connsiteX29" fmla="*/ 1687484 w 6434051"/>
                        <a:gd name="connsiteY29" fmla="*/ 199505 h 407323"/>
                        <a:gd name="connsiteX30" fmla="*/ 1737360 w 6434051"/>
                        <a:gd name="connsiteY30" fmla="*/ 232756 h 407323"/>
                        <a:gd name="connsiteX31" fmla="*/ 1812174 w 6434051"/>
                        <a:gd name="connsiteY31" fmla="*/ 216131 h 407323"/>
                        <a:gd name="connsiteX32" fmla="*/ 1837113 w 6434051"/>
                        <a:gd name="connsiteY32" fmla="*/ 199505 h 407323"/>
                        <a:gd name="connsiteX33" fmla="*/ 1870364 w 6434051"/>
                        <a:gd name="connsiteY33" fmla="*/ 182880 h 407323"/>
                        <a:gd name="connsiteX34" fmla="*/ 1895302 w 6434051"/>
                        <a:gd name="connsiteY34" fmla="*/ 166254 h 407323"/>
                        <a:gd name="connsiteX35" fmla="*/ 1945178 w 6434051"/>
                        <a:gd name="connsiteY35" fmla="*/ 149629 h 407323"/>
                        <a:gd name="connsiteX36" fmla="*/ 2111433 w 6434051"/>
                        <a:gd name="connsiteY36" fmla="*/ 157942 h 407323"/>
                        <a:gd name="connsiteX37" fmla="*/ 2169622 w 6434051"/>
                        <a:gd name="connsiteY37" fmla="*/ 174567 h 407323"/>
                        <a:gd name="connsiteX38" fmla="*/ 2211185 w 6434051"/>
                        <a:gd name="connsiteY38" fmla="*/ 182880 h 407323"/>
                        <a:gd name="connsiteX39" fmla="*/ 2286000 w 6434051"/>
                        <a:gd name="connsiteY39" fmla="*/ 199505 h 407323"/>
                        <a:gd name="connsiteX40" fmla="*/ 2485505 w 6434051"/>
                        <a:gd name="connsiteY40" fmla="*/ 182880 h 407323"/>
                        <a:gd name="connsiteX41" fmla="*/ 2568633 w 6434051"/>
                        <a:gd name="connsiteY41" fmla="*/ 141316 h 407323"/>
                        <a:gd name="connsiteX42" fmla="*/ 2726574 w 6434051"/>
                        <a:gd name="connsiteY42" fmla="*/ 58189 h 407323"/>
                        <a:gd name="connsiteX43" fmla="*/ 2768138 w 6434051"/>
                        <a:gd name="connsiteY43" fmla="*/ 33251 h 407323"/>
                        <a:gd name="connsiteX44" fmla="*/ 2809702 w 6434051"/>
                        <a:gd name="connsiteY44" fmla="*/ 8313 h 407323"/>
                        <a:gd name="connsiteX45" fmla="*/ 2834640 w 6434051"/>
                        <a:gd name="connsiteY45" fmla="*/ 0 h 407323"/>
                        <a:gd name="connsiteX46" fmla="*/ 2867891 w 6434051"/>
                        <a:gd name="connsiteY46" fmla="*/ 8313 h 407323"/>
                        <a:gd name="connsiteX47" fmla="*/ 2917767 w 6434051"/>
                        <a:gd name="connsiteY47" fmla="*/ 58189 h 407323"/>
                        <a:gd name="connsiteX48" fmla="*/ 2934393 w 6434051"/>
                        <a:gd name="connsiteY48" fmla="*/ 74814 h 407323"/>
                        <a:gd name="connsiteX49" fmla="*/ 2967644 w 6434051"/>
                        <a:gd name="connsiteY49" fmla="*/ 91440 h 407323"/>
                        <a:gd name="connsiteX50" fmla="*/ 2992582 w 6434051"/>
                        <a:gd name="connsiteY50" fmla="*/ 108065 h 407323"/>
                        <a:gd name="connsiteX51" fmla="*/ 3017520 w 6434051"/>
                        <a:gd name="connsiteY51" fmla="*/ 116378 h 407323"/>
                        <a:gd name="connsiteX52" fmla="*/ 3084022 w 6434051"/>
                        <a:gd name="connsiteY52" fmla="*/ 108065 h 407323"/>
                        <a:gd name="connsiteX53" fmla="*/ 3108960 w 6434051"/>
                        <a:gd name="connsiteY53" fmla="*/ 91440 h 407323"/>
                        <a:gd name="connsiteX54" fmla="*/ 3167149 w 6434051"/>
                        <a:gd name="connsiteY54" fmla="*/ 66502 h 407323"/>
                        <a:gd name="connsiteX55" fmla="*/ 3208713 w 6434051"/>
                        <a:gd name="connsiteY55" fmla="*/ 99753 h 407323"/>
                        <a:gd name="connsiteX56" fmla="*/ 3250276 w 6434051"/>
                        <a:gd name="connsiteY56" fmla="*/ 149629 h 407323"/>
                        <a:gd name="connsiteX57" fmla="*/ 3266902 w 6434051"/>
                        <a:gd name="connsiteY57" fmla="*/ 174567 h 407323"/>
                        <a:gd name="connsiteX58" fmla="*/ 3308465 w 6434051"/>
                        <a:gd name="connsiteY58" fmla="*/ 216131 h 407323"/>
                        <a:gd name="connsiteX59" fmla="*/ 3358342 w 6434051"/>
                        <a:gd name="connsiteY59" fmla="*/ 274320 h 407323"/>
                        <a:gd name="connsiteX60" fmla="*/ 3366654 w 6434051"/>
                        <a:gd name="connsiteY60" fmla="*/ 299258 h 407323"/>
                        <a:gd name="connsiteX61" fmla="*/ 3491345 w 6434051"/>
                        <a:gd name="connsiteY61" fmla="*/ 307571 h 407323"/>
                        <a:gd name="connsiteX62" fmla="*/ 3549534 w 6434051"/>
                        <a:gd name="connsiteY62" fmla="*/ 274320 h 407323"/>
                        <a:gd name="connsiteX63" fmla="*/ 3624349 w 6434051"/>
                        <a:gd name="connsiteY63" fmla="*/ 232756 h 407323"/>
                        <a:gd name="connsiteX64" fmla="*/ 3690851 w 6434051"/>
                        <a:gd name="connsiteY64" fmla="*/ 216131 h 407323"/>
                        <a:gd name="connsiteX65" fmla="*/ 3740727 w 6434051"/>
                        <a:gd name="connsiteY65" fmla="*/ 249382 h 407323"/>
                        <a:gd name="connsiteX66" fmla="*/ 3757353 w 6434051"/>
                        <a:gd name="connsiteY66" fmla="*/ 274320 h 407323"/>
                        <a:gd name="connsiteX67" fmla="*/ 3807229 w 6434051"/>
                        <a:gd name="connsiteY67" fmla="*/ 315883 h 407323"/>
                        <a:gd name="connsiteX68" fmla="*/ 3857105 w 6434051"/>
                        <a:gd name="connsiteY68" fmla="*/ 324196 h 407323"/>
                        <a:gd name="connsiteX69" fmla="*/ 3890356 w 6434051"/>
                        <a:gd name="connsiteY69" fmla="*/ 332509 h 407323"/>
                        <a:gd name="connsiteX70" fmla="*/ 4056611 w 6434051"/>
                        <a:gd name="connsiteY70" fmla="*/ 315883 h 407323"/>
                        <a:gd name="connsiteX71" fmla="*/ 4148051 w 6434051"/>
                        <a:gd name="connsiteY71" fmla="*/ 249382 h 407323"/>
                        <a:gd name="connsiteX72" fmla="*/ 4231178 w 6434051"/>
                        <a:gd name="connsiteY72" fmla="*/ 207818 h 407323"/>
                        <a:gd name="connsiteX73" fmla="*/ 4289367 w 6434051"/>
                        <a:gd name="connsiteY73" fmla="*/ 182880 h 407323"/>
                        <a:gd name="connsiteX74" fmla="*/ 4322618 w 6434051"/>
                        <a:gd name="connsiteY74" fmla="*/ 191193 h 407323"/>
                        <a:gd name="connsiteX75" fmla="*/ 4364182 w 6434051"/>
                        <a:gd name="connsiteY75" fmla="*/ 241069 h 407323"/>
                        <a:gd name="connsiteX76" fmla="*/ 4389120 w 6434051"/>
                        <a:gd name="connsiteY76" fmla="*/ 257694 h 407323"/>
                        <a:gd name="connsiteX77" fmla="*/ 4405745 w 6434051"/>
                        <a:gd name="connsiteY77" fmla="*/ 274320 h 407323"/>
                        <a:gd name="connsiteX78" fmla="*/ 4414058 w 6434051"/>
                        <a:gd name="connsiteY78" fmla="*/ 299258 h 407323"/>
                        <a:gd name="connsiteX79" fmla="*/ 4538749 w 6434051"/>
                        <a:gd name="connsiteY79" fmla="*/ 266007 h 407323"/>
                        <a:gd name="connsiteX80" fmla="*/ 4596938 w 6434051"/>
                        <a:gd name="connsiteY80" fmla="*/ 224443 h 407323"/>
                        <a:gd name="connsiteX81" fmla="*/ 4680065 w 6434051"/>
                        <a:gd name="connsiteY81" fmla="*/ 199505 h 407323"/>
                        <a:gd name="connsiteX82" fmla="*/ 4713316 w 6434051"/>
                        <a:gd name="connsiteY82" fmla="*/ 249382 h 407323"/>
                        <a:gd name="connsiteX83" fmla="*/ 4746567 w 6434051"/>
                        <a:gd name="connsiteY83" fmla="*/ 290945 h 407323"/>
                        <a:gd name="connsiteX84" fmla="*/ 4763193 w 6434051"/>
                        <a:gd name="connsiteY84" fmla="*/ 315883 h 407323"/>
                        <a:gd name="connsiteX85" fmla="*/ 4779818 w 6434051"/>
                        <a:gd name="connsiteY85" fmla="*/ 332509 h 407323"/>
                        <a:gd name="connsiteX86" fmla="*/ 4796444 w 6434051"/>
                        <a:gd name="connsiteY86" fmla="*/ 357447 h 407323"/>
                        <a:gd name="connsiteX87" fmla="*/ 4813069 w 6434051"/>
                        <a:gd name="connsiteY87" fmla="*/ 374073 h 407323"/>
                        <a:gd name="connsiteX88" fmla="*/ 4829694 w 6434051"/>
                        <a:gd name="connsiteY88" fmla="*/ 399011 h 407323"/>
                        <a:gd name="connsiteX89" fmla="*/ 4854633 w 6434051"/>
                        <a:gd name="connsiteY89" fmla="*/ 407323 h 407323"/>
                        <a:gd name="connsiteX90" fmla="*/ 4954385 w 6434051"/>
                        <a:gd name="connsiteY90" fmla="*/ 390698 h 407323"/>
                        <a:gd name="connsiteX91" fmla="*/ 5037513 w 6434051"/>
                        <a:gd name="connsiteY91" fmla="*/ 357447 h 407323"/>
                        <a:gd name="connsiteX92" fmla="*/ 5062451 w 6434051"/>
                        <a:gd name="connsiteY92" fmla="*/ 349134 h 407323"/>
                        <a:gd name="connsiteX93" fmla="*/ 5112327 w 6434051"/>
                        <a:gd name="connsiteY93" fmla="*/ 324196 h 407323"/>
                        <a:gd name="connsiteX94" fmla="*/ 5195454 w 6434051"/>
                        <a:gd name="connsiteY94" fmla="*/ 332509 h 407323"/>
                        <a:gd name="connsiteX95" fmla="*/ 5220393 w 6434051"/>
                        <a:gd name="connsiteY95" fmla="*/ 340822 h 407323"/>
                        <a:gd name="connsiteX96" fmla="*/ 5386647 w 6434051"/>
                        <a:gd name="connsiteY96" fmla="*/ 315883 h 407323"/>
                        <a:gd name="connsiteX97" fmla="*/ 5436524 w 6434051"/>
                        <a:gd name="connsiteY97" fmla="*/ 282633 h 407323"/>
                        <a:gd name="connsiteX98" fmla="*/ 5511338 w 6434051"/>
                        <a:gd name="connsiteY98" fmla="*/ 241069 h 407323"/>
                        <a:gd name="connsiteX99" fmla="*/ 5602778 w 6434051"/>
                        <a:gd name="connsiteY99" fmla="*/ 182880 h 407323"/>
                        <a:gd name="connsiteX100" fmla="*/ 5627716 w 6434051"/>
                        <a:gd name="connsiteY100" fmla="*/ 149629 h 407323"/>
                        <a:gd name="connsiteX101" fmla="*/ 5702531 w 6434051"/>
                        <a:gd name="connsiteY101" fmla="*/ 108065 h 407323"/>
                        <a:gd name="connsiteX102" fmla="*/ 5769033 w 6434051"/>
                        <a:gd name="connsiteY102" fmla="*/ 49876 h 407323"/>
                        <a:gd name="connsiteX103" fmla="*/ 5793971 w 6434051"/>
                        <a:gd name="connsiteY103" fmla="*/ 66502 h 407323"/>
                        <a:gd name="connsiteX104" fmla="*/ 5802284 w 6434051"/>
                        <a:gd name="connsiteY104" fmla="*/ 108065 h 407323"/>
                        <a:gd name="connsiteX105" fmla="*/ 5810596 w 6434051"/>
                        <a:gd name="connsiteY105" fmla="*/ 133003 h 407323"/>
                        <a:gd name="connsiteX106" fmla="*/ 5852160 w 6434051"/>
                        <a:gd name="connsiteY106" fmla="*/ 174567 h 407323"/>
                        <a:gd name="connsiteX107" fmla="*/ 5910349 w 6434051"/>
                        <a:gd name="connsiteY107" fmla="*/ 141316 h 407323"/>
                        <a:gd name="connsiteX108" fmla="*/ 5926974 w 6434051"/>
                        <a:gd name="connsiteY108" fmla="*/ 116378 h 407323"/>
                        <a:gd name="connsiteX109" fmla="*/ 5951913 w 6434051"/>
                        <a:gd name="connsiteY109" fmla="*/ 99753 h 407323"/>
                        <a:gd name="connsiteX110" fmla="*/ 5968538 w 6434051"/>
                        <a:gd name="connsiteY110" fmla="*/ 83127 h 407323"/>
                        <a:gd name="connsiteX111" fmla="*/ 6001789 w 6434051"/>
                        <a:gd name="connsiteY111" fmla="*/ 99753 h 407323"/>
                        <a:gd name="connsiteX112" fmla="*/ 6018414 w 6434051"/>
                        <a:gd name="connsiteY112" fmla="*/ 124691 h 407323"/>
                        <a:gd name="connsiteX113" fmla="*/ 6059978 w 6434051"/>
                        <a:gd name="connsiteY113" fmla="*/ 207818 h 407323"/>
                        <a:gd name="connsiteX114" fmla="*/ 6076604 w 6434051"/>
                        <a:gd name="connsiteY114" fmla="*/ 241069 h 407323"/>
                        <a:gd name="connsiteX115" fmla="*/ 6118167 w 6434051"/>
                        <a:gd name="connsiteY115" fmla="*/ 282633 h 407323"/>
                        <a:gd name="connsiteX116" fmla="*/ 6176356 w 6434051"/>
                        <a:gd name="connsiteY116" fmla="*/ 266007 h 407323"/>
                        <a:gd name="connsiteX117" fmla="*/ 6201294 w 6434051"/>
                        <a:gd name="connsiteY117" fmla="*/ 257694 h 407323"/>
                        <a:gd name="connsiteX118" fmla="*/ 6217920 w 6434051"/>
                        <a:gd name="connsiteY118" fmla="*/ 241069 h 407323"/>
                        <a:gd name="connsiteX119" fmla="*/ 6267796 w 6434051"/>
                        <a:gd name="connsiteY119" fmla="*/ 224443 h 407323"/>
                        <a:gd name="connsiteX120" fmla="*/ 6292734 w 6434051"/>
                        <a:gd name="connsiteY120" fmla="*/ 232756 h 407323"/>
                        <a:gd name="connsiteX121" fmla="*/ 6317673 w 6434051"/>
                        <a:gd name="connsiteY121" fmla="*/ 274320 h 407323"/>
                        <a:gd name="connsiteX122" fmla="*/ 6342611 w 6434051"/>
                        <a:gd name="connsiteY122" fmla="*/ 282633 h 407323"/>
                        <a:gd name="connsiteX123" fmla="*/ 6400800 w 6434051"/>
                        <a:gd name="connsiteY123" fmla="*/ 274320 h 407323"/>
                        <a:gd name="connsiteX124" fmla="*/ 6434051 w 6434051"/>
                        <a:gd name="connsiteY124" fmla="*/ 266007 h 4073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</a:cxnLst>
                      <a:rect l="l" t="t" r="r" b="b"/>
                      <a:pathLst>
                        <a:path w="6434051" h="407323">
                          <a:moveTo>
                            <a:pt x="0" y="216131"/>
                          </a:moveTo>
                          <a:cubicBezTo>
                            <a:pt x="16625" y="218902"/>
                            <a:pt x="33035" y="225117"/>
                            <a:pt x="49876" y="224443"/>
                          </a:cubicBezTo>
                          <a:cubicBezTo>
                            <a:pt x="114737" y="221848"/>
                            <a:pt x="197075" y="209353"/>
                            <a:pt x="266007" y="199505"/>
                          </a:cubicBezTo>
                          <a:cubicBezTo>
                            <a:pt x="274320" y="196734"/>
                            <a:pt x="283108" y="195112"/>
                            <a:pt x="290945" y="191193"/>
                          </a:cubicBezTo>
                          <a:cubicBezTo>
                            <a:pt x="299881" y="186725"/>
                            <a:pt x="306754" y="178625"/>
                            <a:pt x="315884" y="174567"/>
                          </a:cubicBezTo>
                          <a:cubicBezTo>
                            <a:pt x="331898" y="167450"/>
                            <a:pt x="349135" y="163484"/>
                            <a:pt x="365760" y="157942"/>
                          </a:cubicBezTo>
                          <a:lnTo>
                            <a:pt x="390698" y="149629"/>
                          </a:lnTo>
                          <a:lnTo>
                            <a:pt x="440574" y="166254"/>
                          </a:lnTo>
                          <a:lnTo>
                            <a:pt x="465513" y="174567"/>
                          </a:lnTo>
                          <a:cubicBezTo>
                            <a:pt x="501535" y="171796"/>
                            <a:pt x="537697" y="170475"/>
                            <a:pt x="573578" y="166254"/>
                          </a:cubicBezTo>
                          <a:cubicBezTo>
                            <a:pt x="584924" y="164919"/>
                            <a:pt x="595404" y="157942"/>
                            <a:pt x="606829" y="157942"/>
                          </a:cubicBezTo>
                          <a:cubicBezTo>
                            <a:pt x="616317" y="157942"/>
                            <a:pt x="660210" y="168006"/>
                            <a:pt x="673331" y="174567"/>
                          </a:cubicBezTo>
                          <a:cubicBezTo>
                            <a:pt x="737780" y="206793"/>
                            <a:pt x="660532" y="178615"/>
                            <a:pt x="723207" y="199505"/>
                          </a:cubicBezTo>
                          <a:cubicBezTo>
                            <a:pt x="728749" y="205047"/>
                            <a:pt x="732019" y="215530"/>
                            <a:pt x="739833" y="216131"/>
                          </a:cubicBezTo>
                          <a:cubicBezTo>
                            <a:pt x="782632" y="219423"/>
                            <a:pt x="818662" y="213947"/>
                            <a:pt x="856211" y="199505"/>
                          </a:cubicBezTo>
                          <a:cubicBezTo>
                            <a:pt x="884065" y="188792"/>
                            <a:pt x="939338" y="166254"/>
                            <a:pt x="939338" y="166254"/>
                          </a:cubicBezTo>
                          <a:cubicBezTo>
                            <a:pt x="944880" y="160712"/>
                            <a:pt x="949159" y="153517"/>
                            <a:pt x="955964" y="149629"/>
                          </a:cubicBezTo>
                          <a:cubicBezTo>
                            <a:pt x="980315" y="135714"/>
                            <a:pt x="1004351" y="131297"/>
                            <a:pt x="1030778" y="124691"/>
                          </a:cubicBezTo>
                          <a:cubicBezTo>
                            <a:pt x="1036320" y="119149"/>
                            <a:pt x="1040683" y="112097"/>
                            <a:pt x="1047404" y="108065"/>
                          </a:cubicBezTo>
                          <a:cubicBezTo>
                            <a:pt x="1075260" y="91352"/>
                            <a:pt x="1091445" y="102702"/>
                            <a:pt x="1122218" y="116378"/>
                          </a:cubicBezTo>
                          <a:cubicBezTo>
                            <a:pt x="1131347" y="120435"/>
                            <a:pt x="1138220" y="128535"/>
                            <a:pt x="1147156" y="133003"/>
                          </a:cubicBezTo>
                          <a:cubicBezTo>
                            <a:pt x="1154993" y="136922"/>
                            <a:pt x="1163781" y="138545"/>
                            <a:pt x="1172094" y="141316"/>
                          </a:cubicBezTo>
                          <a:cubicBezTo>
                            <a:pt x="1177636" y="146858"/>
                            <a:pt x="1181710" y="154437"/>
                            <a:pt x="1188720" y="157942"/>
                          </a:cubicBezTo>
                          <a:cubicBezTo>
                            <a:pt x="1227421" y="177292"/>
                            <a:pt x="1304181" y="159931"/>
                            <a:pt x="1330036" y="157942"/>
                          </a:cubicBezTo>
                          <a:cubicBezTo>
                            <a:pt x="1338349" y="155171"/>
                            <a:pt x="1347366" y="153976"/>
                            <a:pt x="1354974" y="149629"/>
                          </a:cubicBezTo>
                          <a:cubicBezTo>
                            <a:pt x="1386342" y="131704"/>
                            <a:pt x="1412140" y="102865"/>
                            <a:pt x="1446414" y="91440"/>
                          </a:cubicBezTo>
                          <a:lnTo>
                            <a:pt x="1496291" y="74814"/>
                          </a:lnTo>
                          <a:cubicBezTo>
                            <a:pt x="1518999" y="82384"/>
                            <a:pt x="1558015" y="92778"/>
                            <a:pt x="1579418" y="108065"/>
                          </a:cubicBezTo>
                          <a:cubicBezTo>
                            <a:pt x="1658059" y="164236"/>
                            <a:pt x="1546469" y="104059"/>
                            <a:pt x="1637607" y="149629"/>
                          </a:cubicBezTo>
                          <a:cubicBezTo>
                            <a:pt x="1660060" y="183307"/>
                            <a:pt x="1648818" y="172439"/>
                            <a:pt x="1687484" y="199505"/>
                          </a:cubicBezTo>
                          <a:cubicBezTo>
                            <a:pt x="1703853" y="210963"/>
                            <a:pt x="1737360" y="232756"/>
                            <a:pt x="1737360" y="232756"/>
                          </a:cubicBezTo>
                          <a:cubicBezTo>
                            <a:pt x="1762298" y="227214"/>
                            <a:pt x="1787939" y="224209"/>
                            <a:pt x="1812174" y="216131"/>
                          </a:cubicBezTo>
                          <a:cubicBezTo>
                            <a:pt x="1821652" y="212972"/>
                            <a:pt x="1828438" y="204462"/>
                            <a:pt x="1837113" y="199505"/>
                          </a:cubicBezTo>
                          <a:cubicBezTo>
                            <a:pt x="1847872" y="193357"/>
                            <a:pt x="1859605" y="189028"/>
                            <a:pt x="1870364" y="182880"/>
                          </a:cubicBezTo>
                          <a:cubicBezTo>
                            <a:pt x="1879038" y="177923"/>
                            <a:pt x="1886172" y="170312"/>
                            <a:pt x="1895302" y="166254"/>
                          </a:cubicBezTo>
                          <a:cubicBezTo>
                            <a:pt x="1911316" y="159137"/>
                            <a:pt x="1945178" y="149629"/>
                            <a:pt x="1945178" y="149629"/>
                          </a:cubicBezTo>
                          <a:cubicBezTo>
                            <a:pt x="2000596" y="152400"/>
                            <a:pt x="2056285" y="151814"/>
                            <a:pt x="2111433" y="157942"/>
                          </a:cubicBezTo>
                          <a:cubicBezTo>
                            <a:pt x="2131482" y="160170"/>
                            <a:pt x="2150052" y="169674"/>
                            <a:pt x="2169622" y="174567"/>
                          </a:cubicBezTo>
                          <a:cubicBezTo>
                            <a:pt x="2183329" y="177994"/>
                            <a:pt x="2197478" y="179453"/>
                            <a:pt x="2211185" y="182880"/>
                          </a:cubicBezTo>
                          <a:cubicBezTo>
                            <a:pt x="2293028" y="203341"/>
                            <a:pt x="2148783" y="176637"/>
                            <a:pt x="2286000" y="199505"/>
                          </a:cubicBezTo>
                          <a:cubicBezTo>
                            <a:pt x="2352502" y="193963"/>
                            <a:pt x="2420144" y="196337"/>
                            <a:pt x="2485505" y="182880"/>
                          </a:cubicBezTo>
                          <a:cubicBezTo>
                            <a:pt x="2515849" y="176633"/>
                            <a:pt x="2540158" y="153520"/>
                            <a:pt x="2568633" y="141316"/>
                          </a:cubicBezTo>
                          <a:cubicBezTo>
                            <a:pt x="2660220" y="102065"/>
                            <a:pt x="2612213" y="125460"/>
                            <a:pt x="2726574" y="58189"/>
                          </a:cubicBezTo>
                          <a:cubicBezTo>
                            <a:pt x="2740500" y="49997"/>
                            <a:pt x="2754283" y="41564"/>
                            <a:pt x="2768138" y="33251"/>
                          </a:cubicBezTo>
                          <a:cubicBezTo>
                            <a:pt x="2781993" y="24938"/>
                            <a:pt x="2794374" y="13423"/>
                            <a:pt x="2809702" y="8313"/>
                          </a:cubicBezTo>
                          <a:lnTo>
                            <a:pt x="2834640" y="0"/>
                          </a:lnTo>
                          <a:cubicBezTo>
                            <a:pt x="2845724" y="2771"/>
                            <a:pt x="2858531" y="1761"/>
                            <a:pt x="2867891" y="8313"/>
                          </a:cubicBezTo>
                          <a:cubicBezTo>
                            <a:pt x="2887153" y="21796"/>
                            <a:pt x="2901142" y="41564"/>
                            <a:pt x="2917767" y="58189"/>
                          </a:cubicBezTo>
                          <a:cubicBezTo>
                            <a:pt x="2923309" y="63731"/>
                            <a:pt x="2927383" y="71309"/>
                            <a:pt x="2934393" y="74814"/>
                          </a:cubicBezTo>
                          <a:cubicBezTo>
                            <a:pt x="2945477" y="80356"/>
                            <a:pt x="2956885" y="85292"/>
                            <a:pt x="2967644" y="91440"/>
                          </a:cubicBezTo>
                          <a:cubicBezTo>
                            <a:pt x="2976318" y="96397"/>
                            <a:pt x="2983646" y="103597"/>
                            <a:pt x="2992582" y="108065"/>
                          </a:cubicBezTo>
                          <a:cubicBezTo>
                            <a:pt x="3000419" y="111984"/>
                            <a:pt x="3009207" y="113607"/>
                            <a:pt x="3017520" y="116378"/>
                          </a:cubicBezTo>
                          <a:cubicBezTo>
                            <a:pt x="3039687" y="113607"/>
                            <a:pt x="3062469" y="113943"/>
                            <a:pt x="3084022" y="108065"/>
                          </a:cubicBezTo>
                          <a:cubicBezTo>
                            <a:pt x="3093660" y="105436"/>
                            <a:pt x="3100286" y="96397"/>
                            <a:pt x="3108960" y="91440"/>
                          </a:cubicBezTo>
                          <a:cubicBezTo>
                            <a:pt x="3137725" y="75003"/>
                            <a:pt x="3139168" y="75828"/>
                            <a:pt x="3167149" y="66502"/>
                          </a:cubicBezTo>
                          <a:cubicBezTo>
                            <a:pt x="3181004" y="77586"/>
                            <a:pt x="3196167" y="87207"/>
                            <a:pt x="3208713" y="99753"/>
                          </a:cubicBezTo>
                          <a:cubicBezTo>
                            <a:pt x="3224016" y="115056"/>
                            <a:pt x="3236990" y="132546"/>
                            <a:pt x="3250276" y="149629"/>
                          </a:cubicBezTo>
                          <a:cubicBezTo>
                            <a:pt x="3256410" y="157515"/>
                            <a:pt x="3260323" y="167048"/>
                            <a:pt x="3266902" y="174567"/>
                          </a:cubicBezTo>
                          <a:cubicBezTo>
                            <a:pt x="3279804" y="189312"/>
                            <a:pt x="3297596" y="199829"/>
                            <a:pt x="3308465" y="216131"/>
                          </a:cubicBezTo>
                          <a:cubicBezTo>
                            <a:pt x="3333786" y="254111"/>
                            <a:pt x="3318027" y="234005"/>
                            <a:pt x="3358342" y="274320"/>
                          </a:cubicBezTo>
                          <a:cubicBezTo>
                            <a:pt x="3361113" y="282633"/>
                            <a:pt x="3362146" y="291744"/>
                            <a:pt x="3366654" y="299258"/>
                          </a:cubicBezTo>
                          <a:cubicBezTo>
                            <a:pt x="3392701" y="342669"/>
                            <a:pt x="3449804" y="310766"/>
                            <a:pt x="3491345" y="307571"/>
                          </a:cubicBezTo>
                          <a:cubicBezTo>
                            <a:pt x="3577612" y="250060"/>
                            <a:pt x="3444072" y="337597"/>
                            <a:pt x="3549534" y="274320"/>
                          </a:cubicBezTo>
                          <a:cubicBezTo>
                            <a:pt x="3599805" y="244157"/>
                            <a:pt x="3583479" y="243902"/>
                            <a:pt x="3624349" y="232756"/>
                          </a:cubicBezTo>
                          <a:cubicBezTo>
                            <a:pt x="3646393" y="226744"/>
                            <a:pt x="3690851" y="216131"/>
                            <a:pt x="3690851" y="216131"/>
                          </a:cubicBezTo>
                          <a:cubicBezTo>
                            <a:pt x="3717735" y="229573"/>
                            <a:pt x="3723800" y="228223"/>
                            <a:pt x="3740727" y="249382"/>
                          </a:cubicBezTo>
                          <a:cubicBezTo>
                            <a:pt x="3746968" y="257183"/>
                            <a:pt x="3750957" y="266645"/>
                            <a:pt x="3757353" y="274320"/>
                          </a:cubicBezTo>
                          <a:cubicBezTo>
                            <a:pt x="3766258" y="285005"/>
                            <a:pt x="3792139" y="310853"/>
                            <a:pt x="3807229" y="315883"/>
                          </a:cubicBezTo>
                          <a:cubicBezTo>
                            <a:pt x="3823219" y="321213"/>
                            <a:pt x="3840578" y="320890"/>
                            <a:pt x="3857105" y="324196"/>
                          </a:cubicBezTo>
                          <a:cubicBezTo>
                            <a:pt x="3868308" y="326437"/>
                            <a:pt x="3879272" y="329738"/>
                            <a:pt x="3890356" y="332509"/>
                          </a:cubicBezTo>
                          <a:cubicBezTo>
                            <a:pt x="3945774" y="326967"/>
                            <a:pt x="4002343" y="328406"/>
                            <a:pt x="4056611" y="315883"/>
                          </a:cubicBezTo>
                          <a:cubicBezTo>
                            <a:pt x="4079813" y="310529"/>
                            <a:pt x="4127679" y="261605"/>
                            <a:pt x="4148051" y="249382"/>
                          </a:cubicBezTo>
                          <a:cubicBezTo>
                            <a:pt x="4174616" y="233443"/>
                            <a:pt x="4203469" y="221673"/>
                            <a:pt x="4231178" y="207818"/>
                          </a:cubicBezTo>
                          <a:cubicBezTo>
                            <a:pt x="4272263" y="187276"/>
                            <a:pt x="4252676" y="195111"/>
                            <a:pt x="4289367" y="182880"/>
                          </a:cubicBezTo>
                          <a:cubicBezTo>
                            <a:pt x="4300451" y="185651"/>
                            <a:pt x="4312399" y="186084"/>
                            <a:pt x="4322618" y="191193"/>
                          </a:cubicBezTo>
                          <a:cubicBezTo>
                            <a:pt x="4333800" y="196784"/>
                            <a:pt x="4361485" y="238372"/>
                            <a:pt x="4364182" y="241069"/>
                          </a:cubicBezTo>
                          <a:cubicBezTo>
                            <a:pt x="4371246" y="248133"/>
                            <a:pt x="4381319" y="251453"/>
                            <a:pt x="4389120" y="257694"/>
                          </a:cubicBezTo>
                          <a:cubicBezTo>
                            <a:pt x="4395240" y="262590"/>
                            <a:pt x="4400203" y="268778"/>
                            <a:pt x="4405745" y="274320"/>
                          </a:cubicBezTo>
                          <a:cubicBezTo>
                            <a:pt x="4408516" y="282633"/>
                            <a:pt x="4405296" y="299258"/>
                            <a:pt x="4414058" y="299258"/>
                          </a:cubicBezTo>
                          <a:cubicBezTo>
                            <a:pt x="4441126" y="299258"/>
                            <a:pt x="4502051" y="278240"/>
                            <a:pt x="4538749" y="266007"/>
                          </a:cubicBezTo>
                          <a:cubicBezTo>
                            <a:pt x="4543211" y="262661"/>
                            <a:pt x="4586997" y="228861"/>
                            <a:pt x="4596938" y="224443"/>
                          </a:cubicBezTo>
                          <a:cubicBezTo>
                            <a:pt x="4622954" y="212880"/>
                            <a:pt x="4652433" y="206413"/>
                            <a:pt x="4680065" y="199505"/>
                          </a:cubicBezTo>
                          <a:cubicBezTo>
                            <a:pt x="4718187" y="237627"/>
                            <a:pt x="4673054" y="188988"/>
                            <a:pt x="4713316" y="249382"/>
                          </a:cubicBezTo>
                          <a:cubicBezTo>
                            <a:pt x="4723158" y="264145"/>
                            <a:pt x="4735921" y="276751"/>
                            <a:pt x="4746567" y="290945"/>
                          </a:cubicBezTo>
                          <a:cubicBezTo>
                            <a:pt x="4752562" y="298937"/>
                            <a:pt x="4756952" y="308082"/>
                            <a:pt x="4763193" y="315883"/>
                          </a:cubicBezTo>
                          <a:cubicBezTo>
                            <a:pt x="4768089" y="322003"/>
                            <a:pt x="4774922" y="326389"/>
                            <a:pt x="4779818" y="332509"/>
                          </a:cubicBezTo>
                          <a:cubicBezTo>
                            <a:pt x="4786059" y="340310"/>
                            <a:pt x="4790203" y="349646"/>
                            <a:pt x="4796444" y="357447"/>
                          </a:cubicBezTo>
                          <a:cubicBezTo>
                            <a:pt x="4801340" y="363567"/>
                            <a:pt x="4808173" y="367953"/>
                            <a:pt x="4813069" y="374073"/>
                          </a:cubicBezTo>
                          <a:cubicBezTo>
                            <a:pt x="4819310" y="381874"/>
                            <a:pt x="4821893" y="392770"/>
                            <a:pt x="4829694" y="399011"/>
                          </a:cubicBezTo>
                          <a:cubicBezTo>
                            <a:pt x="4836537" y="404485"/>
                            <a:pt x="4846320" y="404552"/>
                            <a:pt x="4854633" y="407323"/>
                          </a:cubicBezTo>
                          <a:cubicBezTo>
                            <a:pt x="4887884" y="401781"/>
                            <a:pt x="4921863" y="399567"/>
                            <a:pt x="4954385" y="390698"/>
                          </a:cubicBezTo>
                          <a:cubicBezTo>
                            <a:pt x="4983177" y="382846"/>
                            <a:pt x="5009201" y="366885"/>
                            <a:pt x="5037513" y="357447"/>
                          </a:cubicBezTo>
                          <a:cubicBezTo>
                            <a:pt x="5045826" y="354676"/>
                            <a:pt x="5054614" y="353053"/>
                            <a:pt x="5062451" y="349134"/>
                          </a:cubicBezTo>
                          <a:cubicBezTo>
                            <a:pt x="5126909" y="316905"/>
                            <a:pt x="5049644" y="345091"/>
                            <a:pt x="5112327" y="324196"/>
                          </a:cubicBezTo>
                          <a:cubicBezTo>
                            <a:pt x="5140036" y="326967"/>
                            <a:pt x="5167931" y="328275"/>
                            <a:pt x="5195454" y="332509"/>
                          </a:cubicBezTo>
                          <a:cubicBezTo>
                            <a:pt x="5204115" y="333841"/>
                            <a:pt x="5211663" y="341581"/>
                            <a:pt x="5220393" y="340822"/>
                          </a:cubicBezTo>
                          <a:cubicBezTo>
                            <a:pt x="5276220" y="335967"/>
                            <a:pt x="5331229" y="324196"/>
                            <a:pt x="5386647" y="315883"/>
                          </a:cubicBezTo>
                          <a:cubicBezTo>
                            <a:pt x="5403273" y="304800"/>
                            <a:pt x="5419390" y="292913"/>
                            <a:pt x="5436524" y="282633"/>
                          </a:cubicBezTo>
                          <a:cubicBezTo>
                            <a:pt x="5460987" y="267955"/>
                            <a:pt x="5487601" y="256894"/>
                            <a:pt x="5511338" y="241069"/>
                          </a:cubicBezTo>
                          <a:cubicBezTo>
                            <a:pt x="5611011" y="174619"/>
                            <a:pt x="5514689" y="218114"/>
                            <a:pt x="5602778" y="182880"/>
                          </a:cubicBezTo>
                          <a:cubicBezTo>
                            <a:pt x="5611091" y="171796"/>
                            <a:pt x="5617289" y="158752"/>
                            <a:pt x="5627716" y="149629"/>
                          </a:cubicBezTo>
                          <a:cubicBezTo>
                            <a:pt x="5660768" y="120708"/>
                            <a:pt x="5669507" y="130082"/>
                            <a:pt x="5702531" y="108065"/>
                          </a:cubicBezTo>
                          <a:cubicBezTo>
                            <a:pt x="5732973" y="87770"/>
                            <a:pt x="5744999" y="73909"/>
                            <a:pt x="5769033" y="49876"/>
                          </a:cubicBezTo>
                          <a:cubicBezTo>
                            <a:pt x="5777346" y="55418"/>
                            <a:pt x="5789014" y="57828"/>
                            <a:pt x="5793971" y="66502"/>
                          </a:cubicBezTo>
                          <a:cubicBezTo>
                            <a:pt x="5800981" y="78769"/>
                            <a:pt x="5798857" y="94358"/>
                            <a:pt x="5802284" y="108065"/>
                          </a:cubicBezTo>
                          <a:cubicBezTo>
                            <a:pt x="5804409" y="116566"/>
                            <a:pt x="5806677" y="125166"/>
                            <a:pt x="5810596" y="133003"/>
                          </a:cubicBezTo>
                          <a:cubicBezTo>
                            <a:pt x="5824451" y="160713"/>
                            <a:pt x="5827222" y="157942"/>
                            <a:pt x="5852160" y="174567"/>
                          </a:cubicBezTo>
                          <a:cubicBezTo>
                            <a:pt x="5865203" y="168046"/>
                            <a:pt x="5898597" y="153068"/>
                            <a:pt x="5910349" y="141316"/>
                          </a:cubicBezTo>
                          <a:cubicBezTo>
                            <a:pt x="5917413" y="134252"/>
                            <a:pt x="5919910" y="123442"/>
                            <a:pt x="5926974" y="116378"/>
                          </a:cubicBezTo>
                          <a:cubicBezTo>
                            <a:pt x="5934039" y="109314"/>
                            <a:pt x="5944111" y="105994"/>
                            <a:pt x="5951913" y="99753"/>
                          </a:cubicBezTo>
                          <a:cubicBezTo>
                            <a:pt x="5958033" y="94857"/>
                            <a:pt x="5962996" y="88669"/>
                            <a:pt x="5968538" y="83127"/>
                          </a:cubicBezTo>
                          <a:cubicBezTo>
                            <a:pt x="5979622" y="88669"/>
                            <a:pt x="5992269" y="91820"/>
                            <a:pt x="6001789" y="99753"/>
                          </a:cubicBezTo>
                          <a:cubicBezTo>
                            <a:pt x="6009464" y="106149"/>
                            <a:pt x="6013677" y="115895"/>
                            <a:pt x="6018414" y="124691"/>
                          </a:cubicBezTo>
                          <a:cubicBezTo>
                            <a:pt x="6033101" y="151968"/>
                            <a:pt x="6046123" y="180109"/>
                            <a:pt x="6059978" y="207818"/>
                          </a:cubicBezTo>
                          <a:cubicBezTo>
                            <a:pt x="6065520" y="218902"/>
                            <a:pt x="6067842" y="232306"/>
                            <a:pt x="6076604" y="241069"/>
                          </a:cubicBezTo>
                          <a:lnTo>
                            <a:pt x="6118167" y="282633"/>
                          </a:lnTo>
                          <a:lnTo>
                            <a:pt x="6176356" y="266007"/>
                          </a:lnTo>
                          <a:cubicBezTo>
                            <a:pt x="6184749" y="263489"/>
                            <a:pt x="6193780" y="262202"/>
                            <a:pt x="6201294" y="257694"/>
                          </a:cubicBezTo>
                          <a:cubicBezTo>
                            <a:pt x="6208014" y="253662"/>
                            <a:pt x="6210910" y="244574"/>
                            <a:pt x="6217920" y="241069"/>
                          </a:cubicBezTo>
                          <a:cubicBezTo>
                            <a:pt x="6233595" y="233232"/>
                            <a:pt x="6267796" y="224443"/>
                            <a:pt x="6267796" y="224443"/>
                          </a:cubicBezTo>
                          <a:cubicBezTo>
                            <a:pt x="6276109" y="227214"/>
                            <a:pt x="6286538" y="226560"/>
                            <a:pt x="6292734" y="232756"/>
                          </a:cubicBezTo>
                          <a:cubicBezTo>
                            <a:pt x="6331967" y="271989"/>
                            <a:pt x="6269411" y="245362"/>
                            <a:pt x="6317673" y="274320"/>
                          </a:cubicBezTo>
                          <a:cubicBezTo>
                            <a:pt x="6325187" y="278828"/>
                            <a:pt x="6334298" y="279862"/>
                            <a:pt x="6342611" y="282633"/>
                          </a:cubicBezTo>
                          <a:cubicBezTo>
                            <a:pt x="6362007" y="279862"/>
                            <a:pt x="6381523" y="277825"/>
                            <a:pt x="6400800" y="274320"/>
                          </a:cubicBezTo>
                          <a:cubicBezTo>
                            <a:pt x="6412041" y="272276"/>
                            <a:pt x="6434051" y="266007"/>
                            <a:pt x="6434051" y="266007"/>
                          </a:cubicBezTo>
                        </a:path>
                      </a:pathLst>
                    </a:custGeom>
                    <a:solidFill>
                      <a:srgbClr val="00B0F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6" name="Ellipsi 5"/>
                    <p:cNvSpPr/>
                    <p:nvPr/>
                  </p:nvSpPr>
                  <p:spPr>
                    <a:xfrm>
                      <a:off x="7074131" y="756458"/>
                      <a:ext cx="914400" cy="914400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9" name="Puolivapaa piirto 8"/>
                    <p:cNvSpPr/>
                    <p:nvPr/>
                  </p:nvSpPr>
                  <p:spPr>
                    <a:xfrm>
                      <a:off x="6276109" y="1205345"/>
                      <a:ext cx="814647" cy="673331"/>
                    </a:xfrm>
                    <a:custGeom>
                      <a:avLst/>
                      <a:gdLst>
                        <a:gd name="connsiteX0" fmla="*/ 814647 w 814647"/>
                        <a:gd name="connsiteY0" fmla="*/ 0 h 673331"/>
                        <a:gd name="connsiteX1" fmla="*/ 773084 w 814647"/>
                        <a:gd name="connsiteY1" fmla="*/ 16626 h 673331"/>
                        <a:gd name="connsiteX2" fmla="*/ 723207 w 814647"/>
                        <a:gd name="connsiteY2" fmla="*/ 33251 h 673331"/>
                        <a:gd name="connsiteX3" fmla="*/ 689956 w 814647"/>
                        <a:gd name="connsiteY3" fmla="*/ 66502 h 673331"/>
                        <a:gd name="connsiteX4" fmla="*/ 673331 w 814647"/>
                        <a:gd name="connsiteY4" fmla="*/ 83128 h 673331"/>
                        <a:gd name="connsiteX5" fmla="*/ 656706 w 814647"/>
                        <a:gd name="connsiteY5" fmla="*/ 207819 h 673331"/>
                        <a:gd name="connsiteX6" fmla="*/ 631767 w 814647"/>
                        <a:gd name="connsiteY6" fmla="*/ 249382 h 673331"/>
                        <a:gd name="connsiteX7" fmla="*/ 556953 w 814647"/>
                        <a:gd name="connsiteY7" fmla="*/ 257695 h 673331"/>
                        <a:gd name="connsiteX8" fmla="*/ 507076 w 814647"/>
                        <a:gd name="connsiteY8" fmla="*/ 274320 h 673331"/>
                        <a:gd name="connsiteX9" fmla="*/ 482138 w 814647"/>
                        <a:gd name="connsiteY9" fmla="*/ 282633 h 673331"/>
                        <a:gd name="connsiteX10" fmla="*/ 448887 w 814647"/>
                        <a:gd name="connsiteY10" fmla="*/ 299259 h 673331"/>
                        <a:gd name="connsiteX11" fmla="*/ 399011 w 814647"/>
                        <a:gd name="connsiteY11" fmla="*/ 315884 h 673331"/>
                        <a:gd name="connsiteX12" fmla="*/ 374073 w 814647"/>
                        <a:gd name="connsiteY12" fmla="*/ 332510 h 673331"/>
                        <a:gd name="connsiteX13" fmla="*/ 332509 w 814647"/>
                        <a:gd name="connsiteY13" fmla="*/ 374073 h 673331"/>
                        <a:gd name="connsiteX14" fmla="*/ 315884 w 814647"/>
                        <a:gd name="connsiteY14" fmla="*/ 440575 h 673331"/>
                        <a:gd name="connsiteX15" fmla="*/ 299258 w 814647"/>
                        <a:gd name="connsiteY15" fmla="*/ 515390 h 673331"/>
                        <a:gd name="connsiteX16" fmla="*/ 274320 w 814647"/>
                        <a:gd name="connsiteY16" fmla="*/ 532015 h 673331"/>
                        <a:gd name="connsiteX17" fmla="*/ 108066 w 814647"/>
                        <a:gd name="connsiteY17" fmla="*/ 532015 h 673331"/>
                        <a:gd name="connsiteX18" fmla="*/ 91440 w 814647"/>
                        <a:gd name="connsiteY18" fmla="*/ 548640 h 673331"/>
                        <a:gd name="connsiteX19" fmla="*/ 66502 w 814647"/>
                        <a:gd name="connsiteY19" fmla="*/ 565266 h 673331"/>
                        <a:gd name="connsiteX20" fmla="*/ 58189 w 814647"/>
                        <a:gd name="connsiteY20" fmla="*/ 590204 h 673331"/>
                        <a:gd name="connsiteX21" fmla="*/ 24938 w 814647"/>
                        <a:gd name="connsiteY21" fmla="*/ 631768 h 673331"/>
                        <a:gd name="connsiteX22" fmla="*/ 0 w 814647"/>
                        <a:gd name="connsiteY22" fmla="*/ 673331 h 673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814647" h="673331">
                          <a:moveTo>
                            <a:pt x="814647" y="0"/>
                          </a:moveTo>
                          <a:cubicBezTo>
                            <a:pt x="800793" y="5542"/>
                            <a:pt x="787107" y="11527"/>
                            <a:pt x="773084" y="16626"/>
                          </a:cubicBezTo>
                          <a:cubicBezTo>
                            <a:pt x="756614" y="22615"/>
                            <a:pt x="723207" y="33251"/>
                            <a:pt x="723207" y="33251"/>
                          </a:cubicBezTo>
                          <a:lnTo>
                            <a:pt x="689956" y="66502"/>
                          </a:lnTo>
                          <a:lnTo>
                            <a:pt x="673331" y="83128"/>
                          </a:lnTo>
                          <a:cubicBezTo>
                            <a:pt x="652092" y="146842"/>
                            <a:pt x="674786" y="72213"/>
                            <a:pt x="656706" y="207819"/>
                          </a:cubicBezTo>
                          <a:cubicBezTo>
                            <a:pt x="655201" y="219104"/>
                            <a:pt x="646283" y="245423"/>
                            <a:pt x="631767" y="249382"/>
                          </a:cubicBezTo>
                          <a:cubicBezTo>
                            <a:pt x="607560" y="255984"/>
                            <a:pt x="581891" y="254924"/>
                            <a:pt x="556953" y="257695"/>
                          </a:cubicBezTo>
                          <a:lnTo>
                            <a:pt x="507076" y="274320"/>
                          </a:lnTo>
                          <a:cubicBezTo>
                            <a:pt x="498763" y="277091"/>
                            <a:pt x="489975" y="278714"/>
                            <a:pt x="482138" y="282633"/>
                          </a:cubicBezTo>
                          <a:cubicBezTo>
                            <a:pt x="471054" y="288175"/>
                            <a:pt x="460393" y="294657"/>
                            <a:pt x="448887" y="299259"/>
                          </a:cubicBezTo>
                          <a:cubicBezTo>
                            <a:pt x="432616" y="305768"/>
                            <a:pt x="413592" y="306163"/>
                            <a:pt x="399011" y="315884"/>
                          </a:cubicBezTo>
                          <a:cubicBezTo>
                            <a:pt x="390698" y="321426"/>
                            <a:pt x="381592" y="325931"/>
                            <a:pt x="374073" y="332510"/>
                          </a:cubicBezTo>
                          <a:cubicBezTo>
                            <a:pt x="359328" y="345412"/>
                            <a:pt x="332509" y="374073"/>
                            <a:pt x="332509" y="374073"/>
                          </a:cubicBezTo>
                          <a:cubicBezTo>
                            <a:pt x="320971" y="408686"/>
                            <a:pt x="323910" y="396432"/>
                            <a:pt x="315884" y="440575"/>
                          </a:cubicBezTo>
                          <a:cubicBezTo>
                            <a:pt x="315789" y="441099"/>
                            <a:pt x="307880" y="504613"/>
                            <a:pt x="299258" y="515390"/>
                          </a:cubicBezTo>
                          <a:cubicBezTo>
                            <a:pt x="293017" y="523191"/>
                            <a:pt x="282633" y="526473"/>
                            <a:pt x="274320" y="532015"/>
                          </a:cubicBezTo>
                          <a:cubicBezTo>
                            <a:pt x="247666" y="530238"/>
                            <a:pt x="152443" y="512997"/>
                            <a:pt x="108066" y="532015"/>
                          </a:cubicBezTo>
                          <a:cubicBezTo>
                            <a:pt x="100862" y="535102"/>
                            <a:pt x="97560" y="543744"/>
                            <a:pt x="91440" y="548640"/>
                          </a:cubicBezTo>
                          <a:cubicBezTo>
                            <a:pt x="83639" y="554881"/>
                            <a:pt x="74815" y="559724"/>
                            <a:pt x="66502" y="565266"/>
                          </a:cubicBezTo>
                          <a:cubicBezTo>
                            <a:pt x="63731" y="573579"/>
                            <a:pt x="62108" y="582367"/>
                            <a:pt x="58189" y="590204"/>
                          </a:cubicBezTo>
                          <a:cubicBezTo>
                            <a:pt x="41131" y="624320"/>
                            <a:pt x="45557" y="605994"/>
                            <a:pt x="24938" y="631768"/>
                          </a:cubicBezTo>
                          <a:cubicBezTo>
                            <a:pt x="11565" y="648484"/>
                            <a:pt x="8633" y="656066"/>
                            <a:pt x="0" y="673331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0" name="Puolivapaa piirto 9"/>
                    <p:cNvSpPr/>
                    <p:nvPr/>
                  </p:nvSpPr>
                  <p:spPr>
                    <a:xfrm>
                      <a:off x="6749935" y="1629295"/>
                      <a:ext cx="581890" cy="1687483"/>
                    </a:xfrm>
                    <a:custGeom>
                      <a:avLst/>
                      <a:gdLst>
                        <a:gd name="connsiteX0" fmla="*/ 581890 w 581890"/>
                        <a:gd name="connsiteY0" fmla="*/ 0 h 1687483"/>
                        <a:gd name="connsiteX1" fmla="*/ 532014 w 581890"/>
                        <a:gd name="connsiteY1" fmla="*/ 33250 h 1687483"/>
                        <a:gd name="connsiteX2" fmla="*/ 498763 w 581890"/>
                        <a:gd name="connsiteY2" fmla="*/ 58189 h 1687483"/>
                        <a:gd name="connsiteX3" fmla="*/ 448887 w 581890"/>
                        <a:gd name="connsiteY3" fmla="*/ 91440 h 1687483"/>
                        <a:gd name="connsiteX4" fmla="*/ 407323 w 581890"/>
                        <a:gd name="connsiteY4" fmla="*/ 133003 h 1687483"/>
                        <a:gd name="connsiteX5" fmla="*/ 399010 w 581890"/>
                        <a:gd name="connsiteY5" fmla="*/ 315883 h 1687483"/>
                        <a:gd name="connsiteX6" fmla="*/ 374072 w 581890"/>
                        <a:gd name="connsiteY6" fmla="*/ 423949 h 1687483"/>
                        <a:gd name="connsiteX7" fmla="*/ 357447 w 581890"/>
                        <a:gd name="connsiteY7" fmla="*/ 448887 h 1687483"/>
                        <a:gd name="connsiteX8" fmla="*/ 324196 w 581890"/>
                        <a:gd name="connsiteY8" fmla="*/ 482138 h 1687483"/>
                        <a:gd name="connsiteX9" fmla="*/ 307570 w 581890"/>
                        <a:gd name="connsiteY9" fmla="*/ 532014 h 1687483"/>
                        <a:gd name="connsiteX10" fmla="*/ 324196 w 581890"/>
                        <a:gd name="connsiteY10" fmla="*/ 706581 h 1687483"/>
                        <a:gd name="connsiteX11" fmla="*/ 315883 w 581890"/>
                        <a:gd name="connsiteY11" fmla="*/ 781396 h 1687483"/>
                        <a:gd name="connsiteX12" fmla="*/ 290945 w 581890"/>
                        <a:gd name="connsiteY12" fmla="*/ 789709 h 1687483"/>
                        <a:gd name="connsiteX13" fmla="*/ 266007 w 581890"/>
                        <a:gd name="connsiteY13" fmla="*/ 806334 h 1687483"/>
                        <a:gd name="connsiteX14" fmla="*/ 199505 w 581890"/>
                        <a:gd name="connsiteY14" fmla="*/ 864523 h 1687483"/>
                        <a:gd name="connsiteX15" fmla="*/ 174567 w 581890"/>
                        <a:gd name="connsiteY15" fmla="*/ 914400 h 1687483"/>
                        <a:gd name="connsiteX16" fmla="*/ 157941 w 581890"/>
                        <a:gd name="connsiteY16" fmla="*/ 972589 h 1687483"/>
                        <a:gd name="connsiteX17" fmla="*/ 182880 w 581890"/>
                        <a:gd name="connsiteY17" fmla="*/ 1030778 h 1687483"/>
                        <a:gd name="connsiteX18" fmla="*/ 207818 w 581890"/>
                        <a:gd name="connsiteY18" fmla="*/ 1064029 h 1687483"/>
                        <a:gd name="connsiteX19" fmla="*/ 232756 w 581890"/>
                        <a:gd name="connsiteY19" fmla="*/ 1105592 h 1687483"/>
                        <a:gd name="connsiteX20" fmla="*/ 257694 w 581890"/>
                        <a:gd name="connsiteY20" fmla="*/ 1130530 h 1687483"/>
                        <a:gd name="connsiteX21" fmla="*/ 274320 w 581890"/>
                        <a:gd name="connsiteY21" fmla="*/ 1155469 h 1687483"/>
                        <a:gd name="connsiteX22" fmla="*/ 257694 w 581890"/>
                        <a:gd name="connsiteY22" fmla="*/ 1230283 h 1687483"/>
                        <a:gd name="connsiteX23" fmla="*/ 207818 w 581890"/>
                        <a:gd name="connsiteY23" fmla="*/ 1263534 h 1687483"/>
                        <a:gd name="connsiteX24" fmla="*/ 174567 w 581890"/>
                        <a:gd name="connsiteY24" fmla="*/ 1288472 h 1687483"/>
                        <a:gd name="connsiteX25" fmla="*/ 149629 w 581890"/>
                        <a:gd name="connsiteY25" fmla="*/ 1296785 h 1687483"/>
                        <a:gd name="connsiteX26" fmla="*/ 91440 w 581890"/>
                        <a:gd name="connsiteY26" fmla="*/ 1321723 h 1687483"/>
                        <a:gd name="connsiteX27" fmla="*/ 66501 w 581890"/>
                        <a:gd name="connsiteY27" fmla="*/ 1338349 h 1687483"/>
                        <a:gd name="connsiteX28" fmla="*/ 33250 w 581890"/>
                        <a:gd name="connsiteY28" fmla="*/ 1354974 h 1687483"/>
                        <a:gd name="connsiteX29" fmla="*/ 0 w 581890"/>
                        <a:gd name="connsiteY29" fmla="*/ 1396538 h 1687483"/>
                        <a:gd name="connsiteX30" fmla="*/ 16625 w 581890"/>
                        <a:gd name="connsiteY30" fmla="*/ 1496290 h 1687483"/>
                        <a:gd name="connsiteX31" fmla="*/ 33250 w 581890"/>
                        <a:gd name="connsiteY31" fmla="*/ 1562792 h 1687483"/>
                        <a:gd name="connsiteX32" fmla="*/ 24938 w 581890"/>
                        <a:gd name="connsiteY32" fmla="*/ 1687483 h 16874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581890" h="1687483">
                          <a:moveTo>
                            <a:pt x="581890" y="0"/>
                          </a:moveTo>
                          <a:cubicBezTo>
                            <a:pt x="565265" y="11083"/>
                            <a:pt x="548383" y="21792"/>
                            <a:pt x="532014" y="33250"/>
                          </a:cubicBezTo>
                          <a:cubicBezTo>
                            <a:pt x="520664" y="41195"/>
                            <a:pt x="510113" y="50244"/>
                            <a:pt x="498763" y="58189"/>
                          </a:cubicBezTo>
                          <a:cubicBezTo>
                            <a:pt x="482394" y="69648"/>
                            <a:pt x="463016" y="77311"/>
                            <a:pt x="448887" y="91440"/>
                          </a:cubicBezTo>
                          <a:lnTo>
                            <a:pt x="407323" y="133003"/>
                          </a:lnTo>
                          <a:cubicBezTo>
                            <a:pt x="376651" y="225021"/>
                            <a:pt x="389605" y="165389"/>
                            <a:pt x="399010" y="315883"/>
                          </a:cubicBezTo>
                          <a:cubicBezTo>
                            <a:pt x="386157" y="457277"/>
                            <a:pt x="413321" y="374888"/>
                            <a:pt x="374072" y="423949"/>
                          </a:cubicBezTo>
                          <a:cubicBezTo>
                            <a:pt x="367831" y="431750"/>
                            <a:pt x="363949" y="441302"/>
                            <a:pt x="357447" y="448887"/>
                          </a:cubicBezTo>
                          <a:cubicBezTo>
                            <a:pt x="347246" y="460788"/>
                            <a:pt x="324196" y="482138"/>
                            <a:pt x="324196" y="482138"/>
                          </a:cubicBezTo>
                          <a:cubicBezTo>
                            <a:pt x="318654" y="498763"/>
                            <a:pt x="306477" y="514523"/>
                            <a:pt x="307570" y="532014"/>
                          </a:cubicBezTo>
                          <a:cubicBezTo>
                            <a:pt x="316764" y="679119"/>
                            <a:pt x="307171" y="621460"/>
                            <a:pt x="324196" y="706581"/>
                          </a:cubicBezTo>
                          <a:cubicBezTo>
                            <a:pt x="321425" y="731519"/>
                            <a:pt x="325202" y="758099"/>
                            <a:pt x="315883" y="781396"/>
                          </a:cubicBezTo>
                          <a:cubicBezTo>
                            <a:pt x="312629" y="789532"/>
                            <a:pt x="298782" y="785790"/>
                            <a:pt x="290945" y="789709"/>
                          </a:cubicBezTo>
                          <a:cubicBezTo>
                            <a:pt x="282009" y="794177"/>
                            <a:pt x="273526" y="799755"/>
                            <a:pt x="266007" y="806334"/>
                          </a:cubicBezTo>
                          <a:cubicBezTo>
                            <a:pt x="188202" y="874413"/>
                            <a:pt x="255623" y="827112"/>
                            <a:pt x="199505" y="864523"/>
                          </a:cubicBezTo>
                          <a:cubicBezTo>
                            <a:pt x="178610" y="927205"/>
                            <a:pt x="206796" y="849942"/>
                            <a:pt x="174567" y="914400"/>
                          </a:cubicBezTo>
                          <a:cubicBezTo>
                            <a:pt x="168604" y="926327"/>
                            <a:pt x="160605" y="961933"/>
                            <a:pt x="157941" y="972589"/>
                          </a:cubicBezTo>
                          <a:cubicBezTo>
                            <a:pt x="166022" y="996832"/>
                            <a:pt x="168205" y="1007298"/>
                            <a:pt x="182880" y="1030778"/>
                          </a:cubicBezTo>
                          <a:cubicBezTo>
                            <a:pt x="190223" y="1042527"/>
                            <a:pt x="200133" y="1052501"/>
                            <a:pt x="207818" y="1064029"/>
                          </a:cubicBezTo>
                          <a:cubicBezTo>
                            <a:pt x="216780" y="1077472"/>
                            <a:pt x="223062" y="1092667"/>
                            <a:pt x="232756" y="1105592"/>
                          </a:cubicBezTo>
                          <a:cubicBezTo>
                            <a:pt x="239810" y="1114997"/>
                            <a:pt x="250168" y="1121499"/>
                            <a:pt x="257694" y="1130530"/>
                          </a:cubicBezTo>
                          <a:cubicBezTo>
                            <a:pt x="264090" y="1138205"/>
                            <a:pt x="268778" y="1147156"/>
                            <a:pt x="274320" y="1155469"/>
                          </a:cubicBezTo>
                          <a:cubicBezTo>
                            <a:pt x="268778" y="1180407"/>
                            <a:pt x="266424" y="1206275"/>
                            <a:pt x="257694" y="1230283"/>
                          </a:cubicBezTo>
                          <a:cubicBezTo>
                            <a:pt x="251715" y="1246725"/>
                            <a:pt x="217392" y="1257550"/>
                            <a:pt x="207818" y="1263534"/>
                          </a:cubicBezTo>
                          <a:cubicBezTo>
                            <a:pt x="196069" y="1270877"/>
                            <a:pt x="186596" y="1281598"/>
                            <a:pt x="174567" y="1288472"/>
                          </a:cubicBezTo>
                          <a:cubicBezTo>
                            <a:pt x="166959" y="1292819"/>
                            <a:pt x="157466" y="1292866"/>
                            <a:pt x="149629" y="1296785"/>
                          </a:cubicBezTo>
                          <a:cubicBezTo>
                            <a:pt x="92223" y="1325488"/>
                            <a:pt x="160639" y="1304422"/>
                            <a:pt x="91440" y="1321723"/>
                          </a:cubicBezTo>
                          <a:cubicBezTo>
                            <a:pt x="83127" y="1327265"/>
                            <a:pt x="75176" y="1333392"/>
                            <a:pt x="66501" y="1338349"/>
                          </a:cubicBezTo>
                          <a:cubicBezTo>
                            <a:pt x="55742" y="1344497"/>
                            <a:pt x="43561" y="1348100"/>
                            <a:pt x="33250" y="1354974"/>
                          </a:cubicBezTo>
                          <a:cubicBezTo>
                            <a:pt x="19038" y="1364449"/>
                            <a:pt x="8892" y="1383200"/>
                            <a:pt x="0" y="1396538"/>
                          </a:cubicBezTo>
                          <a:cubicBezTo>
                            <a:pt x="15096" y="1532412"/>
                            <a:pt x="-1654" y="1429266"/>
                            <a:pt x="16625" y="1496290"/>
                          </a:cubicBezTo>
                          <a:cubicBezTo>
                            <a:pt x="22637" y="1518334"/>
                            <a:pt x="33250" y="1562792"/>
                            <a:pt x="33250" y="1562792"/>
                          </a:cubicBezTo>
                          <a:lnTo>
                            <a:pt x="24938" y="1687483"/>
                          </a:ln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1" name="Puolivapaa piirto 10"/>
                    <p:cNvSpPr/>
                    <p:nvPr/>
                  </p:nvSpPr>
                  <p:spPr>
                    <a:xfrm>
                      <a:off x="7697585" y="1637607"/>
                      <a:ext cx="1172095" cy="1903615"/>
                    </a:xfrm>
                    <a:custGeom>
                      <a:avLst/>
                      <a:gdLst>
                        <a:gd name="connsiteX0" fmla="*/ 0 w 1172095"/>
                        <a:gd name="connsiteY0" fmla="*/ 0 h 1903615"/>
                        <a:gd name="connsiteX1" fmla="*/ 16626 w 1172095"/>
                        <a:gd name="connsiteY1" fmla="*/ 349135 h 1903615"/>
                        <a:gd name="connsiteX2" fmla="*/ 66502 w 1172095"/>
                        <a:gd name="connsiteY2" fmla="*/ 365760 h 1903615"/>
                        <a:gd name="connsiteX3" fmla="*/ 108066 w 1172095"/>
                        <a:gd name="connsiteY3" fmla="*/ 382386 h 1903615"/>
                        <a:gd name="connsiteX4" fmla="*/ 199506 w 1172095"/>
                        <a:gd name="connsiteY4" fmla="*/ 415637 h 1903615"/>
                        <a:gd name="connsiteX5" fmla="*/ 266008 w 1172095"/>
                        <a:gd name="connsiteY5" fmla="*/ 465513 h 1903615"/>
                        <a:gd name="connsiteX6" fmla="*/ 249382 w 1172095"/>
                        <a:gd name="connsiteY6" fmla="*/ 640080 h 1903615"/>
                        <a:gd name="connsiteX7" fmla="*/ 182880 w 1172095"/>
                        <a:gd name="connsiteY7" fmla="*/ 714895 h 1903615"/>
                        <a:gd name="connsiteX8" fmla="*/ 116379 w 1172095"/>
                        <a:gd name="connsiteY8" fmla="*/ 806335 h 1903615"/>
                        <a:gd name="connsiteX9" fmla="*/ 124691 w 1172095"/>
                        <a:gd name="connsiteY9" fmla="*/ 847898 h 1903615"/>
                        <a:gd name="connsiteX10" fmla="*/ 149630 w 1172095"/>
                        <a:gd name="connsiteY10" fmla="*/ 872837 h 1903615"/>
                        <a:gd name="connsiteX11" fmla="*/ 232757 w 1172095"/>
                        <a:gd name="connsiteY11" fmla="*/ 931026 h 1903615"/>
                        <a:gd name="connsiteX12" fmla="*/ 340822 w 1172095"/>
                        <a:gd name="connsiteY12" fmla="*/ 989215 h 1903615"/>
                        <a:gd name="connsiteX13" fmla="*/ 423950 w 1172095"/>
                        <a:gd name="connsiteY13" fmla="*/ 1014153 h 1903615"/>
                        <a:gd name="connsiteX14" fmla="*/ 581891 w 1172095"/>
                        <a:gd name="connsiteY14" fmla="*/ 1064029 h 1903615"/>
                        <a:gd name="connsiteX15" fmla="*/ 665019 w 1172095"/>
                        <a:gd name="connsiteY15" fmla="*/ 1080655 h 1903615"/>
                        <a:gd name="connsiteX16" fmla="*/ 781397 w 1172095"/>
                        <a:gd name="connsiteY16" fmla="*/ 1113906 h 1903615"/>
                        <a:gd name="connsiteX17" fmla="*/ 839586 w 1172095"/>
                        <a:gd name="connsiteY17" fmla="*/ 1130531 h 1903615"/>
                        <a:gd name="connsiteX18" fmla="*/ 864524 w 1172095"/>
                        <a:gd name="connsiteY18" fmla="*/ 1147157 h 1903615"/>
                        <a:gd name="connsiteX19" fmla="*/ 856211 w 1172095"/>
                        <a:gd name="connsiteY19" fmla="*/ 1188720 h 1903615"/>
                        <a:gd name="connsiteX20" fmla="*/ 839586 w 1172095"/>
                        <a:gd name="connsiteY20" fmla="*/ 1246909 h 1903615"/>
                        <a:gd name="connsiteX21" fmla="*/ 822960 w 1172095"/>
                        <a:gd name="connsiteY21" fmla="*/ 1280160 h 1903615"/>
                        <a:gd name="connsiteX22" fmla="*/ 798022 w 1172095"/>
                        <a:gd name="connsiteY22" fmla="*/ 1330037 h 1903615"/>
                        <a:gd name="connsiteX23" fmla="*/ 789710 w 1172095"/>
                        <a:gd name="connsiteY23" fmla="*/ 1354975 h 1903615"/>
                        <a:gd name="connsiteX24" fmla="*/ 773084 w 1172095"/>
                        <a:gd name="connsiteY24" fmla="*/ 1379913 h 1903615"/>
                        <a:gd name="connsiteX25" fmla="*/ 764771 w 1172095"/>
                        <a:gd name="connsiteY25" fmla="*/ 1413164 h 1903615"/>
                        <a:gd name="connsiteX26" fmla="*/ 756459 w 1172095"/>
                        <a:gd name="connsiteY26" fmla="*/ 1438102 h 1903615"/>
                        <a:gd name="connsiteX27" fmla="*/ 764771 w 1172095"/>
                        <a:gd name="connsiteY27" fmla="*/ 1496291 h 1903615"/>
                        <a:gd name="connsiteX28" fmla="*/ 831273 w 1172095"/>
                        <a:gd name="connsiteY28" fmla="*/ 1554480 h 1903615"/>
                        <a:gd name="connsiteX29" fmla="*/ 847899 w 1172095"/>
                        <a:gd name="connsiteY29" fmla="*/ 1571106 h 1903615"/>
                        <a:gd name="connsiteX30" fmla="*/ 872837 w 1172095"/>
                        <a:gd name="connsiteY30" fmla="*/ 1604357 h 1903615"/>
                        <a:gd name="connsiteX31" fmla="*/ 906088 w 1172095"/>
                        <a:gd name="connsiteY31" fmla="*/ 1654233 h 1903615"/>
                        <a:gd name="connsiteX32" fmla="*/ 914400 w 1172095"/>
                        <a:gd name="connsiteY32" fmla="*/ 1679171 h 1903615"/>
                        <a:gd name="connsiteX33" fmla="*/ 931026 w 1172095"/>
                        <a:gd name="connsiteY33" fmla="*/ 1695797 h 1903615"/>
                        <a:gd name="connsiteX34" fmla="*/ 997528 w 1172095"/>
                        <a:gd name="connsiteY34" fmla="*/ 1745673 h 1903615"/>
                        <a:gd name="connsiteX35" fmla="*/ 1064030 w 1172095"/>
                        <a:gd name="connsiteY35" fmla="*/ 1787237 h 1903615"/>
                        <a:gd name="connsiteX36" fmla="*/ 1138844 w 1172095"/>
                        <a:gd name="connsiteY36" fmla="*/ 1845426 h 1903615"/>
                        <a:gd name="connsiteX37" fmla="*/ 1147157 w 1172095"/>
                        <a:gd name="connsiteY37" fmla="*/ 1870364 h 1903615"/>
                        <a:gd name="connsiteX38" fmla="*/ 1172095 w 1172095"/>
                        <a:gd name="connsiteY38" fmla="*/ 1903615 h 1903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172095" h="1903615">
                          <a:moveTo>
                            <a:pt x="0" y="0"/>
                          </a:moveTo>
                          <a:cubicBezTo>
                            <a:pt x="5542" y="116378"/>
                            <a:pt x="-4216" y="234504"/>
                            <a:pt x="16626" y="349135"/>
                          </a:cubicBezTo>
                          <a:cubicBezTo>
                            <a:pt x="19761" y="366377"/>
                            <a:pt x="50032" y="359771"/>
                            <a:pt x="66502" y="365760"/>
                          </a:cubicBezTo>
                          <a:cubicBezTo>
                            <a:pt x="80526" y="370859"/>
                            <a:pt x="94042" y="377287"/>
                            <a:pt x="108066" y="382386"/>
                          </a:cubicBezTo>
                          <a:cubicBezTo>
                            <a:pt x="128437" y="389794"/>
                            <a:pt x="178847" y="404369"/>
                            <a:pt x="199506" y="415637"/>
                          </a:cubicBezTo>
                          <a:cubicBezTo>
                            <a:pt x="240862" y="438195"/>
                            <a:pt x="241152" y="440659"/>
                            <a:pt x="266008" y="465513"/>
                          </a:cubicBezTo>
                          <a:cubicBezTo>
                            <a:pt x="284063" y="537738"/>
                            <a:pt x="284083" y="518626"/>
                            <a:pt x="249382" y="640080"/>
                          </a:cubicBezTo>
                          <a:cubicBezTo>
                            <a:pt x="243795" y="659636"/>
                            <a:pt x="190249" y="705070"/>
                            <a:pt x="182880" y="714895"/>
                          </a:cubicBezTo>
                          <a:cubicBezTo>
                            <a:pt x="127010" y="789389"/>
                            <a:pt x="148374" y="758342"/>
                            <a:pt x="116379" y="806335"/>
                          </a:cubicBezTo>
                          <a:cubicBezTo>
                            <a:pt x="119150" y="820189"/>
                            <a:pt x="118372" y="835261"/>
                            <a:pt x="124691" y="847898"/>
                          </a:cubicBezTo>
                          <a:cubicBezTo>
                            <a:pt x="129949" y="858413"/>
                            <a:pt x="140704" y="865186"/>
                            <a:pt x="149630" y="872837"/>
                          </a:cubicBezTo>
                          <a:cubicBezTo>
                            <a:pt x="168017" y="888598"/>
                            <a:pt x="215843" y="920618"/>
                            <a:pt x="232757" y="931026"/>
                          </a:cubicBezTo>
                          <a:cubicBezTo>
                            <a:pt x="249835" y="941536"/>
                            <a:pt x="318599" y="980881"/>
                            <a:pt x="340822" y="989215"/>
                          </a:cubicBezTo>
                          <a:cubicBezTo>
                            <a:pt x="367909" y="999373"/>
                            <a:pt x="396363" y="1005442"/>
                            <a:pt x="423950" y="1014153"/>
                          </a:cubicBezTo>
                          <a:cubicBezTo>
                            <a:pt x="478688" y="1031439"/>
                            <a:pt x="525882" y="1050027"/>
                            <a:pt x="581891" y="1064029"/>
                          </a:cubicBezTo>
                          <a:cubicBezTo>
                            <a:pt x="609305" y="1070883"/>
                            <a:pt x="637605" y="1073801"/>
                            <a:pt x="665019" y="1080655"/>
                          </a:cubicBezTo>
                          <a:cubicBezTo>
                            <a:pt x="704159" y="1090440"/>
                            <a:pt x="742604" y="1102822"/>
                            <a:pt x="781397" y="1113906"/>
                          </a:cubicBezTo>
                          <a:lnTo>
                            <a:pt x="839586" y="1130531"/>
                          </a:lnTo>
                          <a:cubicBezTo>
                            <a:pt x="847899" y="1136073"/>
                            <a:pt x="861779" y="1137551"/>
                            <a:pt x="864524" y="1147157"/>
                          </a:cubicBezTo>
                          <a:cubicBezTo>
                            <a:pt x="868405" y="1160742"/>
                            <a:pt x="859276" y="1174928"/>
                            <a:pt x="856211" y="1188720"/>
                          </a:cubicBezTo>
                          <a:cubicBezTo>
                            <a:pt x="852965" y="1203328"/>
                            <a:pt x="845997" y="1231951"/>
                            <a:pt x="839586" y="1246909"/>
                          </a:cubicBezTo>
                          <a:cubicBezTo>
                            <a:pt x="834704" y="1258299"/>
                            <a:pt x="827841" y="1268770"/>
                            <a:pt x="822960" y="1280160"/>
                          </a:cubicBezTo>
                          <a:cubicBezTo>
                            <a:pt x="802309" y="1328346"/>
                            <a:pt x="829976" y="1282107"/>
                            <a:pt x="798022" y="1330037"/>
                          </a:cubicBezTo>
                          <a:cubicBezTo>
                            <a:pt x="795251" y="1338350"/>
                            <a:pt x="793629" y="1347138"/>
                            <a:pt x="789710" y="1354975"/>
                          </a:cubicBezTo>
                          <a:cubicBezTo>
                            <a:pt x="785242" y="1363911"/>
                            <a:pt x="777020" y="1370730"/>
                            <a:pt x="773084" y="1379913"/>
                          </a:cubicBezTo>
                          <a:cubicBezTo>
                            <a:pt x="768583" y="1390414"/>
                            <a:pt x="767910" y="1402179"/>
                            <a:pt x="764771" y="1413164"/>
                          </a:cubicBezTo>
                          <a:cubicBezTo>
                            <a:pt x="762364" y="1421589"/>
                            <a:pt x="759230" y="1429789"/>
                            <a:pt x="756459" y="1438102"/>
                          </a:cubicBezTo>
                          <a:cubicBezTo>
                            <a:pt x="759230" y="1457498"/>
                            <a:pt x="759141" y="1477524"/>
                            <a:pt x="764771" y="1496291"/>
                          </a:cubicBezTo>
                          <a:cubicBezTo>
                            <a:pt x="774864" y="1529936"/>
                            <a:pt x="808317" y="1531524"/>
                            <a:pt x="831273" y="1554480"/>
                          </a:cubicBezTo>
                          <a:cubicBezTo>
                            <a:pt x="836815" y="1560022"/>
                            <a:pt x="842882" y="1565085"/>
                            <a:pt x="847899" y="1571106"/>
                          </a:cubicBezTo>
                          <a:cubicBezTo>
                            <a:pt x="856768" y="1581749"/>
                            <a:pt x="864892" y="1593007"/>
                            <a:pt x="872837" y="1604357"/>
                          </a:cubicBezTo>
                          <a:cubicBezTo>
                            <a:pt x="884295" y="1620726"/>
                            <a:pt x="906088" y="1654233"/>
                            <a:pt x="906088" y="1654233"/>
                          </a:cubicBezTo>
                          <a:cubicBezTo>
                            <a:pt x="908859" y="1662546"/>
                            <a:pt x="909892" y="1671657"/>
                            <a:pt x="914400" y="1679171"/>
                          </a:cubicBezTo>
                          <a:cubicBezTo>
                            <a:pt x="918432" y="1685892"/>
                            <a:pt x="924906" y="1690901"/>
                            <a:pt x="931026" y="1695797"/>
                          </a:cubicBezTo>
                          <a:cubicBezTo>
                            <a:pt x="952663" y="1713107"/>
                            <a:pt x="977935" y="1726080"/>
                            <a:pt x="997528" y="1745673"/>
                          </a:cubicBezTo>
                          <a:cubicBezTo>
                            <a:pt x="1046248" y="1794393"/>
                            <a:pt x="994758" y="1749452"/>
                            <a:pt x="1064030" y="1787237"/>
                          </a:cubicBezTo>
                          <a:cubicBezTo>
                            <a:pt x="1107779" y="1811100"/>
                            <a:pt x="1109137" y="1815719"/>
                            <a:pt x="1138844" y="1845426"/>
                          </a:cubicBezTo>
                          <a:cubicBezTo>
                            <a:pt x="1141615" y="1853739"/>
                            <a:pt x="1143238" y="1862527"/>
                            <a:pt x="1147157" y="1870364"/>
                          </a:cubicBezTo>
                          <a:cubicBezTo>
                            <a:pt x="1156557" y="1889164"/>
                            <a:pt x="1160404" y="1891924"/>
                            <a:pt x="1172095" y="1903615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2" name="Puolivapaa piirto 11"/>
                    <p:cNvSpPr/>
                    <p:nvPr/>
                  </p:nvSpPr>
                  <p:spPr>
                    <a:xfrm>
                      <a:off x="7996844" y="1338349"/>
                      <a:ext cx="2502131" cy="1113906"/>
                    </a:xfrm>
                    <a:custGeom>
                      <a:avLst/>
                      <a:gdLst>
                        <a:gd name="connsiteX0" fmla="*/ 0 w 2502131"/>
                        <a:gd name="connsiteY0" fmla="*/ 0 h 1113906"/>
                        <a:gd name="connsiteX1" fmla="*/ 74814 w 2502131"/>
                        <a:gd name="connsiteY1" fmla="*/ 16626 h 1113906"/>
                        <a:gd name="connsiteX2" fmla="*/ 99752 w 2502131"/>
                        <a:gd name="connsiteY2" fmla="*/ 33251 h 1113906"/>
                        <a:gd name="connsiteX3" fmla="*/ 166254 w 2502131"/>
                        <a:gd name="connsiteY3" fmla="*/ 116378 h 1113906"/>
                        <a:gd name="connsiteX4" fmla="*/ 182880 w 2502131"/>
                        <a:gd name="connsiteY4" fmla="*/ 166255 h 1113906"/>
                        <a:gd name="connsiteX5" fmla="*/ 191192 w 2502131"/>
                        <a:gd name="connsiteY5" fmla="*/ 199506 h 1113906"/>
                        <a:gd name="connsiteX6" fmla="*/ 207818 w 2502131"/>
                        <a:gd name="connsiteY6" fmla="*/ 216131 h 1113906"/>
                        <a:gd name="connsiteX7" fmla="*/ 257694 w 2502131"/>
                        <a:gd name="connsiteY7" fmla="*/ 315884 h 1113906"/>
                        <a:gd name="connsiteX8" fmla="*/ 290945 w 2502131"/>
                        <a:gd name="connsiteY8" fmla="*/ 349135 h 1113906"/>
                        <a:gd name="connsiteX9" fmla="*/ 315883 w 2502131"/>
                        <a:gd name="connsiteY9" fmla="*/ 357447 h 1113906"/>
                        <a:gd name="connsiteX10" fmla="*/ 349134 w 2502131"/>
                        <a:gd name="connsiteY10" fmla="*/ 374073 h 1113906"/>
                        <a:gd name="connsiteX11" fmla="*/ 423949 w 2502131"/>
                        <a:gd name="connsiteY11" fmla="*/ 382386 h 1113906"/>
                        <a:gd name="connsiteX12" fmla="*/ 648392 w 2502131"/>
                        <a:gd name="connsiteY12" fmla="*/ 390698 h 1113906"/>
                        <a:gd name="connsiteX13" fmla="*/ 673331 w 2502131"/>
                        <a:gd name="connsiteY13" fmla="*/ 399011 h 1113906"/>
                        <a:gd name="connsiteX14" fmla="*/ 698269 w 2502131"/>
                        <a:gd name="connsiteY14" fmla="*/ 415636 h 1113906"/>
                        <a:gd name="connsiteX15" fmla="*/ 731520 w 2502131"/>
                        <a:gd name="connsiteY15" fmla="*/ 432262 h 1113906"/>
                        <a:gd name="connsiteX16" fmla="*/ 748145 w 2502131"/>
                        <a:gd name="connsiteY16" fmla="*/ 457200 h 1113906"/>
                        <a:gd name="connsiteX17" fmla="*/ 773083 w 2502131"/>
                        <a:gd name="connsiteY17" fmla="*/ 473826 h 1113906"/>
                        <a:gd name="connsiteX18" fmla="*/ 781396 w 2502131"/>
                        <a:gd name="connsiteY18" fmla="*/ 498764 h 1113906"/>
                        <a:gd name="connsiteX19" fmla="*/ 814647 w 2502131"/>
                        <a:gd name="connsiteY19" fmla="*/ 540327 h 1113906"/>
                        <a:gd name="connsiteX20" fmla="*/ 822960 w 2502131"/>
                        <a:gd name="connsiteY20" fmla="*/ 565266 h 1113906"/>
                        <a:gd name="connsiteX21" fmla="*/ 931025 w 2502131"/>
                        <a:gd name="connsiteY21" fmla="*/ 623455 h 1113906"/>
                        <a:gd name="connsiteX22" fmla="*/ 1346661 w 2502131"/>
                        <a:gd name="connsiteY22" fmla="*/ 631767 h 1113906"/>
                        <a:gd name="connsiteX23" fmla="*/ 1396538 w 2502131"/>
                        <a:gd name="connsiteY23" fmla="*/ 673331 h 1113906"/>
                        <a:gd name="connsiteX24" fmla="*/ 1413163 w 2502131"/>
                        <a:gd name="connsiteY24" fmla="*/ 698269 h 1113906"/>
                        <a:gd name="connsiteX25" fmla="*/ 1438101 w 2502131"/>
                        <a:gd name="connsiteY25" fmla="*/ 723207 h 1113906"/>
                        <a:gd name="connsiteX26" fmla="*/ 1471352 w 2502131"/>
                        <a:gd name="connsiteY26" fmla="*/ 781396 h 1113906"/>
                        <a:gd name="connsiteX27" fmla="*/ 1537854 w 2502131"/>
                        <a:gd name="connsiteY27" fmla="*/ 864524 h 1113906"/>
                        <a:gd name="connsiteX28" fmla="*/ 1571105 w 2502131"/>
                        <a:gd name="connsiteY28" fmla="*/ 872836 h 1113906"/>
                        <a:gd name="connsiteX29" fmla="*/ 1596043 w 2502131"/>
                        <a:gd name="connsiteY29" fmla="*/ 881149 h 1113906"/>
                        <a:gd name="connsiteX30" fmla="*/ 1637607 w 2502131"/>
                        <a:gd name="connsiteY30" fmla="*/ 889462 h 1113906"/>
                        <a:gd name="connsiteX31" fmla="*/ 1911927 w 2502131"/>
                        <a:gd name="connsiteY31" fmla="*/ 881149 h 1113906"/>
                        <a:gd name="connsiteX32" fmla="*/ 2011680 w 2502131"/>
                        <a:gd name="connsiteY32" fmla="*/ 864524 h 1113906"/>
                        <a:gd name="connsiteX33" fmla="*/ 2094807 w 2502131"/>
                        <a:gd name="connsiteY33" fmla="*/ 872836 h 1113906"/>
                        <a:gd name="connsiteX34" fmla="*/ 2136371 w 2502131"/>
                        <a:gd name="connsiteY34" fmla="*/ 914400 h 1113906"/>
                        <a:gd name="connsiteX35" fmla="*/ 2152996 w 2502131"/>
                        <a:gd name="connsiteY35" fmla="*/ 964276 h 1113906"/>
                        <a:gd name="connsiteX36" fmla="*/ 2169621 w 2502131"/>
                        <a:gd name="connsiteY36" fmla="*/ 980902 h 1113906"/>
                        <a:gd name="connsiteX37" fmla="*/ 2219498 w 2502131"/>
                        <a:gd name="connsiteY37" fmla="*/ 1072342 h 1113906"/>
                        <a:gd name="connsiteX38" fmla="*/ 2244436 w 2502131"/>
                        <a:gd name="connsiteY38" fmla="*/ 1097280 h 1113906"/>
                        <a:gd name="connsiteX39" fmla="*/ 2269374 w 2502131"/>
                        <a:gd name="connsiteY39" fmla="*/ 1113906 h 1113906"/>
                        <a:gd name="connsiteX40" fmla="*/ 2419003 w 2502131"/>
                        <a:gd name="connsiteY40" fmla="*/ 1097280 h 1113906"/>
                        <a:gd name="connsiteX41" fmla="*/ 2452254 w 2502131"/>
                        <a:gd name="connsiteY41" fmla="*/ 1080655 h 1113906"/>
                        <a:gd name="connsiteX42" fmla="*/ 2502131 w 2502131"/>
                        <a:gd name="connsiteY42" fmla="*/ 1072342 h 111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502131" h="1113906">
                          <a:moveTo>
                            <a:pt x="0" y="0"/>
                          </a:moveTo>
                          <a:cubicBezTo>
                            <a:pt x="19159" y="3193"/>
                            <a:pt x="54349" y="6393"/>
                            <a:pt x="74814" y="16626"/>
                          </a:cubicBezTo>
                          <a:cubicBezTo>
                            <a:pt x="83750" y="21094"/>
                            <a:pt x="92167" y="26749"/>
                            <a:pt x="99752" y="33251"/>
                          </a:cubicBezTo>
                          <a:cubicBezTo>
                            <a:pt x="120939" y="51412"/>
                            <a:pt x="157697" y="90707"/>
                            <a:pt x="166254" y="116378"/>
                          </a:cubicBezTo>
                          <a:cubicBezTo>
                            <a:pt x="171796" y="133004"/>
                            <a:pt x="178630" y="149253"/>
                            <a:pt x="182880" y="166255"/>
                          </a:cubicBezTo>
                          <a:cubicBezTo>
                            <a:pt x="185651" y="177339"/>
                            <a:pt x="186083" y="189287"/>
                            <a:pt x="191192" y="199506"/>
                          </a:cubicBezTo>
                          <a:cubicBezTo>
                            <a:pt x="194697" y="206516"/>
                            <a:pt x="202276" y="210589"/>
                            <a:pt x="207818" y="216131"/>
                          </a:cubicBezTo>
                          <a:cubicBezTo>
                            <a:pt x="221340" y="256697"/>
                            <a:pt x="225465" y="283655"/>
                            <a:pt x="257694" y="315884"/>
                          </a:cubicBezTo>
                          <a:cubicBezTo>
                            <a:pt x="268778" y="326968"/>
                            <a:pt x="276075" y="344179"/>
                            <a:pt x="290945" y="349135"/>
                          </a:cubicBezTo>
                          <a:cubicBezTo>
                            <a:pt x="299258" y="351906"/>
                            <a:pt x="307829" y="353995"/>
                            <a:pt x="315883" y="357447"/>
                          </a:cubicBezTo>
                          <a:cubicBezTo>
                            <a:pt x="327273" y="362328"/>
                            <a:pt x="337059" y="371286"/>
                            <a:pt x="349134" y="374073"/>
                          </a:cubicBezTo>
                          <a:cubicBezTo>
                            <a:pt x="373583" y="379715"/>
                            <a:pt x="398896" y="380994"/>
                            <a:pt x="423949" y="382386"/>
                          </a:cubicBezTo>
                          <a:cubicBezTo>
                            <a:pt x="498699" y="386539"/>
                            <a:pt x="573578" y="387927"/>
                            <a:pt x="648392" y="390698"/>
                          </a:cubicBezTo>
                          <a:cubicBezTo>
                            <a:pt x="656705" y="393469"/>
                            <a:pt x="665493" y="395092"/>
                            <a:pt x="673331" y="399011"/>
                          </a:cubicBezTo>
                          <a:cubicBezTo>
                            <a:pt x="682267" y="403479"/>
                            <a:pt x="689595" y="410679"/>
                            <a:pt x="698269" y="415636"/>
                          </a:cubicBezTo>
                          <a:cubicBezTo>
                            <a:pt x="709028" y="421784"/>
                            <a:pt x="720436" y="426720"/>
                            <a:pt x="731520" y="432262"/>
                          </a:cubicBezTo>
                          <a:cubicBezTo>
                            <a:pt x="737062" y="440575"/>
                            <a:pt x="741081" y="450136"/>
                            <a:pt x="748145" y="457200"/>
                          </a:cubicBezTo>
                          <a:cubicBezTo>
                            <a:pt x="755209" y="464265"/>
                            <a:pt x="766842" y="466025"/>
                            <a:pt x="773083" y="473826"/>
                          </a:cubicBezTo>
                          <a:cubicBezTo>
                            <a:pt x="778557" y="480668"/>
                            <a:pt x="777477" y="490927"/>
                            <a:pt x="781396" y="498764"/>
                          </a:cubicBezTo>
                          <a:cubicBezTo>
                            <a:pt x="791883" y="519739"/>
                            <a:pt x="799182" y="524863"/>
                            <a:pt x="814647" y="540327"/>
                          </a:cubicBezTo>
                          <a:cubicBezTo>
                            <a:pt x="817418" y="548640"/>
                            <a:pt x="817580" y="558349"/>
                            <a:pt x="822960" y="565266"/>
                          </a:cubicBezTo>
                          <a:cubicBezTo>
                            <a:pt x="863706" y="617654"/>
                            <a:pt x="868714" y="621269"/>
                            <a:pt x="931025" y="623455"/>
                          </a:cubicBezTo>
                          <a:cubicBezTo>
                            <a:pt x="1069513" y="628314"/>
                            <a:pt x="1208116" y="628996"/>
                            <a:pt x="1346661" y="631767"/>
                          </a:cubicBezTo>
                          <a:cubicBezTo>
                            <a:pt x="1362821" y="643887"/>
                            <a:pt x="1383330" y="656821"/>
                            <a:pt x="1396538" y="673331"/>
                          </a:cubicBezTo>
                          <a:cubicBezTo>
                            <a:pt x="1402779" y="681132"/>
                            <a:pt x="1406767" y="690594"/>
                            <a:pt x="1413163" y="698269"/>
                          </a:cubicBezTo>
                          <a:cubicBezTo>
                            <a:pt x="1420689" y="707300"/>
                            <a:pt x="1430575" y="714176"/>
                            <a:pt x="1438101" y="723207"/>
                          </a:cubicBezTo>
                          <a:cubicBezTo>
                            <a:pt x="1458641" y="747856"/>
                            <a:pt x="1453929" y="752358"/>
                            <a:pt x="1471352" y="781396"/>
                          </a:cubicBezTo>
                          <a:cubicBezTo>
                            <a:pt x="1476387" y="789788"/>
                            <a:pt x="1519429" y="859918"/>
                            <a:pt x="1537854" y="864524"/>
                          </a:cubicBezTo>
                          <a:cubicBezTo>
                            <a:pt x="1548938" y="867295"/>
                            <a:pt x="1560120" y="869697"/>
                            <a:pt x="1571105" y="872836"/>
                          </a:cubicBezTo>
                          <a:cubicBezTo>
                            <a:pt x="1579530" y="875243"/>
                            <a:pt x="1587542" y="879024"/>
                            <a:pt x="1596043" y="881149"/>
                          </a:cubicBezTo>
                          <a:cubicBezTo>
                            <a:pt x="1609750" y="884576"/>
                            <a:pt x="1623752" y="886691"/>
                            <a:pt x="1637607" y="889462"/>
                          </a:cubicBezTo>
                          <a:lnTo>
                            <a:pt x="1911927" y="881149"/>
                          </a:lnTo>
                          <a:cubicBezTo>
                            <a:pt x="1976886" y="878056"/>
                            <a:pt x="1969420" y="878609"/>
                            <a:pt x="2011680" y="864524"/>
                          </a:cubicBezTo>
                          <a:cubicBezTo>
                            <a:pt x="2039389" y="867295"/>
                            <a:pt x="2068952" y="862494"/>
                            <a:pt x="2094807" y="872836"/>
                          </a:cubicBezTo>
                          <a:cubicBezTo>
                            <a:pt x="2112999" y="880113"/>
                            <a:pt x="2136371" y="914400"/>
                            <a:pt x="2136371" y="914400"/>
                          </a:cubicBezTo>
                          <a:cubicBezTo>
                            <a:pt x="2141913" y="931025"/>
                            <a:pt x="2140605" y="951884"/>
                            <a:pt x="2152996" y="964276"/>
                          </a:cubicBezTo>
                          <a:cubicBezTo>
                            <a:pt x="2158538" y="969818"/>
                            <a:pt x="2165589" y="974182"/>
                            <a:pt x="2169621" y="980902"/>
                          </a:cubicBezTo>
                          <a:cubicBezTo>
                            <a:pt x="2185850" y="1007951"/>
                            <a:pt x="2197787" y="1046289"/>
                            <a:pt x="2219498" y="1072342"/>
                          </a:cubicBezTo>
                          <a:cubicBezTo>
                            <a:pt x="2227024" y="1081373"/>
                            <a:pt x="2235405" y="1089754"/>
                            <a:pt x="2244436" y="1097280"/>
                          </a:cubicBezTo>
                          <a:cubicBezTo>
                            <a:pt x="2252111" y="1103676"/>
                            <a:pt x="2261061" y="1108364"/>
                            <a:pt x="2269374" y="1113906"/>
                          </a:cubicBezTo>
                          <a:cubicBezTo>
                            <a:pt x="2319250" y="1108364"/>
                            <a:pt x="2369629" y="1106257"/>
                            <a:pt x="2419003" y="1097280"/>
                          </a:cubicBezTo>
                          <a:cubicBezTo>
                            <a:pt x="2431195" y="1095063"/>
                            <a:pt x="2440864" y="1085536"/>
                            <a:pt x="2452254" y="1080655"/>
                          </a:cubicBezTo>
                          <a:cubicBezTo>
                            <a:pt x="2477785" y="1069713"/>
                            <a:pt x="2475349" y="1072342"/>
                            <a:pt x="2502131" y="1072342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3" name="Puolivapaa piirto 12"/>
                    <p:cNvSpPr/>
                    <p:nvPr/>
                  </p:nvSpPr>
                  <p:spPr>
                    <a:xfrm>
                      <a:off x="5769033" y="324196"/>
                      <a:ext cx="1379912" cy="665019"/>
                    </a:xfrm>
                    <a:custGeom>
                      <a:avLst/>
                      <a:gdLst>
                        <a:gd name="connsiteX0" fmla="*/ 1379912 w 1379912"/>
                        <a:gd name="connsiteY0" fmla="*/ 665019 h 665019"/>
                        <a:gd name="connsiteX1" fmla="*/ 1280160 w 1379912"/>
                        <a:gd name="connsiteY1" fmla="*/ 590204 h 665019"/>
                        <a:gd name="connsiteX2" fmla="*/ 1255222 w 1379912"/>
                        <a:gd name="connsiteY2" fmla="*/ 581891 h 665019"/>
                        <a:gd name="connsiteX3" fmla="*/ 1238596 w 1379912"/>
                        <a:gd name="connsiteY3" fmla="*/ 532015 h 665019"/>
                        <a:gd name="connsiteX4" fmla="*/ 1230283 w 1379912"/>
                        <a:gd name="connsiteY4" fmla="*/ 507077 h 665019"/>
                        <a:gd name="connsiteX5" fmla="*/ 1221971 w 1379912"/>
                        <a:gd name="connsiteY5" fmla="*/ 473826 h 665019"/>
                        <a:gd name="connsiteX6" fmla="*/ 1197032 w 1379912"/>
                        <a:gd name="connsiteY6" fmla="*/ 432262 h 665019"/>
                        <a:gd name="connsiteX7" fmla="*/ 1122218 w 1379912"/>
                        <a:gd name="connsiteY7" fmla="*/ 415637 h 665019"/>
                        <a:gd name="connsiteX8" fmla="*/ 939338 w 1379912"/>
                        <a:gd name="connsiteY8" fmla="*/ 407324 h 665019"/>
                        <a:gd name="connsiteX9" fmla="*/ 889462 w 1379912"/>
                        <a:gd name="connsiteY9" fmla="*/ 390699 h 665019"/>
                        <a:gd name="connsiteX10" fmla="*/ 864523 w 1379912"/>
                        <a:gd name="connsiteY10" fmla="*/ 382386 h 665019"/>
                        <a:gd name="connsiteX11" fmla="*/ 822960 w 1379912"/>
                        <a:gd name="connsiteY11" fmla="*/ 340822 h 665019"/>
                        <a:gd name="connsiteX12" fmla="*/ 764771 w 1379912"/>
                        <a:gd name="connsiteY12" fmla="*/ 282633 h 665019"/>
                        <a:gd name="connsiteX13" fmla="*/ 731520 w 1379912"/>
                        <a:gd name="connsiteY13" fmla="*/ 249382 h 665019"/>
                        <a:gd name="connsiteX14" fmla="*/ 714894 w 1379912"/>
                        <a:gd name="connsiteY14" fmla="*/ 232757 h 665019"/>
                        <a:gd name="connsiteX15" fmla="*/ 407323 w 1379912"/>
                        <a:gd name="connsiteY15" fmla="*/ 232757 h 665019"/>
                        <a:gd name="connsiteX16" fmla="*/ 382385 w 1379912"/>
                        <a:gd name="connsiteY16" fmla="*/ 224444 h 665019"/>
                        <a:gd name="connsiteX17" fmla="*/ 365760 w 1379912"/>
                        <a:gd name="connsiteY17" fmla="*/ 199506 h 665019"/>
                        <a:gd name="connsiteX18" fmla="*/ 349134 w 1379912"/>
                        <a:gd name="connsiteY18" fmla="*/ 182880 h 665019"/>
                        <a:gd name="connsiteX19" fmla="*/ 340822 w 1379912"/>
                        <a:gd name="connsiteY19" fmla="*/ 157942 h 665019"/>
                        <a:gd name="connsiteX20" fmla="*/ 315883 w 1379912"/>
                        <a:gd name="connsiteY20" fmla="*/ 108066 h 665019"/>
                        <a:gd name="connsiteX21" fmla="*/ 290945 w 1379912"/>
                        <a:gd name="connsiteY21" fmla="*/ 58189 h 665019"/>
                        <a:gd name="connsiteX22" fmla="*/ 108065 w 1379912"/>
                        <a:gd name="connsiteY22" fmla="*/ 49877 h 665019"/>
                        <a:gd name="connsiteX23" fmla="*/ 41563 w 1379912"/>
                        <a:gd name="connsiteY23" fmla="*/ 33251 h 665019"/>
                        <a:gd name="connsiteX24" fmla="*/ 16625 w 1379912"/>
                        <a:gd name="connsiteY24" fmla="*/ 16626 h 665019"/>
                        <a:gd name="connsiteX25" fmla="*/ 0 w 1379912"/>
                        <a:gd name="connsiteY25" fmla="*/ 0 h 665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1379912" h="665019">
                          <a:moveTo>
                            <a:pt x="1379912" y="665019"/>
                          </a:moveTo>
                          <a:cubicBezTo>
                            <a:pt x="1363701" y="651509"/>
                            <a:pt x="1302788" y="597747"/>
                            <a:pt x="1280160" y="590204"/>
                          </a:cubicBezTo>
                          <a:lnTo>
                            <a:pt x="1255222" y="581891"/>
                          </a:lnTo>
                          <a:lnTo>
                            <a:pt x="1238596" y="532015"/>
                          </a:lnTo>
                          <a:cubicBezTo>
                            <a:pt x="1235825" y="523702"/>
                            <a:pt x="1232408" y="515578"/>
                            <a:pt x="1230283" y="507077"/>
                          </a:cubicBezTo>
                          <a:cubicBezTo>
                            <a:pt x="1227512" y="495993"/>
                            <a:pt x="1225110" y="484811"/>
                            <a:pt x="1221971" y="473826"/>
                          </a:cubicBezTo>
                          <a:cubicBezTo>
                            <a:pt x="1216560" y="454887"/>
                            <a:pt x="1215041" y="443068"/>
                            <a:pt x="1197032" y="432262"/>
                          </a:cubicBezTo>
                          <a:cubicBezTo>
                            <a:pt x="1182233" y="423382"/>
                            <a:pt x="1130479" y="416227"/>
                            <a:pt x="1122218" y="415637"/>
                          </a:cubicBezTo>
                          <a:cubicBezTo>
                            <a:pt x="1061350" y="411289"/>
                            <a:pt x="1000298" y="410095"/>
                            <a:pt x="939338" y="407324"/>
                          </a:cubicBezTo>
                          <a:lnTo>
                            <a:pt x="889462" y="390699"/>
                          </a:lnTo>
                          <a:lnTo>
                            <a:pt x="864523" y="382386"/>
                          </a:lnTo>
                          <a:cubicBezTo>
                            <a:pt x="831275" y="332513"/>
                            <a:pt x="867292" y="379612"/>
                            <a:pt x="822960" y="340822"/>
                          </a:cubicBezTo>
                          <a:cubicBezTo>
                            <a:pt x="822914" y="340782"/>
                            <a:pt x="776426" y="294288"/>
                            <a:pt x="764771" y="282633"/>
                          </a:cubicBezTo>
                          <a:lnTo>
                            <a:pt x="731520" y="249382"/>
                          </a:lnTo>
                          <a:lnTo>
                            <a:pt x="714894" y="232757"/>
                          </a:lnTo>
                          <a:cubicBezTo>
                            <a:pt x="573956" y="246850"/>
                            <a:pt x="614742" y="246585"/>
                            <a:pt x="407323" y="232757"/>
                          </a:cubicBezTo>
                          <a:cubicBezTo>
                            <a:pt x="398580" y="232174"/>
                            <a:pt x="390698" y="227215"/>
                            <a:pt x="382385" y="224444"/>
                          </a:cubicBezTo>
                          <a:cubicBezTo>
                            <a:pt x="376843" y="216131"/>
                            <a:pt x="372001" y="207307"/>
                            <a:pt x="365760" y="199506"/>
                          </a:cubicBezTo>
                          <a:cubicBezTo>
                            <a:pt x="360864" y="193386"/>
                            <a:pt x="353166" y="189601"/>
                            <a:pt x="349134" y="182880"/>
                          </a:cubicBezTo>
                          <a:cubicBezTo>
                            <a:pt x="344626" y="175366"/>
                            <a:pt x="344741" y="165779"/>
                            <a:pt x="340822" y="157942"/>
                          </a:cubicBezTo>
                          <a:cubicBezTo>
                            <a:pt x="316535" y="109367"/>
                            <a:pt x="329812" y="156818"/>
                            <a:pt x="315883" y="108066"/>
                          </a:cubicBezTo>
                          <a:cubicBezTo>
                            <a:pt x="313493" y="99699"/>
                            <a:pt x="310283" y="60606"/>
                            <a:pt x="290945" y="58189"/>
                          </a:cubicBezTo>
                          <a:cubicBezTo>
                            <a:pt x="230393" y="50620"/>
                            <a:pt x="169025" y="52648"/>
                            <a:pt x="108065" y="49877"/>
                          </a:cubicBezTo>
                          <a:cubicBezTo>
                            <a:pt x="92256" y="46715"/>
                            <a:pt x="58604" y="41771"/>
                            <a:pt x="41563" y="33251"/>
                          </a:cubicBezTo>
                          <a:cubicBezTo>
                            <a:pt x="32627" y="28783"/>
                            <a:pt x="24426" y="22867"/>
                            <a:pt x="16625" y="16626"/>
                          </a:cubicBezTo>
                          <a:cubicBezTo>
                            <a:pt x="10505" y="11730"/>
                            <a:pt x="0" y="0"/>
                            <a:pt x="0" y="0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4" name="Puolivapaa piirto 13"/>
                    <p:cNvSpPr/>
                    <p:nvPr/>
                  </p:nvSpPr>
                  <p:spPr>
                    <a:xfrm>
                      <a:off x="7647709" y="174567"/>
                      <a:ext cx="1014153" cy="548640"/>
                    </a:xfrm>
                    <a:custGeom>
                      <a:avLst/>
                      <a:gdLst>
                        <a:gd name="connsiteX0" fmla="*/ 0 w 1014153"/>
                        <a:gd name="connsiteY0" fmla="*/ 548640 h 548640"/>
                        <a:gd name="connsiteX1" fmla="*/ 33251 w 1014153"/>
                        <a:gd name="connsiteY1" fmla="*/ 507077 h 548640"/>
                        <a:gd name="connsiteX2" fmla="*/ 83127 w 1014153"/>
                        <a:gd name="connsiteY2" fmla="*/ 473826 h 548640"/>
                        <a:gd name="connsiteX3" fmla="*/ 133004 w 1014153"/>
                        <a:gd name="connsiteY3" fmla="*/ 465513 h 548640"/>
                        <a:gd name="connsiteX4" fmla="*/ 282633 w 1014153"/>
                        <a:gd name="connsiteY4" fmla="*/ 440575 h 548640"/>
                        <a:gd name="connsiteX5" fmla="*/ 299258 w 1014153"/>
                        <a:gd name="connsiteY5" fmla="*/ 423949 h 548640"/>
                        <a:gd name="connsiteX6" fmla="*/ 315884 w 1014153"/>
                        <a:gd name="connsiteY6" fmla="*/ 374073 h 548640"/>
                        <a:gd name="connsiteX7" fmla="*/ 332509 w 1014153"/>
                        <a:gd name="connsiteY7" fmla="*/ 315884 h 548640"/>
                        <a:gd name="connsiteX8" fmla="*/ 340822 w 1014153"/>
                        <a:gd name="connsiteY8" fmla="*/ 290946 h 548640"/>
                        <a:gd name="connsiteX9" fmla="*/ 357447 w 1014153"/>
                        <a:gd name="connsiteY9" fmla="*/ 232757 h 548640"/>
                        <a:gd name="connsiteX10" fmla="*/ 374073 w 1014153"/>
                        <a:gd name="connsiteY10" fmla="*/ 216131 h 548640"/>
                        <a:gd name="connsiteX11" fmla="*/ 390698 w 1014153"/>
                        <a:gd name="connsiteY11" fmla="*/ 191193 h 548640"/>
                        <a:gd name="connsiteX12" fmla="*/ 440575 w 1014153"/>
                        <a:gd name="connsiteY12" fmla="*/ 174568 h 548640"/>
                        <a:gd name="connsiteX13" fmla="*/ 507076 w 1014153"/>
                        <a:gd name="connsiteY13" fmla="*/ 182880 h 548640"/>
                        <a:gd name="connsiteX14" fmla="*/ 581891 w 1014153"/>
                        <a:gd name="connsiteY14" fmla="*/ 207818 h 548640"/>
                        <a:gd name="connsiteX15" fmla="*/ 631767 w 1014153"/>
                        <a:gd name="connsiteY15" fmla="*/ 216131 h 548640"/>
                        <a:gd name="connsiteX16" fmla="*/ 723207 w 1014153"/>
                        <a:gd name="connsiteY16" fmla="*/ 207818 h 548640"/>
                        <a:gd name="connsiteX17" fmla="*/ 756458 w 1014153"/>
                        <a:gd name="connsiteY17" fmla="*/ 141317 h 548640"/>
                        <a:gd name="connsiteX18" fmla="*/ 764771 w 1014153"/>
                        <a:gd name="connsiteY18" fmla="*/ 116378 h 548640"/>
                        <a:gd name="connsiteX19" fmla="*/ 789709 w 1014153"/>
                        <a:gd name="connsiteY19" fmla="*/ 99753 h 548640"/>
                        <a:gd name="connsiteX20" fmla="*/ 806335 w 1014153"/>
                        <a:gd name="connsiteY20" fmla="*/ 74815 h 548640"/>
                        <a:gd name="connsiteX21" fmla="*/ 831273 w 1014153"/>
                        <a:gd name="connsiteY21" fmla="*/ 66502 h 548640"/>
                        <a:gd name="connsiteX22" fmla="*/ 914400 w 1014153"/>
                        <a:gd name="connsiteY22" fmla="*/ 58189 h 548640"/>
                        <a:gd name="connsiteX23" fmla="*/ 1014153 w 1014153"/>
                        <a:gd name="connsiteY23" fmla="*/ 8313 h 548640"/>
                        <a:gd name="connsiteX24" fmla="*/ 1014153 w 1014153"/>
                        <a:gd name="connsiteY24" fmla="*/ 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014153" h="548640">
                          <a:moveTo>
                            <a:pt x="0" y="548640"/>
                          </a:moveTo>
                          <a:cubicBezTo>
                            <a:pt x="13186" y="509084"/>
                            <a:pt x="-932" y="534424"/>
                            <a:pt x="33251" y="507077"/>
                          </a:cubicBezTo>
                          <a:cubicBezTo>
                            <a:pt x="58610" y="486789"/>
                            <a:pt x="42910" y="485891"/>
                            <a:pt x="83127" y="473826"/>
                          </a:cubicBezTo>
                          <a:cubicBezTo>
                            <a:pt x="99271" y="468983"/>
                            <a:pt x="116335" y="468013"/>
                            <a:pt x="133004" y="465513"/>
                          </a:cubicBezTo>
                          <a:cubicBezTo>
                            <a:pt x="269815" y="444992"/>
                            <a:pt x="208706" y="459057"/>
                            <a:pt x="282633" y="440575"/>
                          </a:cubicBezTo>
                          <a:cubicBezTo>
                            <a:pt x="288175" y="435033"/>
                            <a:pt x="295753" y="430959"/>
                            <a:pt x="299258" y="423949"/>
                          </a:cubicBezTo>
                          <a:cubicBezTo>
                            <a:pt x="307095" y="408274"/>
                            <a:pt x="310342" y="390698"/>
                            <a:pt x="315884" y="374073"/>
                          </a:cubicBezTo>
                          <a:cubicBezTo>
                            <a:pt x="335810" y="314294"/>
                            <a:pt x="311638" y="388932"/>
                            <a:pt x="332509" y="315884"/>
                          </a:cubicBezTo>
                          <a:cubicBezTo>
                            <a:pt x="334916" y="307459"/>
                            <a:pt x="338415" y="299371"/>
                            <a:pt x="340822" y="290946"/>
                          </a:cubicBezTo>
                          <a:cubicBezTo>
                            <a:pt x="342797" y="284034"/>
                            <a:pt x="352013" y="241813"/>
                            <a:pt x="357447" y="232757"/>
                          </a:cubicBezTo>
                          <a:cubicBezTo>
                            <a:pt x="361479" y="226036"/>
                            <a:pt x="369177" y="222251"/>
                            <a:pt x="374073" y="216131"/>
                          </a:cubicBezTo>
                          <a:cubicBezTo>
                            <a:pt x="380314" y="208330"/>
                            <a:pt x="382226" y="196488"/>
                            <a:pt x="390698" y="191193"/>
                          </a:cubicBezTo>
                          <a:cubicBezTo>
                            <a:pt x="405559" y="181905"/>
                            <a:pt x="440575" y="174568"/>
                            <a:pt x="440575" y="174568"/>
                          </a:cubicBezTo>
                          <a:cubicBezTo>
                            <a:pt x="462742" y="177339"/>
                            <a:pt x="485040" y="179207"/>
                            <a:pt x="507076" y="182880"/>
                          </a:cubicBezTo>
                          <a:cubicBezTo>
                            <a:pt x="565227" y="192572"/>
                            <a:pt x="516104" y="189876"/>
                            <a:pt x="581891" y="207818"/>
                          </a:cubicBezTo>
                          <a:cubicBezTo>
                            <a:pt x="598152" y="212253"/>
                            <a:pt x="615142" y="213360"/>
                            <a:pt x="631767" y="216131"/>
                          </a:cubicBezTo>
                          <a:cubicBezTo>
                            <a:pt x="662247" y="213360"/>
                            <a:pt x="693385" y="214700"/>
                            <a:pt x="723207" y="207818"/>
                          </a:cubicBezTo>
                          <a:cubicBezTo>
                            <a:pt x="744165" y="202982"/>
                            <a:pt x="755377" y="144561"/>
                            <a:pt x="756458" y="141317"/>
                          </a:cubicBezTo>
                          <a:cubicBezTo>
                            <a:pt x="759229" y="133004"/>
                            <a:pt x="757480" y="121239"/>
                            <a:pt x="764771" y="116378"/>
                          </a:cubicBezTo>
                          <a:lnTo>
                            <a:pt x="789709" y="99753"/>
                          </a:lnTo>
                          <a:cubicBezTo>
                            <a:pt x="795251" y="91440"/>
                            <a:pt x="798534" y="81056"/>
                            <a:pt x="806335" y="74815"/>
                          </a:cubicBezTo>
                          <a:cubicBezTo>
                            <a:pt x="813177" y="69341"/>
                            <a:pt x="822613" y="67834"/>
                            <a:pt x="831273" y="66502"/>
                          </a:cubicBezTo>
                          <a:cubicBezTo>
                            <a:pt x="858796" y="62267"/>
                            <a:pt x="886691" y="60960"/>
                            <a:pt x="914400" y="58189"/>
                          </a:cubicBezTo>
                          <a:cubicBezTo>
                            <a:pt x="924085" y="55768"/>
                            <a:pt x="1014153" y="45369"/>
                            <a:pt x="1014153" y="8313"/>
                          </a:cubicBezTo>
                          <a:lnTo>
                            <a:pt x="1014153" y="0"/>
                          </a:ln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5" name="Puolivapaa piirto 14"/>
                    <p:cNvSpPr/>
                    <p:nvPr/>
                  </p:nvSpPr>
                  <p:spPr>
                    <a:xfrm>
                      <a:off x="7922029" y="922713"/>
                      <a:ext cx="1729047" cy="157942"/>
                    </a:xfrm>
                    <a:custGeom>
                      <a:avLst/>
                      <a:gdLst>
                        <a:gd name="connsiteX0" fmla="*/ 0 w 1729047"/>
                        <a:gd name="connsiteY0" fmla="*/ 33251 h 157942"/>
                        <a:gd name="connsiteX1" fmla="*/ 41564 w 1729047"/>
                        <a:gd name="connsiteY1" fmla="*/ 58189 h 157942"/>
                        <a:gd name="connsiteX2" fmla="*/ 83127 w 1729047"/>
                        <a:gd name="connsiteY2" fmla="*/ 49876 h 157942"/>
                        <a:gd name="connsiteX3" fmla="*/ 133004 w 1729047"/>
                        <a:gd name="connsiteY3" fmla="*/ 58189 h 157942"/>
                        <a:gd name="connsiteX4" fmla="*/ 157942 w 1729047"/>
                        <a:gd name="connsiteY4" fmla="*/ 83127 h 157942"/>
                        <a:gd name="connsiteX5" fmla="*/ 224444 w 1729047"/>
                        <a:gd name="connsiteY5" fmla="*/ 99752 h 157942"/>
                        <a:gd name="connsiteX6" fmla="*/ 274320 w 1729047"/>
                        <a:gd name="connsiteY6" fmla="*/ 116378 h 157942"/>
                        <a:gd name="connsiteX7" fmla="*/ 307571 w 1729047"/>
                        <a:gd name="connsiteY7" fmla="*/ 124691 h 157942"/>
                        <a:gd name="connsiteX8" fmla="*/ 374073 w 1729047"/>
                        <a:gd name="connsiteY8" fmla="*/ 116378 h 157942"/>
                        <a:gd name="connsiteX9" fmla="*/ 423949 w 1729047"/>
                        <a:gd name="connsiteY9" fmla="*/ 74814 h 157942"/>
                        <a:gd name="connsiteX10" fmla="*/ 448887 w 1729047"/>
                        <a:gd name="connsiteY10" fmla="*/ 66502 h 157942"/>
                        <a:gd name="connsiteX11" fmla="*/ 490451 w 1729047"/>
                        <a:gd name="connsiteY11" fmla="*/ 33251 h 157942"/>
                        <a:gd name="connsiteX12" fmla="*/ 523702 w 1729047"/>
                        <a:gd name="connsiteY12" fmla="*/ 24938 h 157942"/>
                        <a:gd name="connsiteX13" fmla="*/ 590204 w 1729047"/>
                        <a:gd name="connsiteY13" fmla="*/ 0 h 157942"/>
                        <a:gd name="connsiteX14" fmla="*/ 631767 w 1729047"/>
                        <a:gd name="connsiteY14" fmla="*/ 16625 h 157942"/>
                        <a:gd name="connsiteX15" fmla="*/ 706582 w 1729047"/>
                        <a:gd name="connsiteY15" fmla="*/ 99752 h 157942"/>
                        <a:gd name="connsiteX16" fmla="*/ 756458 w 1729047"/>
                        <a:gd name="connsiteY16" fmla="*/ 157942 h 157942"/>
                        <a:gd name="connsiteX17" fmla="*/ 897775 w 1729047"/>
                        <a:gd name="connsiteY17" fmla="*/ 141316 h 157942"/>
                        <a:gd name="connsiteX18" fmla="*/ 947651 w 1729047"/>
                        <a:gd name="connsiteY18" fmla="*/ 116378 h 157942"/>
                        <a:gd name="connsiteX19" fmla="*/ 1005840 w 1729047"/>
                        <a:gd name="connsiteY19" fmla="*/ 66502 h 157942"/>
                        <a:gd name="connsiteX20" fmla="*/ 1030778 w 1729047"/>
                        <a:gd name="connsiteY20" fmla="*/ 58189 h 157942"/>
                        <a:gd name="connsiteX21" fmla="*/ 1072342 w 1729047"/>
                        <a:gd name="connsiteY21" fmla="*/ 24938 h 157942"/>
                        <a:gd name="connsiteX22" fmla="*/ 1122218 w 1729047"/>
                        <a:gd name="connsiteY22" fmla="*/ 41563 h 157942"/>
                        <a:gd name="connsiteX23" fmla="*/ 1188720 w 1729047"/>
                        <a:gd name="connsiteY23" fmla="*/ 83127 h 157942"/>
                        <a:gd name="connsiteX24" fmla="*/ 1221971 w 1729047"/>
                        <a:gd name="connsiteY24" fmla="*/ 91440 h 157942"/>
                        <a:gd name="connsiteX25" fmla="*/ 1246909 w 1729047"/>
                        <a:gd name="connsiteY25" fmla="*/ 99752 h 157942"/>
                        <a:gd name="connsiteX26" fmla="*/ 1388226 w 1729047"/>
                        <a:gd name="connsiteY26" fmla="*/ 83127 h 157942"/>
                        <a:gd name="connsiteX27" fmla="*/ 1438102 w 1729047"/>
                        <a:gd name="connsiteY27" fmla="*/ 66502 h 157942"/>
                        <a:gd name="connsiteX28" fmla="*/ 1454727 w 1729047"/>
                        <a:gd name="connsiteY28" fmla="*/ 49876 h 157942"/>
                        <a:gd name="connsiteX29" fmla="*/ 1479666 w 1729047"/>
                        <a:gd name="connsiteY29" fmla="*/ 41563 h 157942"/>
                        <a:gd name="connsiteX30" fmla="*/ 1554480 w 1729047"/>
                        <a:gd name="connsiteY30" fmla="*/ 83127 h 157942"/>
                        <a:gd name="connsiteX31" fmla="*/ 1604356 w 1729047"/>
                        <a:gd name="connsiteY31" fmla="*/ 99752 h 157942"/>
                        <a:gd name="connsiteX32" fmla="*/ 1645920 w 1729047"/>
                        <a:gd name="connsiteY32" fmla="*/ 91440 h 157942"/>
                        <a:gd name="connsiteX33" fmla="*/ 1687484 w 1729047"/>
                        <a:gd name="connsiteY33" fmla="*/ 58189 h 157942"/>
                        <a:gd name="connsiteX34" fmla="*/ 1712422 w 1729047"/>
                        <a:gd name="connsiteY34" fmla="*/ 49876 h 157942"/>
                        <a:gd name="connsiteX35" fmla="*/ 1729047 w 1729047"/>
                        <a:gd name="connsiteY35" fmla="*/ 41563 h 157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729047" h="157942">
                          <a:moveTo>
                            <a:pt x="0" y="33251"/>
                          </a:moveTo>
                          <a:cubicBezTo>
                            <a:pt x="13855" y="41564"/>
                            <a:pt x="25721" y="55020"/>
                            <a:pt x="41564" y="58189"/>
                          </a:cubicBezTo>
                          <a:cubicBezTo>
                            <a:pt x="55418" y="60960"/>
                            <a:pt x="68998" y="49876"/>
                            <a:pt x="83127" y="49876"/>
                          </a:cubicBezTo>
                          <a:cubicBezTo>
                            <a:pt x="99982" y="49876"/>
                            <a:pt x="116378" y="55418"/>
                            <a:pt x="133004" y="58189"/>
                          </a:cubicBezTo>
                          <a:cubicBezTo>
                            <a:pt x="141317" y="66502"/>
                            <a:pt x="148161" y="76606"/>
                            <a:pt x="157942" y="83127"/>
                          </a:cubicBezTo>
                          <a:cubicBezTo>
                            <a:pt x="169586" y="90890"/>
                            <a:pt x="217337" y="97814"/>
                            <a:pt x="224444" y="99752"/>
                          </a:cubicBezTo>
                          <a:cubicBezTo>
                            <a:pt x="241351" y="104363"/>
                            <a:pt x="257319" y="112128"/>
                            <a:pt x="274320" y="116378"/>
                          </a:cubicBezTo>
                          <a:lnTo>
                            <a:pt x="307571" y="124691"/>
                          </a:lnTo>
                          <a:cubicBezTo>
                            <a:pt x="329738" y="121920"/>
                            <a:pt x="352520" y="122256"/>
                            <a:pt x="374073" y="116378"/>
                          </a:cubicBezTo>
                          <a:cubicBezTo>
                            <a:pt x="397085" y="110102"/>
                            <a:pt x="405723" y="86965"/>
                            <a:pt x="423949" y="74814"/>
                          </a:cubicBezTo>
                          <a:cubicBezTo>
                            <a:pt x="431240" y="69954"/>
                            <a:pt x="440574" y="69273"/>
                            <a:pt x="448887" y="66502"/>
                          </a:cubicBezTo>
                          <a:cubicBezTo>
                            <a:pt x="462295" y="53094"/>
                            <a:pt x="472099" y="41116"/>
                            <a:pt x="490451" y="33251"/>
                          </a:cubicBezTo>
                          <a:cubicBezTo>
                            <a:pt x="500952" y="28751"/>
                            <a:pt x="513005" y="28950"/>
                            <a:pt x="523702" y="24938"/>
                          </a:cubicBezTo>
                          <a:cubicBezTo>
                            <a:pt x="610631" y="-7661"/>
                            <a:pt x="504864" y="21333"/>
                            <a:pt x="590204" y="0"/>
                          </a:cubicBezTo>
                          <a:cubicBezTo>
                            <a:pt x="604058" y="5542"/>
                            <a:pt x="619699" y="7849"/>
                            <a:pt x="631767" y="16625"/>
                          </a:cubicBezTo>
                          <a:cubicBezTo>
                            <a:pt x="682649" y="53630"/>
                            <a:pt x="672717" y="61049"/>
                            <a:pt x="706582" y="99752"/>
                          </a:cubicBezTo>
                          <a:cubicBezTo>
                            <a:pt x="763018" y="164249"/>
                            <a:pt x="720864" y="104548"/>
                            <a:pt x="756458" y="157942"/>
                          </a:cubicBezTo>
                          <a:cubicBezTo>
                            <a:pt x="799828" y="154844"/>
                            <a:pt x="854359" y="160612"/>
                            <a:pt x="897775" y="141316"/>
                          </a:cubicBezTo>
                          <a:cubicBezTo>
                            <a:pt x="914761" y="133767"/>
                            <a:pt x="931026" y="124691"/>
                            <a:pt x="947651" y="116378"/>
                          </a:cubicBezTo>
                          <a:cubicBezTo>
                            <a:pt x="966995" y="97033"/>
                            <a:pt x="980402" y="82400"/>
                            <a:pt x="1005840" y="66502"/>
                          </a:cubicBezTo>
                          <a:cubicBezTo>
                            <a:pt x="1013270" y="61858"/>
                            <a:pt x="1022465" y="60960"/>
                            <a:pt x="1030778" y="58189"/>
                          </a:cubicBezTo>
                          <a:cubicBezTo>
                            <a:pt x="1038015" y="50952"/>
                            <a:pt x="1061855" y="24938"/>
                            <a:pt x="1072342" y="24938"/>
                          </a:cubicBezTo>
                          <a:cubicBezTo>
                            <a:pt x="1089867" y="24938"/>
                            <a:pt x="1105593" y="36021"/>
                            <a:pt x="1122218" y="41563"/>
                          </a:cubicBezTo>
                          <a:cubicBezTo>
                            <a:pt x="1148375" y="61181"/>
                            <a:pt x="1158289" y="71715"/>
                            <a:pt x="1188720" y="83127"/>
                          </a:cubicBezTo>
                          <a:cubicBezTo>
                            <a:pt x="1199417" y="87138"/>
                            <a:pt x="1210986" y="88301"/>
                            <a:pt x="1221971" y="91440"/>
                          </a:cubicBezTo>
                          <a:cubicBezTo>
                            <a:pt x="1230396" y="93847"/>
                            <a:pt x="1238596" y="96981"/>
                            <a:pt x="1246909" y="99752"/>
                          </a:cubicBezTo>
                          <a:cubicBezTo>
                            <a:pt x="1294015" y="94210"/>
                            <a:pt x="1341497" y="91254"/>
                            <a:pt x="1388226" y="83127"/>
                          </a:cubicBezTo>
                          <a:cubicBezTo>
                            <a:pt x="1405491" y="80124"/>
                            <a:pt x="1438102" y="66502"/>
                            <a:pt x="1438102" y="66502"/>
                          </a:cubicBezTo>
                          <a:cubicBezTo>
                            <a:pt x="1443644" y="60960"/>
                            <a:pt x="1448007" y="53908"/>
                            <a:pt x="1454727" y="49876"/>
                          </a:cubicBezTo>
                          <a:cubicBezTo>
                            <a:pt x="1462241" y="45368"/>
                            <a:pt x="1470903" y="41563"/>
                            <a:pt x="1479666" y="41563"/>
                          </a:cubicBezTo>
                          <a:cubicBezTo>
                            <a:pt x="1504734" y="41563"/>
                            <a:pt x="1540242" y="78381"/>
                            <a:pt x="1554480" y="83127"/>
                          </a:cubicBezTo>
                          <a:lnTo>
                            <a:pt x="1604356" y="99752"/>
                          </a:lnTo>
                          <a:cubicBezTo>
                            <a:pt x="1618211" y="96981"/>
                            <a:pt x="1632691" y="96401"/>
                            <a:pt x="1645920" y="91440"/>
                          </a:cubicBezTo>
                          <a:cubicBezTo>
                            <a:pt x="1690277" y="74806"/>
                            <a:pt x="1653675" y="78474"/>
                            <a:pt x="1687484" y="58189"/>
                          </a:cubicBezTo>
                          <a:cubicBezTo>
                            <a:pt x="1694998" y="53681"/>
                            <a:pt x="1704286" y="53130"/>
                            <a:pt x="1712422" y="49876"/>
                          </a:cubicBezTo>
                          <a:cubicBezTo>
                            <a:pt x="1718175" y="47575"/>
                            <a:pt x="1723505" y="44334"/>
                            <a:pt x="1729047" y="41563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</p:grpSp>
              <p:sp>
                <p:nvSpPr>
                  <p:cNvPr id="17" name="Suorakulmio 16"/>
                  <p:cNvSpPr/>
                  <p:nvPr/>
                </p:nvSpPr>
                <p:spPr>
                  <a:xfrm flipV="1">
                    <a:off x="3067396" y="3005051"/>
                    <a:ext cx="581891" cy="1014153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18" name="Suorakulmio 17"/>
                  <p:cNvSpPr/>
                  <p:nvPr/>
                </p:nvSpPr>
                <p:spPr>
                  <a:xfrm flipV="1">
                    <a:off x="2003366" y="2693323"/>
                    <a:ext cx="257695" cy="1014153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19" name="Suorakulmio 18"/>
                  <p:cNvSpPr/>
                  <p:nvPr/>
                </p:nvSpPr>
                <p:spPr>
                  <a:xfrm>
                    <a:off x="3944389" y="2419003"/>
                    <a:ext cx="457200" cy="1562793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20" name="Suorakulmio 19"/>
                  <p:cNvSpPr/>
                  <p:nvPr/>
                </p:nvSpPr>
                <p:spPr>
                  <a:xfrm>
                    <a:off x="3458095" y="1338349"/>
                    <a:ext cx="124690" cy="1666702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</p:grpSp>
            <p:grpSp>
              <p:nvGrpSpPr>
                <p:cNvPr id="36" name="Ryhmä 35"/>
                <p:cNvGrpSpPr/>
                <p:nvPr/>
              </p:nvGrpSpPr>
              <p:grpSpPr>
                <a:xfrm>
                  <a:off x="219350" y="2351447"/>
                  <a:ext cx="1655170" cy="1630349"/>
                  <a:chOff x="1388638" y="4705003"/>
                  <a:chExt cx="1655170" cy="1630349"/>
                </a:xfrm>
              </p:grpSpPr>
              <p:sp>
                <p:nvSpPr>
                  <p:cNvPr id="30" name="Puolivapaa piirto 29"/>
                  <p:cNvSpPr/>
                  <p:nvPr/>
                </p:nvSpPr>
                <p:spPr>
                  <a:xfrm>
                    <a:off x="2544517" y="4979525"/>
                    <a:ext cx="499291" cy="607046"/>
                  </a:xfrm>
                  <a:custGeom>
                    <a:avLst/>
                    <a:gdLst>
                      <a:gd name="connsiteX0" fmla="*/ 41563 w 499291"/>
                      <a:gd name="connsiteY0" fmla="*/ 291163 h 607046"/>
                      <a:gd name="connsiteX1" fmla="*/ 58189 w 499291"/>
                      <a:gd name="connsiteY1" fmla="*/ 249599 h 607046"/>
                      <a:gd name="connsiteX2" fmla="*/ 41563 w 499291"/>
                      <a:gd name="connsiteY2" fmla="*/ 133221 h 607046"/>
                      <a:gd name="connsiteX3" fmla="*/ 24938 w 499291"/>
                      <a:gd name="connsiteY3" fmla="*/ 108283 h 607046"/>
                      <a:gd name="connsiteX4" fmla="*/ 0 w 499291"/>
                      <a:gd name="connsiteY4" fmla="*/ 16843 h 607046"/>
                      <a:gd name="connsiteX5" fmla="*/ 16625 w 499291"/>
                      <a:gd name="connsiteY5" fmla="*/ 217 h 607046"/>
                      <a:gd name="connsiteX6" fmla="*/ 116378 w 499291"/>
                      <a:gd name="connsiteY6" fmla="*/ 16843 h 607046"/>
                      <a:gd name="connsiteX7" fmla="*/ 141316 w 499291"/>
                      <a:gd name="connsiteY7" fmla="*/ 33468 h 607046"/>
                      <a:gd name="connsiteX8" fmla="*/ 174567 w 499291"/>
                      <a:gd name="connsiteY8" fmla="*/ 75032 h 607046"/>
                      <a:gd name="connsiteX9" fmla="*/ 199505 w 499291"/>
                      <a:gd name="connsiteY9" fmla="*/ 83344 h 607046"/>
                      <a:gd name="connsiteX10" fmla="*/ 349134 w 499291"/>
                      <a:gd name="connsiteY10" fmla="*/ 91657 h 607046"/>
                      <a:gd name="connsiteX11" fmla="*/ 365760 w 499291"/>
                      <a:gd name="connsiteY11" fmla="*/ 108283 h 607046"/>
                      <a:gd name="connsiteX12" fmla="*/ 382385 w 499291"/>
                      <a:gd name="connsiteY12" fmla="*/ 158159 h 607046"/>
                      <a:gd name="connsiteX13" fmla="*/ 415636 w 499291"/>
                      <a:gd name="connsiteY13" fmla="*/ 249599 h 607046"/>
                      <a:gd name="connsiteX14" fmla="*/ 440574 w 499291"/>
                      <a:gd name="connsiteY14" fmla="*/ 257912 h 607046"/>
                      <a:gd name="connsiteX15" fmla="*/ 473825 w 499291"/>
                      <a:gd name="connsiteY15" fmla="*/ 291163 h 607046"/>
                      <a:gd name="connsiteX16" fmla="*/ 490451 w 499291"/>
                      <a:gd name="connsiteY16" fmla="*/ 307788 h 607046"/>
                      <a:gd name="connsiteX17" fmla="*/ 490451 w 499291"/>
                      <a:gd name="connsiteY17" fmla="*/ 374290 h 607046"/>
                      <a:gd name="connsiteX18" fmla="*/ 473825 w 499291"/>
                      <a:gd name="connsiteY18" fmla="*/ 424166 h 607046"/>
                      <a:gd name="connsiteX19" fmla="*/ 465512 w 499291"/>
                      <a:gd name="connsiteY19" fmla="*/ 449104 h 607046"/>
                      <a:gd name="connsiteX20" fmla="*/ 432261 w 499291"/>
                      <a:gd name="connsiteY20" fmla="*/ 482355 h 607046"/>
                      <a:gd name="connsiteX21" fmla="*/ 407323 w 499291"/>
                      <a:gd name="connsiteY21" fmla="*/ 507293 h 607046"/>
                      <a:gd name="connsiteX22" fmla="*/ 382385 w 499291"/>
                      <a:gd name="connsiteY22" fmla="*/ 515606 h 607046"/>
                      <a:gd name="connsiteX23" fmla="*/ 390698 w 499291"/>
                      <a:gd name="connsiteY23" fmla="*/ 557170 h 607046"/>
                      <a:gd name="connsiteX24" fmla="*/ 382385 w 499291"/>
                      <a:gd name="connsiteY24" fmla="*/ 607046 h 607046"/>
                      <a:gd name="connsiteX25" fmla="*/ 224443 w 499291"/>
                      <a:gd name="connsiteY25" fmla="*/ 598733 h 607046"/>
                      <a:gd name="connsiteX26" fmla="*/ 174567 w 499291"/>
                      <a:gd name="connsiteY26" fmla="*/ 582108 h 607046"/>
                      <a:gd name="connsiteX27" fmla="*/ 157941 w 499291"/>
                      <a:gd name="connsiteY27" fmla="*/ 565483 h 607046"/>
                      <a:gd name="connsiteX28" fmla="*/ 141316 w 499291"/>
                      <a:gd name="connsiteY28" fmla="*/ 515606 h 607046"/>
                      <a:gd name="connsiteX29" fmla="*/ 133003 w 499291"/>
                      <a:gd name="connsiteY29" fmla="*/ 449104 h 607046"/>
                      <a:gd name="connsiteX30" fmla="*/ 108065 w 499291"/>
                      <a:gd name="connsiteY30" fmla="*/ 465730 h 607046"/>
                      <a:gd name="connsiteX31" fmla="*/ 58189 w 499291"/>
                      <a:gd name="connsiteY31" fmla="*/ 482355 h 607046"/>
                      <a:gd name="connsiteX32" fmla="*/ 49876 w 499291"/>
                      <a:gd name="connsiteY32" fmla="*/ 324413 h 607046"/>
                      <a:gd name="connsiteX33" fmla="*/ 41563 w 499291"/>
                      <a:gd name="connsiteY33" fmla="*/ 291163 h 607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499291" h="607046">
                        <a:moveTo>
                          <a:pt x="41563" y="291163"/>
                        </a:moveTo>
                        <a:cubicBezTo>
                          <a:pt x="42949" y="278694"/>
                          <a:pt x="57196" y="264488"/>
                          <a:pt x="58189" y="249599"/>
                        </a:cubicBezTo>
                        <a:cubicBezTo>
                          <a:pt x="58838" y="239871"/>
                          <a:pt x="52487" y="158711"/>
                          <a:pt x="41563" y="133221"/>
                        </a:cubicBezTo>
                        <a:cubicBezTo>
                          <a:pt x="37628" y="124038"/>
                          <a:pt x="30480" y="116596"/>
                          <a:pt x="24938" y="108283"/>
                        </a:cubicBezTo>
                        <a:cubicBezTo>
                          <a:pt x="6187" y="33280"/>
                          <a:pt x="15537" y="63458"/>
                          <a:pt x="0" y="16843"/>
                        </a:cubicBezTo>
                        <a:cubicBezTo>
                          <a:pt x="5542" y="11301"/>
                          <a:pt x="8820" y="927"/>
                          <a:pt x="16625" y="217"/>
                        </a:cubicBezTo>
                        <a:cubicBezTo>
                          <a:pt x="32228" y="-1202"/>
                          <a:pt x="91355" y="4331"/>
                          <a:pt x="116378" y="16843"/>
                        </a:cubicBezTo>
                        <a:cubicBezTo>
                          <a:pt x="125314" y="21311"/>
                          <a:pt x="133003" y="27926"/>
                          <a:pt x="141316" y="33468"/>
                        </a:cubicBezTo>
                        <a:cubicBezTo>
                          <a:pt x="148867" y="44795"/>
                          <a:pt x="161405" y="67135"/>
                          <a:pt x="174567" y="75032"/>
                        </a:cubicBezTo>
                        <a:cubicBezTo>
                          <a:pt x="182081" y="79540"/>
                          <a:pt x="190782" y="82513"/>
                          <a:pt x="199505" y="83344"/>
                        </a:cubicBezTo>
                        <a:cubicBezTo>
                          <a:pt x="249233" y="88080"/>
                          <a:pt x="299258" y="88886"/>
                          <a:pt x="349134" y="91657"/>
                        </a:cubicBezTo>
                        <a:cubicBezTo>
                          <a:pt x="354676" y="97199"/>
                          <a:pt x="362255" y="101273"/>
                          <a:pt x="365760" y="108283"/>
                        </a:cubicBezTo>
                        <a:cubicBezTo>
                          <a:pt x="373597" y="123957"/>
                          <a:pt x="382385" y="158159"/>
                          <a:pt x="382385" y="158159"/>
                        </a:cubicBezTo>
                        <a:cubicBezTo>
                          <a:pt x="389545" y="222596"/>
                          <a:pt x="370719" y="227140"/>
                          <a:pt x="415636" y="249599"/>
                        </a:cubicBezTo>
                        <a:cubicBezTo>
                          <a:pt x="423473" y="253518"/>
                          <a:pt x="432261" y="255141"/>
                          <a:pt x="440574" y="257912"/>
                        </a:cubicBezTo>
                        <a:lnTo>
                          <a:pt x="473825" y="291163"/>
                        </a:lnTo>
                        <a:lnTo>
                          <a:pt x="490451" y="307788"/>
                        </a:lnTo>
                        <a:cubicBezTo>
                          <a:pt x="501986" y="342396"/>
                          <a:pt x="502488" y="330154"/>
                          <a:pt x="490451" y="374290"/>
                        </a:cubicBezTo>
                        <a:cubicBezTo>
                          <a:pt x="485840" y="391197"/>
                          <a:pt x="479367" y="407541"/>
                          <a:pt x="473825" y="424166"/>
                        </a:cubicBezTo>
                        <a:cubicBezTo>
                          <a:pt x="471054" y="432479"/>
                          <a:pt x="471708" y="442908"/>
                          <a:pt x="465512" y="449104"/>
                        </a:cubicBezTo>
                        <a:lnTo>
                          <a:pt x="432261" y="482355"/>
                        </a:lnTo>
                        <a:cubicBezTo>
                          <a:pt x="423948" y="490668"/>
                          <a:pt x="418476" y="503575"/>
                          <a:pt x="407323" y="507293"/>
                        </a:cubicBezTo>
                        <a:lnTo>
                          <a:pt x="382385" y="515606"/>
                        </a:lnTo>
                        <a:cubicBezTo>
                          <a:pt x="344517" y="553477"/>
                          <a:pt x="379614" y="507293"/>
                          <a:pt x="390698" y="557170"/>
                        </a:cubicBezTo>
                        <a:cubicBezTo>
                          <a:pt x="394354" y="573623"/>
                          <a:pt x="385156" y="590421"/>
                          <a:pt x="382385" y="607046"/>
                        </a:cubicBezTo>
                        <a:cubicBezTo>
                          <a:pt x="329738" y="604275"/>
                          <a:pt x="276788" y="605014"/>
                          <a:pt x="224443" y="598733"/>
                        </a:cubicBezTo>
                        <a:cubicBezTo>
                          <a:pt x="207043" y="596645"/>
                          <a:pt x="174567" y="582108"/>
                          <a:pt x="174567" y="582108"/>
                        </a:cubicBezTo>
                        <a:cubicBezTo>
                          <a:pt x="169025" y="576566"/>
                          <a:pt x="161446" y="572493"/>
                          <a:pt x="157941" y="565483"/>
                        </a:cubicBezTo>
                        <a:cubicBezTo>
                          <a:pt x="150104" y="549808"/>
                          <a:pt x="141316" y="515606"/>
                          <a:pt x="141316" y="515606"/>
                        </a:cubicBezTo>
                        <a:cubicBezTo>
                          <a:pt x="138545" y="493439"/>
                          <a:pt x="145395" y="467692"/>
                          <a:pt x="133003" y="449104"/>
                        </a:cubicBezTo>
                        <a:cubicBezTo>
                          <a:pt x="127461" y="440791"/>
                          <a:pt x="117195" y="461672"/>
                          <a:pt x="108065" y="465730"/>
                        </a:cubicBezTo>
                        <a:cubicBezTo>
                          <a:pt x="92051" y="472847"/>
                          <a:pt x="58189" y="482355"/>
                          <a:pt x="58189" y="482355"/>
                        </a:cubicBezTo>
                        <a:cubicBezTo>
                          <a:pt x="11422" y="435591"/>
                          <a:pt x="21677" y="454129"/>
                          <a:pt x="49876" y="324413"/>
                        </a:cubicBezTo>
                        <a:cubicBezTo>
                          <a:pt x="54121" y="304888"/>
                          <a:pt x="40177" y="303632"/>
                          <a:pt x="41563" y="291163"/>
                        </a:cubicBezTo>
                        <a:close/>
                      </a:path>
                    </a:pathLst>
                  </a:cu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31" name="Puolivapaa piirto 30"/>
                  <p:cNvSpPr/>
                  <p:nvPr/>
                </p:nvSpPr>
                <p:spPr>
                  <a:xfrm>
                    <a:off x="1388638" y="4705003"/>
                    <a:ext cx="407323" cy="673331"/>
                  </a:xfrm>
                  <a:custGeom>
                    <a:avLst/>
                    <a:gdLst>
                      <a:gd name="connsiteX0" fmla="*/ 266007 w 407323"/>
                      <a:gd name="connsiteY0" fmla="*/ 241069 h 673331"/>
                      <a:gd name="connsiteX1" fmla="*/ 241069 w 407323"/>
                      <a:gd name="connsiteY1" fmla="*/ 174567 h 673331"/>
                      <a:gd name="connsiteX2" fmla="*/ 207818 w 407323"/>
                      <a:gd name="connsiteY2" fmla="*/ 141316 h 673331"/>
                      <a:gd name="connsiteX3" fmla="*/ 182880 w 407323"/>
                      <a:gd name="connsiteY3" fmla="*/ 116378 h 673331"/>
                      <a:gd name="connsiteX4" fmla="*/ 149629 w 407323"/>
                      <a:gd name="connsiteY4" fmla="*/ 83127 h 673331"/>
                      <a:gd name="connsiteX5" fmla="*/ 133003 w 407323"/>
                      <a:gd name="connsiteY5" fmla="*/ 49876 h 673331"/>
                      <a:gd name="connsiteX6" fmla="*/ 124691 w 407323"/>
                      <a:gd name="connsiteY6" fmla="*/ 24938 h 673331"/>
                      <a:gd name="connsiteX7" fmla="*/ 108065 w 407323"/>
                      <a:gd name="connsiteY7" fmla="*/ 0 h 673331"/>
                      <a:gd name="connsiteX8" fmla="*/ 91440 w 407323"/>
                      <a:gd name="connsiteY8" fmla="*/ 24938 h 673331"/>
                      <a:gd name="connsiteX9" fmla="*/ 83127 w 407323"/>
                      <a:gd name="connsiteY9" fmla="*/ 49876 h 673331"/>
                      <a:gd name="connsiteX10" fmla="*/ 49876 w 407323"/>
                      <a:gd name="connsiteY10" fmla="*/ 99753 h 673331"/>
                      <a:gd name="connsiteX11" fmla="*/ 33251 w 407323"/>
                      <a:gd name="connsiteY11" fmla="*/ 124691 h 673331"/>
                      <a:gd name="connsiteX12" fmla="*/ 16625 w 407323"/>
                      <a:gd name="connsiteY12" fmla="*/ 232756 h 673331"/>
                      <a:gd name="connsiteX13" fmla="*/ 0 w 407323"/>
                      <a:gd name="connsiteY13" fmla="*/ 249382 h 673331"/>
                      <a:gd name="connsiteX14" fmla="*/ 24938 w 407323"/>
                      <a:gd name="connsiteY14" fmla="*/ 357447 h 673331"/>
                      <a:gd name="connsiteX15" fmla="*/ 33251 w 407323"/>
                      <a:gd name="connsiteY15" fmla="*/ 382385 h 673331"/>
                      <a:gd name="connsiteX16" fmla="*/ 49876 w 407323"/>
                      <a:gd name="connsiteY16" fmla="*/ 399011 h 673331"/>
                      <a:gd name="connsiteX17" fmla="*/ 49876 w 407323"/>
                      <a:gd name="connsiteY17" fmla="*/ 482138 h 673331"/>
                      <a:gd name="connsiteX18" fmla="*/ 58189 w 407323"/>
                      <a:gd name="connsiteY18" fmla="*/ 556953 h 673331"/>
                      <a:gd name="connsiteX19" fmla="*/ 74814 w 407323"/>
                      <a:gd name="connsiteY19" fmla="*/ 581891 h 673331"/>
                      <a:gd name="connsiteX20" fmla="*/ 124691 w 407323"/>
                      <a:gd name="connsiteY20" fmla="*/ 631767 h 673331"/>
                      <a:gd name="connsiteX21" fmla="*/ 141316 w 407323"/>
                      <a:gd name="connsiteY21" fmla="*/ 648393 h 673331"/>
                      <a:gd name="connsiteX22" fmla="*/ 166254 w 407323"/>
                      <a:gd name="connsiteY22" fmla="*/ 673331 h 673331"/>
                      <a:gd name="connsiteX23" fmla="*/ 207818 w 407323"/>
                      <a:gd name="connsiteY23" fmla="*/ 665018 h 673331"/>
                      <a:gd name="connsiteX24" fmla="*/ 257694 w 407323"/>
                      <a:gd name="connsiteY24" fmla="*/ 631767 h 673331"/>
                      <a:gd name="connsiteX25" fmla="*/ 282632 w 407323"/>
                      <a:gd name="connsiteY25" fmla="*/ 623455 h 673331"/>
                      <a:gd name="connsiteX26" fmla="*/ 315883 w 407323"/>
                      <a:gd name="connsiteY26" fmla="*/ 581891 h 673331"/>
                      <a:gd name="connsiteX27" fmla="*/ 332509 w 407323"/>
                      <a:gd name="connsiteY27" fmla="*/ 532015 h 673331"/>
                      <a:gd name="connsiteX28" fmla="*/ 357447 w 407323"/>
                      <a:gd name="connsiteY28" fmla="*/ 482138 h 673331"/>
                      <a:gd name="connsiteX29" fmla="*/ 374072 w 407323"/>
                      <a:gd name="connsiteY29" fmla="*/ 457200 h 673331"/>
                      <a:gd name="connsiteX30" fmla="*/ 374072 w 407323"/>
                      <a:gd name="connsiteY30" fmla="*/ 349135 h 673331"/>
                      <a:gd name="connsiteX31" fmla="*/ 390698 w 407323"/>
                      <a:gd name="connsiteY31" fmla="*/ 324196 h 673331"/>
                      <a:gd name="connsiteX32" fmla="*/ 407323 w 407323"/>
                      <a:gd name="connsiteY32" fmla="*/ 274320 h 673331"/>
                      <a:gd name="connsiteX33" fmla="*/ 382385 w 407323"/>
                      <a:gd name="connsiteY33" fmla="*/ 249382 h 673331"/>
                      <a:gd name="connsiteX34" fmla="*/ 266007 w 407323"/>
                      <a:gd name="connsiteY34" fmla="*/ 241069 h 673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07323" h="673331">
                        <a:moveTo>
                          <a:pt x="266007" y="241069"/>
                        </a:moveTo>
                        <a:cubicBezTo>
                          <a:pt x="242454" y="228600"/>
                          <a:pt x="263404" y="200625"/>
                          <a:pt x="241069" y="174567"/>
                        </a:cubicBezTo>
                        <a:cubicBezTo>
                          <a:pt x="230868" y="162666"/>
                          <a:pt x="218902" y="152400"/>
                          <a:pt x="207818" y="141316"/>
                        </a:cubicBezTo>
                        <a:lnTo>
                          <a:pt x="182880" y="116378"/>
                        </a:lnTo>
                        <a:lnTo>
                          <a:pt x="149629" y="83127"/>
                        </a:lnTo>
                        <a:cubicBezTo>
                          <a:pt x="144087" y="72043"/>
                          <a:pt x="137884" y="61266"/>
                          <a:pt x="133003" y="49876"/>
                        </a:cubicBezTo>
                        <a:cubicBezTo>
                          <a:pt x="129551" y="41822"/>
                          <a:pt x="128610" y="32775"/>
                          <a:pt x="124691" y="24938"/>
                        </a:cubicBezTo>
                        <a:cubicBezTo>
                          <a:pt x="120223" y="16002"/>
                          <a:pt x="113607" y="8313"/>
                          <a:pt x="108065" y="0"/>
                        </a:cubicBezTo>
                        <a:cubicBezTo>
                          <a:pt x="102523" y="8313"/>
                          <a:pt x="95908" y="16002"/>
                          <a:pt x="91440" y="24938"/>
                        </a:cubicBezTo>
                        <a:cubicBezTo>
                          <a:pt x="87521" y="32775"/>
                          <a:pt x="87382" y="42216"/>
                          <a:pt x="83127" y="49876"/>
                        </a:cubicBezTo>
                        <a:cubicBezTo>
                          <a:pt x="73423" y="67343"/>
                          <a:pt x="60960" y="83127"/>
                          <a:pt x="49876" y="99753"/>
                        </a:cubicBezTo>
                        <a:lnTo>
                          <a:pt x="33251" y="124691"/>
                        </a:lnTo>
                        <a:cubicBezTo>
                          <a:pt x="32771" y="129496"/>
                          <a:pt x="31005" y="208788"/>
                          <a:pt x="16625" y="232756"/>
                        </a:cubicBezTo>
                        <a:cubicBezTo>
                          <a:pt x="12593" y="239476"/>
                          <a:pt x="5542" y="243840"/>
                          <a:pt x="0" y="249382"/>
                        </a:cubicBezTo>
                        <a:cubicBezTo>
                          <a:pt x="10790" y="324920"/>
                          <a:pt x="2116" y="288983"/>
                          <a:pt x="24938" y="357447"/>
                        </a:cubicBezTo>
                        <a:cubicBezTo>
                          <a:pt x="27709" y="365760"/>
                          <a:pt x="27055" y="376189"/>
                          <a:pt x="33251" y="382385"/>
                        </a:cubicBezTo>
                        <a:lnTo>
                          <a:pt x="49876" y="399011"/>
                        </a:lnTo>
                        <a:cubicBezTo>
                          <a:pt x="69185" y="476245"/>
                          <a:pt x="49876" y="380229"/>
                          <a:pt x="49876" y="482138"/>
                        </a:cubicBezTo>
                        <a:cubicBezTo>
                          <a:pt x="49876" y="507230"/>
                          <a:pt x="52103" y="532610"/>
                          <a:pt x="58189" y="556953"/>
                        </a:cubicBezTo>
                        <a:cubicBezTo>
                          <a:pt x="60612" y="566645"/>
                          <a:pt x="68312" y="574306"/>
                          <a:pt x="74814" y="581891"/>
                        </a:cubicBezTo>
                        <a:cubicBezTo>
                          <a:pt x="74834" y="581914"/>
                          <a:pt x="116367" y="623443"/>
                          <a:pt x="124691" y="631767"/>
                        </a:cubicBezTo>
                        <a:lnTo>
                          <a:pt x="141316" y="648393"/>
                        </a:lnTo>
                        <a:lnTo>
                          <a:pt x="166254" y="673331"/>
                        </a:lnTo>
                        <a:cubicBezTo>
                          <a:pt x="180109" y="670560"/>
                          <a:pt x="194955" y="670865"/>
                          <a:pt x="207818" y="665018"/>
                        </a:cubicBezTo>
                        <a:cubicBezTo>
                          <a:pt x="226008" y="656750"/>
                          <a:pt x="238738" y="638085"/>
                          <a:pt x="257694" y="631767"/>
                        </a:cubicBezTo>
                        <a:lnTo>
                          <a:pt x="282632" y="623455"/>
                        </a:lnTo>
                        <a:cubicBezTo>
                          <a:pt x="296451" y="609636"/>
                          <a:pt x="307493" y="600767"/>
                          <a:pt x="315883" y="581891"/>
                        </a:cubicBezTo>
                        <a:cubicBezTo>
                          <a:pt x="323001" y="565877"/>
                          <a:pt x="322788" y="546597"/>
                          <a:pt x="332509" y="532015"/>
                        </a:cubicBezTo>
                        <a:cubicBezTo>
                          <a:pt x="380158" y="460538"/>
                          <a:pt x="323028" y="550976"/>
                          <a:pt x="357447" y="482138"/>
                        </a:cubicBezTo>
                        <a:cubicBezTo>
                          <a:pt x="361915" y="473202"/>
                          <a:pt x="368530" y="465513"/>
                          <a:pt x="374072" y="457200"/>
                        </a:cubicBezTo>
                        <a:cubicBezTo>
                          <a:pt x="362400" y="410506"/>
                          <a:pt x="358514" y="411366"/>
                          <a:pt x="374072" y="349135"/>
                        </a:cubicBezTo>
                        <a:cubicBezTo>
                          <a:pt x="376495" y="339442"/>
                          <a:pt x="386640" y="333326"/>
                          <a:pt x="390698" y="324196"/>
                        </a:cubicBezTo>
                        <a:cubicBezTo>
                          <a:pt x="397815" y="308182"/>
                          <a:pt x="407323" y="274320"/>
                          <a:pt x="407323" y="274320"/>
                        </a:cubicBezTo>
                        <a:cubicBezTo>
                          <a:pt x="399010" y="266007"/>
                          <a:pt x="392166" y="255903"/>
                          <a:pt x="382385" y="249382"/>
                        </a:cubicBezTo>
                        <a:cubicBezTo>
                          <a:pt x="362029" y="235811"/>
                          <a:pt x="289560" y="253538"/>
                          <a:pt x="266007" y="241069"/>
                        </a:cubicBezTo>
                        <a:close/>
                      </a:path>
                    </a:pathLst>
                  </a:cu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35" name="Puolivapaa piirto 34"/>
                  <p:cNvSpPr/>
                  <p:nvPr/>
                </p:nvSpPr>
                <p:spPr>
                  <a:xfrm>
                    <a:off x="1496291" y="5037513"/>
                    <a:ext cx="1297872" cy="1297839"/>
                  </a:xfrm>
                  <a:custGeom>
                    <a:avLst/>
                    <a:gdLst>
                      <a:gd name="connsiteX0" fmla="*/ 523702 w 1297872"/>
                      <a:gd name="connsiteY0" fmla="*/ 1221971 h 1297839"/>
                      <a:gd name="connsiteX1" fmla="*/ 482138 w 1297872"/>
                      <a:gd name="connsiteY1" fmla="*/ 1197032 h 1297839"/>
                      <a:gd name="connsiteX2" fmla="*/ 423949 w 1297872"/>
                      <a:gd name="connsiteY2" fmla="*/ 1155469 h 1297839"/>
                      <a:gd name="connsiteX3" fmla="*/ 399011 w 1297872"/>
                      <a:gd name="connsiteY3" fmla="*/ 1147156 h 1297839"/>
                      <a:gd name="connsiteX4" fmla="*/ 365760 w 1297872"/>
                      <a:gd name="connsiteY4" fmla="*/ 1138843 h 1297839"/>
                      <a:gd name="connsiteX5" fmla="*/ 315884 w 1297872"/>
                      <a:gd name="connsiteY5" fmla="*/ 1122218 h 1297839"/>
                      <a:gd name="connsiteX6" fmla="*/ 299258 w 1297872"/>
                      <a:gd name="connsiteY6" fmla="*/ 1105592 h 1297839"/>
                      <a:gd name="connsiteX7" fmla="*/ 290945 w 1297872"/>
                      <a:gd name="connsiteY7" fmla="*/ 1080654 h 1297839"/>
                      <a:gd name="connsiteX8" fmla="*/ 332509 w 1297872"/>
                      <a:gd name="connsiteY8" fmla="*/ 1022465 h 1297839"/>
                      <a:gd name="connsiteX9" fmla="*/ 357447 w 1297872"/>
                      <a:gd name="connsiteY9" fmla="*/ 1014152 h 1297839"/>
                      <a:gd name="connsiteX10" fmla="*/ 374073 w 1297872"/>
                      <a:gd name="connsiteY10" fmla="*/ 997527 h 1297839"/>
                      <a:gd name="connsiteX11" fmla="*/ 423949 w 1297872"/>
                      <a:gd name="connsiteY11" fmla="*/ 964276 h 1297839"/>
                      <a:gd name="connsiteX12" fmla="*/ 440574 w 1297872"/>
                      <a:gd name="connsiteY12" fmla="*/ 939338 h 1297839"/>
                      <a:gd name="connsiteX13" fmla="*/ 473825 w 1297872"/>
                      <a:gd name="connsiteY13" fmla="*/ 897774 h 1297839"/>
                      <a:gd name="connsiteX14" fmla="*/ 490451 w 1297872"/>
                      <a:gd name="connsiteY14" fmla="*/ 847898 h 1297839"/>
                      <a:gd name="connsiteX15" fmla="*/ 498764 w 1297872"/>
                      <a:gd name="connsiteY15" fmla="*/ 773083 h 1297839"/>
                      <a:gd name="connsiteX16" fmla="*/ 507076 w 1297872"/>
                      <a:gd name="connsiteY16" fmla="*/ 581891 h 1297839"/>
                      <a:gd name="connsiteX17" fmla="*/ 523702 w 1297872"/>
                      <a:gd name="connsiteY17" fmla="*/ 532014 h 1297839"/>
                      <a:gd name="connsiteX18" fmla="*/ 532014 w 1297872"/>
                      <a:gd name="connsiteY18" fmla="*/ 507076 h 1297839"/>
                      <a:gd name="connsiteX19" fmla="*/ 540327 w 1297872"/>
                      <a:gd name="connsiteY19" fmla="*/ 482138 h 1297839"/>
                      <a:gd name="connsiteX20" fmla="*/ 548640 w 1297872"/>
                      <a:gd name="connsiteY20" fmla="*/ 448887 h 1297839"/>
                      <a:gd name="connsiteX21" fmla="*/ 556953 w 1297872"/>
                      <a:gd name="connsiteY21" fmla="*/ 374072 h 1297839"/>
                      <a:gd name="connsiteX22" fmla="*/ 532014 w 1297872"/>
                      <a:gd name="connsiteY22" fmla="*/ 241069 h 1297839"/>
                      <a:gd name="connsiteX23" fmla="*/ 523702 w 1297872"/>
                      <a:gd name="connsiteY23" fmla="*/ 216131 h 1297839"/>
                      <a:gd name="connsiteX24" fmla="*/ 490451 w 1297872"/>
                      <a:gd name="connsiteY24" fmla="*/ 174567 h 1297839"/>
                      <a:gd name="connsiteX25" fmla="*/ 457200 w 1297872"/>
                      <a:gd name="connsiteY25" fmla="*/ 141316 h 1297839"/>
                      <a:gd name="connsiteX26" fmla="*/ 440574 w 1297872"/>
                      <a:gd name="connsiteY26" fmla="*/ 124691 h 1297839"/>
                      <a:gd name="connsiteX27" fmla="*/ 399011 w 1297872"/>
                      <a:gd name="connsiteY27" fmla="*/ 91440 h 1297839"/>
                      <a:gd name="connsiteX28" fmla="*/ 374073 w 1297872"/>
                      <a:gd name="connsiteY28" fmla="*/ 83127 h 1297839"/>
                      <a:gd name="connsiteX29" fmla="*/ 357447 w 1297872"/>
                      <a:gd name="connsiteY29" fmla="*/ 66502 h 1297839"/>
                      <a:gd name="connsiteX30" fmla="*/ 199505 w 1297872"/>
                      <a:gd name="connsiteY30" fmla="*/ 66502 h 1297839"/>
                      <a:gd name="connsiteX31" fmla="*/ 174567 w 1297872"/>
                      <a:gd name="connsiteY31" fmla="*/ 83127 h 1297839"/>
                      <a:gd name="connsiteX32" fmla="*/ 149629 w 1297872"/>
                      <a:gd name="connsiteY32" fmla="*/ 91440 h 1297839"/>
                      <a:gd name="connsiteX33" fmla="*/ 99753 w 1297872"/>
                      <a:gd name="connsiteY33" fmla="*/ 124691 h 1297839"/>
                      <a:gd name="connsiteX34" fmla="*/ 66502 w 1297872"/>
                      <a:gd name="connsiteY34" fmla="*/ 157942 h 1297839"/>
                      <a:gd name="connsiteX35" fmla="*/ 49876 w 1297872"/>
                      <a:gd name="connsiteY35" fmla="*/ 174567 h 1297839"/>
                      <a:gd name="connsiteX36" fmla="*/ 41564 w 1297872"/>
                      <a:gd name="connsiteY36" fmla="*/ 199505 h 1297839"/>
                      <a:gd name="connsiteX37" fmla="*/ 16625 w 1297872"/>
                      <a:gd name="connsiteY37" fmla="*/ 207818 h 1297839"/>
                      <a:gd name="connsiteX38" fmla="*/ 8313 w 1297872"/>
                      <a:gd name="connsiteY38" fmla="*/ 149629 h 1297839"/>
                      <a:gd name="connsiteX39" fmla="*/ 0 w 1297872"/>
                      <a:gd name="connsiteY39" fmla="*/ 116378 h 1297839"/>
                      <a:gd name="connsiteX40" fmla="*/ 24938 w 1297872"/>
                      <a:gd name="connsiteY40" fmla="*/ 108065 h 1297839"/>
                      <a:gd name="connsiteX41" fmla="*/ 124691 w 1297872"/>
                      <a:gd name="connsiteY41" fmla="*/ 99752 h 1297839"/>
                      <a:gd name="connsiteX42" fmla="*/ 149629 w 1297872"/>
                      <a:gd name="connsiteY42" fmla="*/ 83127 h 1297839"/>
                      <a:gd name="connsiteX43" fmla="*/ 174567 w 1297872"/>
                      <a:gd name="connsiteY43" fmla="*/ 74814 h 1297839"/>
                      <a:gd name="connsiteX44" fmla="*/ 199505 w 1297872"/>
                      <a:gd name="connsiteY44" fmla="*/ 58189 h 1297839"/>
                      <a:gd name="connsiteX45" fmla="*/ 249382 w 1297872"/>
                      <a:gd name="connsiteY45" fmla="*/ 41563 h 1297839"/>
                      <a:gd name="connsiteX46" fmla="*/ 324196 w 1297872"/>
                      <a:gd name="connsiteY46" fmla="*/ 8312 h 1297839"/>
                      <a:gd name="connsiteX47" fmla="*/ 349134 w 1297872"/>
                      <a:gd name="connsiteY47" fmla="*/ 0 h 1297839"/>
                      <a:gd name="connsiteX48" fmla="*/ 440574 w 1297872"/>
                      <a:gd name="connsiteY48" fmla="*/ 8312 h 1297839"/>
                      <a:gd name="connsiteX49" fmla="*/ 490451 w 1297872"/>
                      <a:gd name="connsiteY49" fmla="*/ 41563 h 1297839"/>
                      <a:gd name="connsiteX50" fmla="*/ 507076 w 1297872"/>
                      <a:gd name="connsiteY50" fmla="*/ 66502 h 1297839"/>
                      <a:gd name="connsiteX51" fmla="*/ 532014 w 1297872"/>
                      <a:gd name="connsiteY51" fmla="*/ 83127 h 1297839"/>
                      <a:gd name="connsiteX52" fmla="*/ 565265 w 1297872"/>
                      <a:gd name="connsiteY52" fmla="*/ 116378 h 1297839"/>
                      <a:gd name="connsiteX53" fmla="*/ 581891 w 1297872"/>
                      <a:gd name="connsiteY53" fmla="*/ 133003 h 1297839"/>
                      <a:gd name="connsiteX54" fmla="*/ 615142 w 1297872"/>
                      <a:gd name="connsiteY54" fmla="*/ 182880 h 1297839"/>
                      <a:gd name="connsiteX55" fmla="*/ 640080 w 1297872"/>
                      <a:gd name="connsiteY55" fmla="*/ 224443 h 1297839"/>
                      <a:gd name="connsiteX56" fmla="*/ 665018 w 1297872"/>
                      <a:gd name="connsiteY56" fmla="*/ 315883 h 1297839"/>
                      <a:gd name="connsiteX57" fmla="*/ 673331 w 1297872"/>
                      <a:gd name="connsiteY57" fmla="*/ 340822 h 1297839"/>
                      <a:gd name="connsiteX58" fmla="*/ 681644 w 1297872"/>
                      <a:gd name="connsiteY58" fmla="*/ 390698 h 1297839"/>
                      <a:gd name="connsiteX59" fmla="*/ 714894 w 1297872"/>
                      <a:gd name="connsiteY59" fmla="*/ 432262 h 1297839"/>
                      <a:gd name="connsiteX60" fmla="*/ 922713 w 1297872"/>
                      <a:gd name="connsiteY60" fmla="*/ 423949 h 1297839"/>
                      <a:gd name="connsiteX61" fmla="*/ 972589 w 1297872"/>
                      <a:gd name="connsiteY61" fmla="*/ 390698 h 1297839"/>
                      <a:gd name="connsiteX62" fmla="*/ 997527 w 1297872"/>
                      <a:gd name="connsiteY62" fmla="*/ 374072 h 1297839"/>
                      <a:gd name="connsiteX63" fmla="*/ 1047404 w 1297872"/>
                      <a:gd name="connsiteY63" fmla="*/ 357447 h 1297839"/>
                      <a:gd name="connsiteX64" fmla="*/ 1072342 w 1297872"/>
                      <a:gd name="connsiteY64" fmla="*/ 349134 h 1297839"/>
                      <a:gd name="connsiteX65" fmla="*/ 1147156 w 1297872"/>
                      <a:gd name="connsiteY65" fmla="*/ 340822 h 1297839"/>
                      <a:gd name="connsiteX66" fmla="*/ 1296785 w 1297872"/>
                      <a:gd name="connsiteY66" fmla="*/ 340822 h 1297839"/>
                      <a:gd name="connsiteX67" fmla="*/ 1280160 w 1297872"/>
                      <a:gd name="connsiteY67" fmla="*/ 407323 h 1297839"/>
                      <a:gd name="connsiteX68" fmla="*/ 1271847 w 1297872"/>
                      <a:gd name="connsiteY68" fmla="*/ 465512 h 1297839"/>
                      <a:gd name="connsiteX69" fmla="*/ 1221971 w 1297872"/>
                      <a:gd name="connsiteY69" fmla="*/ 490451 h 1297839"/>
                      <a:gd name="connsiteX70" fmla="*/ 980902 w 1297872"/>
                      <a:gd name="connsiteY70" fmla="*/ 498763 h 1297839"/>
                      <a:gd name="connsiteX71" fmla="*/ 914400 w 1297872"/>
                      <a:gd name="connsiteY71" fmla="*/ 515389 h 1297839"/>
                      <a:gd name="connsiteX72" fmla="*/ 889462 w 1297872"/>
                      <a:gd name="connsiteY72" fmla="*/ 523702 h 1297839"/>
                      <a:gd name="connsiteX73" fmla="*/ 856211 w 1297872"/>
                      <a:gd name="connsiteY73" fmla="*/ 532014 h 1297839"/>
                      <a:gd name="connsiteX74" fmla="*/ 831273 w 1297872"/>
                      <a:gd name="connsiteY74" fmla="*/ 540327 h 1297839"/>
                      <a:gd name="connsiteX75" fmla="*/ 764771 w 1297872"/>
                      <a:gd name="connsiteY75" fmla="*/ 556952 h 1297839"/>
                      <a:gd name="connsiteX76" fmla="*/ 748145 w 1297872"/>
                      <a:gd name="connsiteY76" fmla="*/ 573578 h 1297839"/>
                      <a:gd name="connsiteX77" fmla="*/ 714894 w 1297872"/>
                      <a:gd name="connsiteY77" fmla="*/ 615142 h 1297839"/>
                      <a:gd name="connsiteX78" fmla="*/ 681644 w 1297872"/>
                      <a:gd name="connsiteY78" fmla="*/ 689956 h 1297839"/>
                      <a:gd name="connsiteX79" fmla="*/ 656705 w 1297872"/>
                      <a:gd name="connsiteY79" fmla="*/ 748145 h 1297839"/>
                      <a:gd name="connsiteX80" fmla="*/ 648393 w 1297872"/>
                      <a:gd name="connsiteY80" fmla="*/ 781396 h 1297839"/>
                      <a:gd name="connsiteX81" fmla="*/ 665018 w 1297872"/>
                      <a:gd name="connsiteY81" fmla="*/ 980902 h 1297839"/>
                      <a:gd name="connsiteX82" fmla="*/ 681644 w 1297872"/>
                      <a:gd name="connsiteY82" fmla="*/ 1014152 h 1297839"/>
                      <a:gd name="connsiteX83" fmla="*/ 698269 w 1297872"/>
                      <a:gd name="connsiteY83" fmla="*/ 1030778 h 1297839"/>
                      <a:gd name="connsiteX84" fmla="*/ 706582 w 1297872"/>
                      <a:gd name="connsiteY84" fmla="*/ 1055716 h 1297839"/>
                      <a:gd name="connsiteX85" fmla="*/ 723207 w 1297872"/>
                      <a:gd name="connsiteY85" fmla="*/ 1072342 h 1297839"/>
                      <a:gd name="connsiteX86" fmla="*/ 731520 w 1297872"/>
                      <a:gd name="connsiteY86" fmla="*/ 1105592 h 1297839"/>
                      <a:gd name="connsiteX87" fmla="*/ 739833 w 1297872"/>
                      <a:gd name="connsiteY87" fmla="*/ 1172094 h 1297839"/>
                      <a:gd name="connsiteX88" fmla="*/ 748145 w 1297872"/>
                      <a:gd name="connsiteY88" fmla="*/ 1205345 h 1297839"/>
                      <a:gd name="connsiteX89" fmla="*/ 789709 w 1297872"/>
                      <a:gd name="connsiteY89" fmla="*/ 1246909 h 1297839"/>
                      <a:gd name="connsiteX90" fmla="*/ 764771 w 1297872"/>
                      <a:gd name="connsiteY90" fmla="*/ 1296785 h 1297839"/>
                      <a:gd name="connsiteX91" fmla="*/ 706582 w 1297872"/>
                      <a:gd name="connsiteY91" fmla="*/ 1288472 h 1297839"/>
                      <a:gd name="connsiteX92" fmla="*/ 665018 w 1297872"/>
                      <a:gd name="connsiteY92" fmla="*/ 1263534 h 1297839"/>
                      <a:gd name="connsiteX93" fmla="*/ 615142 w 1297872"/>
                      <a:gd name="connsiteY93" fmla="*/ 1205345 h 1297839"/>
                      <a:gd name="connsiteX94" fmla="*/ 565265 w 1297872"/>
                      <a:gd name="connsiteY94" fmla="*/ 1188720 h 1297839"/>
                      <a:gd name="connsiteX95" fmla="*/ 540327 w 1297872"/>
                      <a:gd name="connsiteY95" fmla="*/ 1180407 h 1297839"/>
                      <a:gd name="connsiteX96" fmla="*/ 523702 w 1297872"/>
                      <a:gd name="connsiteY96" fmla="*/ 1221971 h 1297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1297872" h="1297839">
                        <a:moveTo>
                          <a:pt x="523702" y="1221971"/>
                        </a:moveTo>
                        <a:cubicBezTo>
                          <a:pt x="509847" y="1213658"/>
                          <a:pt x="495582" y="1205994"/>
                          <a:pt x="482138" y="1197032"/>
                        </a:cubicBezTo>
                        <a:cubicBezTo>
                          <a:pt x="470840" y="1189500"/>
                          <a:pt x="438821" y="1162905"/>
                          <a:pt x="423949" y="1155469"/>
                        </a:cubicBezTo>
                        <a:cubicBezTo>
                          <a:pt x="416112" y="1151550"/>
                          <a:pt x="407436" y="1149563"/>
                          <a:pt x="399011" y="1147156"/>
                        </a:cubicBezTo>
                        <a:cubicBezTo>
                          <a:pt x="388026" y="1144017"/>
                          <a:pt x="376703" y="1142126"/>
                          <a:pt x="365760" y="1138843"/>
                        </a:cubicBezTo>
                        <a:cubicBezTo>
                          <a:pt x="348974" y="1133807"/>
                          <a:pt x="315884" y="1122218"/>
                          <a:pt x="315884" y="1122218"/>
                        </a:cubicBezTo>
                        <a:cubicBezTo>
                          <a:pt x="310342" y="1116676"/>
                          <a:pt x="303290" y="1112313"/>
                          <a:pt x="299258" y="1105592"/>
                        </a:cubicBezTo>
                        <a:cubicBezTo>
                          <a:pt x="294750" y="1098078"/>
                          <a:pt x="290945" y="1089416"/>
                          <a:pt x="290945" y="1080654"/>
                        </a:cubicBezTo>
                        <a:cubicBezTo>
                          <a:pt x="290945" y="1059970"/>
                          <a:pt x="316800" y="1027701"/>
                          <a:pt x="332509" y="1022465"/>
                        </a:cubicBezTo>
                        <a:lnTo>
                          <a:pt x="357447" y="1014152"/>
                        </a:lnTo>
                        <a:cubicBezTo>
                          <a:pt x="362989" y="1008610"/>
                          <a:pt x="367803" y="1002229"/>
                          <a:pt x="374073" y="997527"/>
                        </a:cubicBezTo>
                        <a:cubicBezTo>
                          <a:pt x="390058" y="985538"/>
                          <a:pt x="423949" y="964276"/>
                          <a:pt x="423949" y="964276"/>
                        </a:cubicBezTo>
                        <a:cubicBezTo>
                          <a:pt x="429491" y="955963"/>
                          <a:pt x="434333" y="947139"/>
                          <a:pt x="440574" y="939338"/>
                        </a:cubicBezTo>
                        <a:cubicBezTo>
                          <a:pt x="457848" y="917745"/>
                          <a:pt x="461031" y="926560"/>
                          <a:pt x="473825" y="897774"/>
                        </a:cubicBezTo>
                        <a:cubicBezTo>
                          <a:pt x="480943" y="881760"/>
                          <a:pt x="490451" y="847898"/>
                          <a:pt x="490451" y="847898"/>
                        </a:cubicBezTo>
                        <a:cubicBezTo>
                          <a:pt x="493222" y="822960"/>
                          <a:pt x="497199" y="798126"/>
                          <a:pt x="498764" y="773083"/>
                        </a:cubicBezTo>
                        <a:cubicBezTo>
                          <a:pt x="502743" y="709416"/>
                          <a:pt x="500512" y="645343"/>
                          <a:pt x="507076" y="581891"/>
                        </a:cubicBezTo>
                        <a:cubicBezTo>
                          <a:pt x="508879" y="564459"/>
                          <a:pt x="518160" y="548640"/>
                          <a:pt x="523702" y="532014"/>
                        </a:cubicBezTo>
                        <a:lnTo>
                          <a:pt x="532014" y="507076"/>
                        </a:lnTo>
                        <a:cubicBezTo>
                          <a:pt x="534785" y="498763"/>
                          <a:pt x="538202" y="490639"/>
                          <a:pt x="540327" y="482138"/>
                        </a:cubicBezTo>
                        <a:lnTo>
                          <a:pt x="548640" y="448887"/>
                        </a:lnTo>
                        <a:cubicBezTo>
                          <a:pt x="551411" y="423949"/>
                          <a:pt x="556953" y="399164"/>
                          <a:pt x="556953" y="374072"/>
                        </a:cubicBezTo>
                        <a:cubicBezTo>
                          <a:pt x="556953" y="303673"/>
                          <a:pt x="551117" y="298379"/>
                          <a:pt x="532014" y="241069"/>
                        </a:cubicBezTo>
                        <a:cubicBezTo>
                          <a:pt x="529243" y="232756"/>
                          <a:pt x="529898" y="222327"/>
                          <a:pt x="523702" y="216131"/>
                        </a:cubicBezTo>
                        <a:cubicBezTo>
                          <a:pt x="467105" y="159534"/>
                          <a:pt x="553370" y="247972"/>
                          <a:pt x="490451" y="174567"/>
                        </a:cubicBezTo>
                        <a:cubicBezTo>
                          <a:pt x="480250" y="162666"/>
                          <a:pt x="468284" y="152400"/>
                          <a:pt x="457200" y="141316"/>
                        </a:cubicBezTo>
                        <a:lnTo>
                          <a:pt x="440574" y="124691"/>
                        </a:lnTo>
                        <a:cubicBezTo>
                          <a:pt x="425108" y="109225"/>
                          <a:pt x="419988" y="101929"/>
                          <a:pt x="399011" y="91440"/>
                        </a:cubicBezTo>
                        <a:cubicBezTo>
                          <a:pt x="391174" y="87521"/>
                          <a:pt x="382386" y="85898"/>
                          <a:pt x="374073" y="83127"/>
                        </a:cubicBezTo>
                        <a:cubicBezTo>
                          <a:pt x="368531" y="77585"/>
                          <a:pt x="364167" y="70534"/>
                          <a:pt x="357447" y="66502"/>
                        </a:cubicBezTo>
                        <a:cubicBezTo>
                          <a:pt x="317366" y="42454"/>
                          <a:pt x="204384" y="66197"/>
                          <a:pt x="199505" y="66502"/>
                        </a:cubicBezTo>
                        <a:cubicBezTo>
                          <a:pt x="191192" y="72044"/>
                          <a:pt x="183503" y="78659"/>
                          <a:pt x="174567" y="83127"/>
                        </a:cubicBezTo>
                        <a:cubicBezTo>
                          <a:pt x="166730" y="87046"/>
                          <a:pt x="156920" y="86579"/>
                          <a:pt x="149629" y="91440"/>
                        </a:cubicBezTo>
                        <a:cubicBezTo>
                          <a:pt x="87361" y="132952"/>
                          <a:pt x="159050" y="104925"/>
                          <a:pt x="99753" y="124691"/>
                        </a:cubicBezTo>
                        <a:lnTo>
                          <a:pt x="66502" y="157942"/>
                        </a:lnTo>
                        <a:lnTo>
                          <a:pt x="49876" y="174567"/>
                        </a:lnTo>
                        <a:cubicBezTo>
                          <a:pt x="47105" y="182880"/>
                          <a:pt x="47760" y="193309"/>
                          <a:pt x="41564" y="199505"/>
                        </a:cubicBezTo>
                        <a:cubicBezTo>
                          <a:pt x="35368" y="205701"/>
                          <a:pt x="21486" y="215109"/>
                          <a:pt x="16625" y="207818"/>
                        </a:cubicBezTo>
                        <a:cubicBezTo>
                          <a:pt x="5757" y="191516"/>
                          <a:pt x="11818" y="168906"/>
                          <a:pt x="8313" y="149629"/>
                        </a:cubicBezTo>
                        <a:cubicBezTo>
                          <a:pt x="6269" y="138388"/>
                          <a:pt x="2771" y="127462"/>
                          <a:pt x="0" y="116378"/>
                        </a:cubicBezTo>
                        <a:cubicBezTo>
                          <a:pt x="8313" y="113607"/>
                          <a:pt x="16253" y="109223"/>
                          <a:pt x="24938" y="108065"/>
                        </a:cubicBezTo>
                        <a:cubicBezTo>
                          <a:pt x="58012" y="103655"/>
                          <a:pt x="91973" y="106296"/>
                          <a:pt x="124691" y="99752"/>
                        </a:cubicBezTo>
                        <a:cubicBezTo>
                          <a:pt x="134488" y="97793"/>
                          <a:pt x="140693" y="87595"/>
                          <a:pt x="149629" y="83127"/>
                        </a:cubicBezTo>
                        <a:cubicBezTo>
                          <a:pt x="157466" y="79208"/>
                          <a:pt x="166730" y="78733"/>
                          <a:pt x="174567" y="74814"/>
                        </a:cubicBezTo>
                        <a:cubicBezTo>
                          <a:pt x="183503" y="70346"/>
                          <a:pt x="190376" y="62247"/>
                          <a:pt x="199505" y="58189"/>
                        </a:cubicBezTo>
                        <a:cubicBezTo>
                          <a:pt x="215520" y="51071"/>
                          <a:pt x="234800" y="51284"/>
                          <a:pt x="249382" y="41563"/>
                        </a:cubicBezTo>
                        <a:cubicBezTo>
                          <a:pt x="288900" y="15218"/>
                          <a:pt x="264845" y="28096"/>
                          <a:pt x="324196" y="8312"/>
                        </a:cubicBezTo>
                        <a:lnTo>
                          <a:pt x="349134" y="0"/>
                        </a:lnTo>
                        <a:cubicBezTo>
                          <a:pt x="379614" y="2771"/>
                          <a:pt x="411212" y="-324"/>
                          <a:pt x="440574" y="8312"/>
                        </a:cubicBezTo>
                        <a:cubicBezTo>
                          <a:pt x="459744" y="13950"/>
                          <a:pt x="490451" y="41563"/>
                          <a:pt x="490451" y="41563"/>
                        </a:cubicBezTo>
                        <a:cubicBezTo>
                          <a:pt x="495993" y="49876"/>
                          <a:pt x="500012" y="59437"/>
                          <a:pt x="507076" y="66502"/>
                        </a:cubicBezTo>
                        <a:cubicBezTo>
                          <a:pt x="514140" y="73566"/>
                          <a:pt x="524429" y="76625"/>
                          <a:pt x="532014" y="83127"/>
                        </a:cubicBezTo>
                        <a:cubicBezTo>
                          <a:pt x="543915" y="93328"/>
                          <a:pt x="554181" y="105294"/>
                          <a:pt x="565265" y="116378"/>
                        </a:cubicBezTo>
                        <a:lnTo>
                          <a:pt x="581891" y="133003"/>
                        </a:lnTo>
                        <a:cubicBezTo>
                          <a:pt x="601658" y="192303"/>
                          <a:pt x="573629" y="120609"/>
                          <a:pt x="615142" y="182880"/>
                        </a:cubicBezTo>
                        <a:cubicBezTo>
                          <a:pt x="658302" y="247621"/>
                          <a:pt x="588305" y="172672"/>
                          <a:pt x="640080" y="224443"/>
                        </a:cubicBezTo>
                        <a:cubicBezTo>
                          <a:pt x="675749" y="331454"/>
                          <a:pt x="641516" y="221880"/>
                          <a:pt x="665018" y="315883"/>
                        </a:cubicBezTo>
                        <a:cubicBezTo>
                          <a:pt x="667143" y="324384"/>
                          <a:pt x="671430" y="332268"/>
                          <a:pt x="673331" y="340822"/>
                        </a:cubicBezTo>
                        <a:cubicBezTo>
                          <a:pt x="676987" y="357275"/>
                          <a:pt x="676314" y="374708"/>
                          <a:pt x="681644" y="390698"/>
                        </a:cubicBezTo>
                        <a:cubicBezTo>
                          <a:pt x="686887" y="406427"/>
                          <a:pt x="703544" y="420912"/>
                          <a:pt x="714894" y="432262"/>
                        </a:cubicBezTo>
                        <a:cubicBezTo>
                          <a:pt x="784167" y="429491"/>
                          <a:pt x="853561" y="428889"/>
                          <a:pt x="922713" y="423949"/>
                        </a:cubicBezTo>
                        <a:cubicBezTo>
                          <a:pt x="951473" y="421895"/>
                          <a:pt x="951290" y="408447"/>
                          <a:pt x="972589" y="390698"/>
                        </a:cubicBezTo>
                        <a:cubicBezTo>
                          <a:pt x="980264" y="384302"/>
                          <a:pt x="988397" y="378130"/>
                          <a:pt x="997527" y="374072"/>
                        </a:cubicBezTo>
                        <a:cubicBezTo>
                          <a:pt x="1013541" y="366954"/>
                          <a:pt x="1030778" y="362989"/>
                          <a:pt x="1047404" y="357447"/>
                        </a:cubicBezTo>
                        <a:cubicBezTo>
                          <a:pt x="1055717" y="354676"/>
                          <a:pt x="1063633" y="350102"/>
                          <a:pt x="1072342" y="349134"/>
                        </a:cubicBezTo>
                        <a:lnTo>
                          <a:pt x="1147156" y="340822"/>
                        </a:lnTo>
                        <a:cubicBezTo>
                          <a:pt x="1198280" y="323780"/>
                          <a:pt x="1226730" y="310799"/>
                          <a:pt x="1296785" y="340822"/>
                        </a:cubicBezTo>
                        <a:cubicBezTo>
                          <a:pt x="1302638" y="343330"/>
                          <a:pt x="1283091" y="398531"/>
                          <a:pt x="1280160" y="407323"/>
                        </a:cubicBezTo>
                        <a:cubicBezTo>
                          <a:pt x="1277389" y="426719"/>
                          <a:pt x="1279805" y="447607"/>
                          <a:pt x="1271847" y="465512"/>
                        </a:cubicBezTo>
                        <a:cubicBezTo>
                          <a:pt x="1267804" y="474609"/>
                          <a:pt x="1231667" y="489845"/>
                          <a:pt x="1221971" y="490451"/>
                        </a:cubicBezTo>
                        <a:cubicBezTo>
                          <a:pt x="1141723" y="495466"/>
                          <a:pt x="1061258" y="495992"/>
                          <a:pt x="980902" y="498763"/>
                        </a:cubicBezTo>
                        <a:cubicBezTo>
                          <a:pt x="923897" y="517765"/>
                          <a:pt x="994649" y="495326"/>
                          <a:pt x="914400" y="515389"/>
                        </a:cubicBezTo>
                        <a:cubicBezTo>
                          <a:pt x="905899" y="517514"/>
                          <a:pt x="897887" y="521295"/>
                          <a:pt x="889462" y="523702"/>
                        </a:cubicBezTo>
                        <a:cubicBezTo>
                          <a:pt x="878477" y="526841"/>
                          <a:pt x="867196" y="528875"/>
                          <a:pt x="856211" y="532014"/>
                        </a:cubicBezTo>
                        <a:cubicBezTo>
                          <a:pt x="847786" y="534421"/>
                          <a:pt x="839774" y="538202"/>
                          <a:pt x="831273" y="540327"/>
                        </a:cubicBezTo>
                        <a:lnTo>
                          <a:pt x="764771" y="556952"/>
                        </a:lnTo>
                        <a:cubicBezTo>
                          <a:pt x="759229" y="562494"/>
                          <a:pt x="753041" y="567458"/>
                          <a:pt x="748145" y="573578"/>
                        </a:cubicBezTo>
                        <a:cubicBezTo>
                          <a:pt x="706199" y="626011"/>
                          <a:pt x="755038" y="574998"/>
                          <a:pt x="714894" y="615142"/>
                        </a:cubicBezTo>
                        <a:cubicBezTo>
                          <a:pt x="695110" y="674496"/>
                          <a:pt x="707990" y="650437"/>
                          <a:pt x="681644" y="689956"/>
                        </a:cubicBezTo>
                        <a:cubicBezTo>
                          <a:pt x="657776" y="785426"/>
                          <a:pt x="691152" y="667768"/>
                          <a:pt x="656705" y="748145"/>
                        </a:cubicBezTo>
                        <a:cubicBezTo>
                          <a:pt x="652205" y="758646"/>
                          <a:pt x="651164" y="770312"/>
                          <a:pt x="648393" y="781396"/>
                        </a:cubicBezTo>
                        <a:cubicBezTo>
                          <a:pt x="650774" y="831400"/>
                          <a:pt x="639238" y="920751"/>
                          <a:pt x="665018" y="980902"/>
                        </a:cubicBezTo>
                        <a:cubicBezTo>
                          <a:pt x="669899" y="992292"/>
                          <a:pt x="674770" y="1003842"/>
                          <a:pt x="681644" y="1014152"/>
                        </a:cubicBezTo>
                        <a:cubicBezTo>
                          <a:pt x="685991" y="1020673"/>
                          <a:pt x="692727" y="1025236"/>
                          <a:pt x="698269" y="1030778"/>
                        </a:cubicBezTo>
                        <a:cubicBezTo>
                          <a:pt x="701040" y="1039091"/>
                          <a:pt x="702074" y="1048202"/>
                          <a:pt x="706582" y="1055716"/>
                        </a:cubicBezTo>
                        <a:cubicBezTo>
                          <a:pt x="710614" y="1062436"/>
                          <a:pt x="719702" y="1065332"/>
                          <a:pt x="723207" y="1072342"/>
                        </a:cubicBezTo>
                        <a:cubicBezTo>
                          <a:pt x="728316" y="1082560"/>
                          <a:pt x="728749" y="1094509"/>
                          <a:pt x="731520" y="1105592"/>
                        </a:cubicBezTo>
                        <a:cubicBezTo>
                          <a:pt x="734291" y="1127759"/>
                          <a:pt x="736160" y="1150058"/>
                          <a:pt x="739833" y="1172094"/>
                        </a:cubicBezTo>
                        <a:cubicBezTo>
                          <a:pt x="741711" y="1183363"/>
                          <a:pt x="741808" y="1195839"/>
                          <a:pt x="748145" y="1205345"/>
                        </a:cubicBezTo>
                        <a:cubicBezTo>
                          <a:pt x="759013" y="1221648"/>
                          <a:pt x="789709" y="1246909"/>
                          <a:pt x="789709" y="1246909"/>
                        </a:cubicBezTo>
                        <a:cubicBezTo>
                          <a:pt x="786906" y="1255319"/>
                          <a:pt x="776372" y="1294207"/>
                          <a:pt x="764771" y="1296785"/>
                        </a:cubicBezTo>
                        <a:cubicBezTo>
                          <a:pt x="745644" y="1301035"/>
                          <a:pt x="725978" y="1291243"/>
                          <a:pt x="706582" y="1288472"/>
                        </a:cubicBezTo>
                        <a:cubicBezTo>
                          <a:pt x="681167" y="1280001"/>
                          <a:pt x="681616" y="1284281"/>
                          <a:pt x="665018" y="1263534"/>
                        </a:cubicBezTo>
                        <a:cubicBezTo>
                          <a:pt x="651480" y="1246612"/>
                          <a:pt x="636972" y="1212621"/>
                          <a:pt x="615142" y="1205345"/>
                        </a:cubicBezTo>
                        <a:lnTo>
                          <a:pt x="565265" y="1188720"/>
                        </a:lnTo>
                        <a:lnTo>
                          <a:pt x="540327" y="1180407"/>
                        </a:lnTo>
                        <a:lnTo>
                          <a:pt x="523702" y="122197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</p:grpSp>
          </p:grpSp>
          <p:sp>
            <p:nvSpPr>
              <p:cNvPr id="2" name="Tekstiruutu 1"/>
              <p:cNvSpPr txBox="1"/>
              <p:nvPr/>
            </p:nvSpPr>
            <p:spPr>
              <a:xfrm>
                <a:off x="606830" y="4397433"/>
                <a:ext cx="350797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 smtClean="0"/>
                  <a:t>MAA</a:t>
                </a:r>
              </a:p>
              <a:p>
                <a:r>
                  <a:rPr lang="fi-FI" dirty="0" smtClean="0"/>
                  <a:t>- kasvillisuutta, rakennuksia, asvalttia, </a:t>
                </a:r>
                <a:r>
                  <a:rPr lang="fi-FI" b="1" u="sng" dirty="0" smtClean="0"/>
                  <a:t>tummia</a:t>
                </a:r>
                <a:r>
                  <a:rPr lang="fi-FI" b="1" dirty="0" smtClean="0"/>
                  <a:t> värejä</a:t>
                </a:r>
                <a:endParaRPr lang="fi-FI" b="1" dirty="0"/>
              </a:p>
            </p:txBody>
          </p:sp>
          <p:sp>
            <p:nvSpPr>
              <p:cNvPr id="3" name="Tekstiruutu 2"/>
              <p:cNvSpPr txBox="1"/>
              <p:nvPr/>
            </p:nvSpPr>
            <p:spPr>
              <a:xfrm>
                <a:off x="6841374" y="4289368"/>
                <a:ext cx="39901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 smtClean="0"/>
                  <a:t>MERI</a:t>
                </a:r>
              </a:p>
              <a:p>
                <a:pPr marL="285750" indent="-285750">
                  <a:buFontTx/>
                  <a:buChar char="-"/>
                </a:pPr>
                <a:r>
                  <a:rPr lang="fi-FI" b="1" u="sng" dirty="0" smtClean="0"/>
                  <a:t>vaalea</a:t>
                </a:r>
                <a:r>
                  <a:rPr lang="fi-FI" dirty="0" smtClean="0"/>
                  <a:t> pinta</a:t>
                </a:r>
              </a:p>
              <a:p>
                <a:pPr marL="285750" indent="-285750">
                  <a:buFontTx/>
                  <a:buChar char="-"/>
                </a:pPr>
                <a:r>
                  <a:rPr lang="fi-FI" dirty="0" smtClean="0"/>
                  <a:t>syvä</a:t>
                </a:r>
                <a:endParaRPr lang="fi-FI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9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uolivapaa piirto 32"/>
          <p:cNvSpPr/>
          <p:nvPr/>
        </p:nvSpPr>
        <p:spPr>
          <a:xfrm>
            <a:off x="523702" y="381554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Puolivapaa piirto 33"/>
          <p:cNvSpPr/>
          <p:nvPr/>
        </p:nvSpPr>
        <p:spPr>
          <a:xfrm>
            <a:off x="4854414" y="4397433"/>
            <a:ext cx="25157" cy="66502"/>
          </a:xfrm>
          <a:custGeom>
            <a:avLst/>
            <a:gdLst>
              <a:gd name="connsiteX0" fmla="*/ 25157 w 25157"/>
              <a:gd name="connsiteY0" fmla="*/ 0 h 66502"/>
              <a:gd name="connsiteX1" fmla="*/ 219 w 25157"/>
              <a:gd name="connsiteY1" fmla="*/ 66502 h 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157" h="66502">
                <a:moveTo>
                  <a:pt x="25157" y="0"/>
                </a:moveTo>
                <a:cubicBezTo>
                  <a:pt x="-4058" y="48691"/>
                  <a:pt x="219" y="25406"/>
                  <a:pt x="219" y="665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41" name="Ryhmä 40"/>
          <p:cNvGrpSpPr/>
          <p:nvPr/>
        </p:nvGrpSpPr>
        <p:grpSpPr>
          <a:xfrm>
            <a:off x="418855" y="315882"/>
            <a:ext cx="10911392" cy="5270269"/>
            <a:chOff x="335728" y="182879"/>
            <a:chExt cx="10911392" cy="5270269"/>
          </a:xfrm>
        </p:grpSpPr>
        <p:sp>
          <p:nvSpPr>
            <p:cNvPr id="32" name="Puolivapaa piirto 31"/>
            <p:cNvSpPr/>
            <p:nvPr/>
          </p:nvSpPr>
          <p:spPr>
            <a:xfrm>
              <a:off x="482138" y="3788685"/>
              <a:ext cx="357447" cy="51795"/>
            </a:xfrm>
            <a:custGeom>
              <a:avLst/>
              <a:gdLst>
                <a:gd name="connsiteX0" fmla="*/ 0 w 357447"/>
                <a:gd name="connsiteY0" fmla="*/ 18544 h 51795"/>
                <a:gd name="connsiteX1" fmla="*/ 66502 w 357447"/>
                <a:gd name="connsiteY1" fmla="*/ 35170 h 51795"/>
                <a:gd name="connsiteX2" fmla="*/ 91440 w 357447"/>
                <a:gd name="connsiteY2" fmla="*/ 51795 h 51795"/>
                <a:gd name="connsiteX3" fmla="*/ 174567 w 357447"/>
                <a:gd name="connsiteY3" fmla="*/ 43482 h 51795"/>
                <a:gd name="connsiteX4" fmla="*/ 232757 w 357447"/>
                <a:gd name="connsiteY4" fmla="*/ 26857 h 51795"/>
                <a:gd name="connsiteX5" fmla="*/ 257695 w 357447"/>
                <a:gd name="connsiteY5" fmla="*/ 10231 h 51795"/>
                <a:gd name="connsiteX6" fmla="*/ 357447 w 357447"/>
                <a:gd name="connsiteY6" fmla="*/ 1919 h 5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447" h="51795">
                  <a:moveTo>
                    <a:pt x="0" y="18544"/>
                  </a:moveTo>
                  <a:cubicBezTo>
                    <a:pt x="15811" y="21706"/>
                    <a:pt x="49460" y="26649"/>
                    <a:pt x="66502" y="35170"/>
                  </a:cubicBezTo>
                  <a:cubicBezTo>
                    <a:pt x="75438" y="39638"/>
                    <a:pt x="83127" y="46253"/>
                    <a:pt x="91440" y="51795"/>
                  </a:cubicBezTo>
                  <a:cubicBezTo>
                    <a:pt x="119149" y="49024"/>
                    <a:pt x="147000" y="47420"/>
                    <a:pt x="174567" y="43482"/>
                  </a:cubicBezTo>
                  <a:cubicBezTo>
                    <a:pt x="192838" y="40872"/>
                    <a:pt x="214989" y="32780"/>
                    <a:pt x="232757" y="26857"/>
                  </a:cubicBezTo>
                  <a:cubicBezTo>
                    <a:pt x="241070" y="21315"/>
                    <a:pt x="248759" y="14699"/>
                    <a:pt x="257695" y="10231"/>
                  </a:cubicBezTo>
                  <a:cubicBezTo>
                    <a:pt x="290090" y="-5967"/>
                    <a:pt x="319981" y="1919"/>
                    <a:pt x="357447" y="191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39" name="Ryhmä 38"/>
            <p:cNvGrpSpPr/>
            <p:nvPr/>
          </p:nvGrpSpPr>
          <p:grpSpPr>
            <a:xfrm>
              <a:off x="335728" y="182879"/>
              <a:ext cx="10911392" cy="5270269"/>
              <a:chOff x="252601" y="241068"/>
              <a:chExt cx="10911392" cy="5270269"/>
            </a:xfrm>
          </p:grpSpPr>
          <p:sp>
            <p:nvSpPr>
              <p:cNvPr id="23" name="Puolivapaa piirto 22"/>
              <p:cNvSpPr/>
              <p:nvPr/>
            </p:nvSpPr>
            <p:spPr>
              <a:xfrm>
                <a:off x="3499361" y="1030778"/>
                <a:ext cx="3558144" cy="872837"/>
              </a:xfrm>
              <a:custGeom>
                <a:avLst/>
                <a:gdLst>
                  <a:gd name="connsiteX0" fmla="*/ 3558144 w 3558144"/>
                  <a:gd name="connsiteY0" fmla="*/ 0 h 872837"/>
                  <a:gd name="connsiteX1" fmla="*/ 3325388 w 3558144"/>
                  <a:gd name="connsiteY1" fmla="*/ 16626 h 872837"/>
                  <a:gd name="connsiteX2" fmla="*/ 3275512 w 3558144"/>
                  <a:gd name="connsiteY2" fmla="*/ 33251 h 872837"/>
                  <a:gd name="connsiteX3" fmla="*/ 3217323 w 3558144"/>
                  <a:gd name="connsiteY3" fmla="*/ 49877 h 872837"/>
                  <a:gd name="connsiteX4" fmla="*/ 3175759 w 3558144"/>
                  <a:gd name="connsiteY4" fmla="*/ 74815 h 872837"/>
                  <a:gd name="connsiteX5" fmla="*/ 3125883 w 3558144"/>
                  <a:gd name="connsiteY5" fmla="*/ 108066 h 872837"/>
                  <a:gd name="connsiteX6" fmla="*/ 3067694 w 3558144"/>
                  <a:gd name="connsiteY6" fmla="*/ 133004 h 872837"/>
                  <a:gd name="connsiteX7" fmla="*/ 3051068 w 3558144"/>
                  <a:gd name="connsiteY7" fmla="*/ 149629 h 872837"/>
                  <a:gd name="connsiteX8" fmla="*/ 2984566 w 3558144"/>
                  <a:gd name="connsiteY8" fmla="*/ 182880 h 872837"/>
                  <a:gd name="connsiteX9" fmla="*/ 2926377 w 3558144"/>
                  <a:gd name="connsiteY9" fmla="*/ 207818 h 872837"/>
                  <a:gd name="connsiteX10" fmla="*/ 2876501 w 3558144"/>
                  <a:gd name="connsiteY10" fmla="*/ 224444 h 872837"/>
                  <a:gd name="connsiteX11" fmla="*/ 2627119 w 3558144"/>
                  <a:gd name="connsiteY11" fmla="*/ 216131 h 872837"/>
                  <a:gd name="connsiteX12" fmla="*/ 2577243 w 3558144"/>
                  <a:gd name="connsiteY12" fmla="*/ 199506 h 872837"/>
                  <a:gd name="connsiteX13" fmla="*/ 2527366 w 3558144"/>
                  <a:gd name="connsiteY13" fmla="*/ 191193 h 872837"/>
                  <a:gd name="connsiteX14" fmla="*/ 2502428 w 3558144"/>
                  <a:gd name="connsiteY14" fmla="*/ 182880 h 872837"/>
                  <a:gd name="connsiteX15" fmla="*/ 2327861 w 3558144"/>
                  <a:gd name="connsiteY15" fmla="*/ 199506 h 872837"/>
                  <a:gd name="connsiteX16" fmla="*/ 2294610 w 3558144"/>
                  <a:gd name="connsiteY16" fmla="*/ 216131 h 872837"/>
                  <a:gd name="connsiteX17" fmla="*/ 2269672 w 3558144"/>
                  <a:gd name="connsiteY17" fmla="*/ 232757 h 872837"/>
                  <a:gd name="connsiteX18" fmla="*/ 2211483 w 3558144"/>
                  <a:gd name="connsiteY18" fmla="*/ 249382 h 872837"/>
                  <a:gd name="connsiteX19" fmla="*/ 2153294 w 3558144"/>
                  <a:gd name="connsiteY19" fmla="*/ 274320 h 872837"/>
                  <a:gd name="connsiteX20" fmla="*/ 2103417 w 3558144"/>
                  <a:gd name="connsiteY20" fmla="*/ 290946 h 872837"/>
                  <a:gd name="connsiteX21" fmla="*/ 2078479 w 3558144"/>
                  <a:gd name="connsiteY21" fmla="*/ 299258 h 872837"/>
                  <a:gd name="connsiteX22" fmla="*/ 2045228 w 3558144"/>
                  <a:gd name="connsiteY22" fmla="*/ 307571 h 872837"/>
                  <a:gd name="connsiteX23" fmla="*/ 1945475 w 3558144"/>
                  <a:gd name="connsiteY23" fmla="*/ 340822 h 872837"/>
                  <a:gd name="connsiteX24" fmla="*/ 1579715 w 3558144"/>
                  <a:gd name="connsiteY24" fmla="*/ 357447 h 872837"/>
                  <a:gd name="connsiteX25" fmla="*/ 1538152 w 3558144"/>
                  <a:gd name="connsiteY25" fmla="*/ 365760 h 872837"/>
                  <a:gd name="connsiteX26" fmla="*/ 1479963 w 3558144"/>
                  <a:gd name="connsiteY26" fmla="*/ 399011 h 872837"/>
                  <a:gd name="connsiteX27" fmla="*/ 1413461 w 3558144"/>
                  <a:gd name="connsiteY27" fmla="*/ 448887 h 872837"/>
                  <a:gd name="connsiteX28" fmla="*/ 1388523 w 3558144"/>
                  <a:gd name="connsiteY28" fmla="*/ 473826 h 872837"/>
                  <a:gd name="connsiteX29" fmla="*/ 1355272 w 3558144"/>
                  <a:gd name="connsiteY29" fmla="*/ 498764 h 872837"/>
                  <a:gd name="connsiteX30" fmla="*/ 1338646 w 3558144"/>
                  <a:gd name="connsiteY30" fmla="*/ 523702 h 872837"/>
                  <a:gd name="connsiteX31" fmla="*/ 1280457 w 3558144"/>
                  <a:gd name="connsiteY31" fmla="*/ 573578 h 872837"/>
                  <a:gd name="connsiteX32" fmla="*/ 1255519 w 3558144"/>
                  <a:gd name="connsiteY32" fmla="*/ 581891 h 872837"/>
                  <a:gd name="connsiteX33" fmla="*/ 1197330 w 3558144"/>
                  <a:gd name="connsiteY33" fmla="*/ 565266 h 872837"/>
                  <a:gd name="connsiteX34" fmla="*/ 1114203 w 3558144"/>
                  <a:gd name="connsiteY34" fmla="*/ 532015 h 872837"/>
                  <a:gd name="connsiteX35" fmla="*/ 1089264 w 3558144"/>
                  <a:gd name="connsiteY35" fmla="*/ 523702 h 872837"/>
                  <a:gd name="connsiteX36" fmla="*/ 1064326 w 3558144"/>
                  <a:gd name="connsiteY36" fmla="*/ 515389 h 872837"/>
                  <a:gd name="connsiteX37" fmla="*/ 989512 w 3558144"/>
                  <a:gd name="connsiteY37" fmla="*/ 532015 h 872837"/>
                  <a:gd name="connsiteX38" fmla="*/ 947948 w 3558144"/>
                  <a:gd name="connsiteY38" fmla="*/ 565266 h 872837"/>
                  <a:gd name="connsiteX39" fmla="*/ 914697 w 3558144"/>
                  <a:gd name="connsiteY39" fmla="*/ 581891 h 872837"/>
                  <a:gd name="connsiteX40" fmla="*/ 898072 w 3558144"/>
                  <a:gd name="connsiteY40" fmla="*/ 606829 h 872837"/>
                  <a:gd name="connsiteX41" fmla="*/ 864821 w 3558144"/>
                  <a:gd name="connsiteY41" fmla="*/ 623455 h 872837"/>
                  <a:gd name="connsiteX42" fmla="*/ 839883 w 3558144"/>
                  <a:gd name="connsiteY42" fmla="*/ 640080 h 872837"/>
                  <a:gd name="connsiteX43" fmla="*/ 823257 w 3558144"/>
                  <a:gd name="connsiteY43" fmla="*/ 656706 h 872837"/>
                  <a:gd name="connsiteX44" fmla="*/ 790006 w 3558144"/>
                  <a:gd name="connsiteY44" fmla="*/ 665018 h 872837"/>
                  <a:gd name="connsiteX45" fmla="*/ 765068 w 3558144"/>
                  <a:gd name="connsiteY45" fmla="*/ 673331 h 872837"/>
                  <a:gd name="connsiteX46" fmla="*/ 698566 w 3558144"/>
                  <a:gd name="connsiteY46" fmla="*/ 665018 h 872837"/>
                  <a:gd name="connsiteX47" fmla="*/ 673628 w 3558144"/>
                  <a:gd name="connsiteY47" fmla="*/ 648393 h 872837"/>
                  <a:gd name="connsiteX48" fmla="*/ 648690 w 3558144"/>
                  <a:gd name="connsiteY48" fmla="*/ 640080 h 872837"/>
                  <a:gd name="connsiteX49" fmla="*/ 598814 w 3558144"/>
                  <a:gd name="connsiteY49" fmla="*/ 615142 h 872837"/>
                  <a:gd name="connsiteX50" fmla="*/ 582188 w 3558144"/>
                  <a:gd name="connsiteY50" fmla="*/ 598517 h 872837"/>
                  <a:gd name="connsiteX51" fmla="*/ 548937 w 3558144"/>
                  <a:gd name="connsiteY51" fmla="*/ 581891 h 872837"/>
                  <a:gd name="connsiteX52" fmla="*/ 523999 w 3558144"/>
                  <a:gd name="connsiteY52" fmla="*/ 565266 h 872837"/>
                  <a:gd name="connsiteX53" fmla="*/ 499061 w 3558144"/>
                  <a:gd name="connsiteY53" fmla="*/ 581891 h 872837"/>
                  <a:gd name="connsiteX54" fmla="*/ 474123 w 3558144"/>
                  <a:gd name="connsiteY54" fmla="*/ 590204 h 872837"/>
                  <a:gd name="connsiteX55" fmla="*/ 457497 w 3558144"/>
                  <a:gd name="connsiteY55" fmla="*/ 606829 h 872837"/>
                  <a:gd name="connsiteX56" fmla="*/ 407621 w 3558144"/>
                  <a:gd name="connsiteY56" fmla="*/ 640080 h 872837"/>
                  <a:gd name="connsiteX57" fmla="*/ 357744 w 3558144"/>
                  <a:gd name="connsiteY57" fmla="*/ 673331 h 872837"/>
                  <a:gd name="connsiteX58" fmla="*/ 332806 w 3558144"/>
                  <a:gd name="connsiteY58" fmla="*/ 689957 h 872837"/>
                  <a:gd name="connsiteX59" fmla="*/ 307868 w 3558144"/>
                  <a:gd name="connsiteY59" fmla="*/ 698269 h 872837"/>
                  <a:gd name="connsiteX60" fmla="*/ 274617 w 3558144"/>
                  <a:gd name="connsiteY60" fmla="*/ 731520 h 872837"/>
                  <a:gd name="connsiteX61" fmla="*/ 249679 w 3558144"/>
                  <a:gd name="connsiteY61" fmla="*/ 739833 h 872837"/>
                  <a:gd name="connsiteX62" fmla="*/ 199803 w 3558144"/>
                  <a:gd name="connsiteY62" fmla="*/ 773084 h 872837"/>
                  <a:gd name="connsiteX63" fmla="*/ 116675 w 3558144"/>
                  <a:gd name="connsiteY63" fmla="*/ 764771 h 872837"/>
                  <a:gd name="connsiteX64" fmla="*/ 25235 w 3558144"/>
                  <a:gd name="connsiteY64" fmla="*/ 773084 h 872837"/>
                  <a:gd name="connsiteX65" fmla="*/ 75112 w 3558144"/>
                  <a:gd name="connsiteY65" fmla="*/ 748146 h 872837"/>
                  <a:gd name="connsiteX66" fmla="*/ 16923 w 3558144"/>
                  <a:gd name="connsiteY66" fmla="*/ 764771 h 872837"/>
                  <a:gd name="connsiteX67" fmla="*/ 297 w 3558144"/>
                  <a:gd name="connsiteY67" fmla="*/ 781397 h 872837"/>
                  <a:gd name="connsiteX68" fmla="*/ 8610 w 3558144"/>
                  <a:gd name="connsiteY68" fmla="*/ 806335 h 872837"/>
                  <a:gd name="connsiteX69" fmla="*/ 58486 w 3558144"/>
                  <a:gd name="connsiteY69" fmla="*/ 864524 h 872837"/>
                  <a:gd name="connsiteX70" fmla="*/ 66799 w 3558144"/>
                  <a:gd name="connsiteY70" fmla="*/ 872837 h 87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3558144" h="872837">
                    <a:moveTo>
                      <a:pt x="3558144" y="0"/>
                    </a:moveTo>
                    <a:cubicBezTo>
                      <a:pt x="3533664" y="1224"/>
                      <a:pt x="3380886" y="4734"/>
                      <a:pt x="3325388" y="16626"/>
                    </a:cubicBezTo>
                    <a:cubicBezTo>
                      <a:pt x="3308252" y="20298"/>
                      <a:pt x="3292513" y="29001"/>
                      <a:pt x="3275512" y="33251"/>
                    </a:cubicBezTo>
                    <a:cubicBezTo>
                      <a:pt x="3233760" y="43689"/>
                      <a:pt x="3253099" y="37951"/>
                      <a:pt x="3217323" y="49877"/>
                    </a:cubicBezTo>
                    <a:cubicBezTo>
                      <a:pt x="3180021" y="87177"/>
                      <a:pt x="3224321" y="47836"/>
                      <a:pt x="3175759" y="74815"/>
                    </a:cubicBezTo>
                    <a:cubicBezTo>
                      <a:pt x="3158292" y="84519"/>
                      <a:pt x="3144839" y="101748"/>
                      <a:pt x="3125883" y="108066"/>
                    </a:cubicBezTo>
                    <a:cubicBezTo>
                      <a:pt x="3103711" y="115456"/>
                      <a:pt x="3088243" y="119304"/>
                      <a:pt x="3067694" y="133004"/>
                    </a:cubicBezTo>
                    <a:cubicBezTo>
                      <a:pt x="3061173" y="137351"/>
                      <a:pt x="3057788" y="145597"/>
                      <a:pt x="3051068" y="149629"/>
                    </a:cubicBezTo>
                    <a:cubicBezTo>
                      <a:pt x="3029816" y="162380"/>
                      <a:pt x="3008078" y="175042"/>
                      <a:pt x="2984566" y="182880"/>
                    </a:cubicBezTo>
                    <a:cubicBezTo>
                      <a:pt x="2904292" y="209639"/>
                      <a:pt x="3029097" y="166730"/>
                      <a:pt x="2926377" y="207818"/>
                    </a:cubicBezTo>
                    <a:cubicBezTo>
                      <a:pt x="2910106" y="214327"/>
                      <a:pt x="2876501" y="224444"/>
                      <a:pt x="2876501" y="224444"/>
                    </a:cubicBezTo>
                    <a:cubicBezTo>
                      <a:pt x="2793374" y="221673"/>
                      <a:pt x="2710005" y="223038"/>
                      <a:pt x="2627119" y="216131"/>
                    </a:cubicBezTo>
                    <a:cubicBezTo>
                      <a:pt x="2609655" y="214676"/>
                      <a:pt x="2594529" y="202387"/>
                      <a:pt x="2577243" y="199506"/>
                    </a:cubicBezTo>
                    <a:lnTo>
                      <a:pt x="2527366" y="191193"/>
                    </a:lnTo>
                    <a:cubicBezTo>
                      <a:pt x="2519053" y="188422"/>
                      <a:pt x="2511190" y="182880"/>
                      <a:pt x="2502428" y="182880"/>
                    </a:cubicBezTo>
                    <a:cubicBezTo>
                      <a:pt x="2401292" y="182880"/>
                      <a:pt x="2398361" y="185405"/>
                      <a:pt x="2327861" y="199506"/>
                    </a:cubicBezTo>
                    <a:cubicBezTo>
                      <a:pt x="2316777" y="205048"/>
                      <a:pt x="2305369" y="209983"/>
                      <a:pt x="2294610" y="216131"/>
                    </a:cubicBezTo>
                    <a:cubicBezTo>
                      <a:pt x="2285936" y="221088"/>
                      <a:pt x="2278608" y="228289"/>
                      <a:pt x="2269672" y="232757"/>
                    </a:cubicBezTo>
                    <a:cubicBezTo>
                      <a:pt x="2257751" y="238717"/>
                      <a:pt x="2222130" y="246720"/>
                      <a:pt x="2211483" y="249382"/>
                    </a:cubicBezTo>
                    <a:cubicBezTo>
                      <a:pt x="2171917" y="275758"/>
                      <a:pt x="2202093" y="259680"/>
                      <a:pt x="2153294" y="274320"/>
                    </a:cubicBezTo>
                    <a:cubicBezTo>
                      <a:pt x="2136508" y="279356"/>
                      <a:pt x="2120043" y="285404"/>
                      <a:pt x="2103417" y="290946"/>
                    </a:cubicBezTo>
                    <a:cubicBezTo>
                      <a:pt x="2095104" y="293717"/>
                      <a:pt x="2086980" y="297133"/>
                      <a:pt x="2078479" y="299258"/>
                    </a:cubicBezTo>
                    <a:cubicBezTo>
                      <a:pt x="2067395" y="302029"/>
                      <a:pt x="2056171" y="304288"/>
                      <a:pt x="2045228" y="307571"/>
                    </a:cubicBezTo>
                    <a:lnTo>
                      <a:pt x="1945475" y="340822"/>
                    </a:lnTo>
                    <a:cubicBezTo>
                      <a:pt x="1774233" y="359850"/>
                      <a:pt x="1895742" y="348418"/>
                      <a:pt x="1579715" y="357447"/>
                    </a:cubicBezTo>
                    <a:cubicBezTo>
                      <a:pt x="1565861" y="360218"/>
                      <a:pt x="1551556" y="361292"/>
                      <a:pt x="1538152" y="365760"/>
                    </a:cubicBezTo>
                    <a:cubicBezTo>
                      <a:pt x="1520542" y="371630"/>
                      <a:pt x="1495398" y="387786"/>
                      <a:pt x="1479963" y="399011"/>
                    </a:cubicBezTo>
                    <a:cubicBezTo>
                      <a:pt x="1457554" y="415309"/>
                      <a:pt x="1433054" y="429293"/>
                      <a:pt x="1413461" y="448887"/>
                    </a:cubicBezTo>
                    <a:cubicBezTo>
                      <a:pt x="1405148" y="457200"/>
                      <a:pt x="1397449" y="466175"/>
                      <a:pt x="1388523" y="473826"/>
                    </a:cubicBezTo>
                    <a:cubicBezTo>
                      <a:pt x="1378004" y="482842"/>
                      <a:pt x="1365069" y="488967"/>
                      <a:pt x="1355272" y="498764"/>
                    </a:cubicBezTo>
                    <a:cubicBezTo>
                      <a:pt x="1348207" y="505828"/>
                      <a:pt x="1345148" y="516117"/>
                      <a:pt x="1338646" y="523702"/>
                    </a:cubicBezTo>
                    <a:cubicBezTo>
                      <a:pt x="1323305" y="541599"/>
                      <a:pt x="1302519" y="562547"/>
                      <a:pt x="1280457" y="573578"/>
                    </a:cubicBezTo>
                    <a:cubicBezTo>
                      <a:pt x="1272620" y="577497"/>
                      <a:pt x="1263832" y="579120"/>
                      <a:pt x="1255519" y="581891"/>
                    </a:cubicBezTo>
                    <a:cubicBezTo>
                      <a:pt x="1238654" y="577675"/>
                      <a:pt x="1214020" y="572419"/>
                      <a:pt x="1197330" y="565266"/>
                    </a:cubicBezTo>
                    <a:cubicBezTo>
                      <a:pt x="1111701" y="528568"/>
                      <a:pt x="1227740" y="569860"/>
                      <a:pt x="1114203" y="532015"/>
                    </a:cubicBezTo>
                    <a:lnTo>
                      <a:pt x="1089264" y="523702"/>
                    </a:lnTo>
                    <a:lnTo>
                      <a:pt x="1064326" y="515389"/>
                    </a:lnTo>
                    <a:cubicBezTo>
                      <a:pt x="1056928" y="516869"/>
                      <a:pt x="999784" y="527613"/>
                      <a:pt x="989512" y="532015"/>
                    </a:cubicBezTo>
                    <a:cubicBezTo>
                      <a:pt x="947232" y="550135"/>
                      <a:pt x="980127" y="543814"/>
                      <a:pt x="947948" y="565266"/>
                    </a:cubicBezTo>
                    <a:cubicBezTo>
                      <a:pt x="937637" y="572140"/>
                      <a:pt x="925781" y="576349"/>
                      <a:pt x="914697" y="581891"/>
                    </a:cubicBezTo>
                    <a:cubicBezTo>
                      <a:pt x="909155" y="590204"/>
                      <a:pt x="905747" y="600433"/>
                      <a:pt x="898072" y="606829"/>
                    </a:cubicBezTo>
                    <a:cubicBezTo>
                      <a:pt x="888552" y="614762"/>
                      <a:pt x="875580" y="617307"/>
                      <a:pt x="864821" y="623455"/>
                    </a:cubicBezTo>
                    <a:cubicBezTo>
                      <a:pt x="856147" y="628412"/>
                      <a:pt x="847684" y="633839"/>
                      <a:pt x="839883" y="640080"/>
                    </a:cubicBezTo>
                    <a:cubicBezTo>
                      <a:pt x="833763" y="644976"/>
                      <a:pt x="830267" y="653201"/>
                      <a:pt x="823257" y="656706"/>
                    </a:cubicBezTo>
                    <a:cubicBezTo>
                      <a:pt x="813038" y="661815"/>
                      <a:pt x="800991" y="661879"/>
                      <a:pt x="790006" y="665018"/>
                    </a:cubicBezTo>
                    <a:cubicBezTo>
                      <a:pt x="781581" y="667425"/>
                      <a:pt x="773381" y="670560"/>
                      <a:pt x="765068" y="673331"/>
                    </a:cubicBezTo>
                    <a:cubicBezTo>
                      <a:pt x="742901" y="670560"/>
                      <a:pt x="720119" y="670896"/>
                      <a:pt x="698566" y="665018"/>
                    </a:cubicBezTo>
                    <a:cubicBezTo>
                      <a:pt x="688928" y="662389"/>
                      <a:pt x="682564" y="652861"/>
                      <a:pt x="673628" y="648393"/>
                    </a:cubicBezTo>
                    <a:cubicBezTo>
                      <a:pt x="665791" y="644474"/>
                      <a:pt x="657003" y="642851"/>
                      <a:pt x="648690" y="640080"/>
                    </a:cubicBezTo>
                    <a:cubicBezTo>
                      <a:pt x="609972" y="601364"/>
                      <a:pt x="660095" y="645783"/>
                      <a:pt x="598814" y="615142"/>
                    </a:cubicBezTo>
                    <a:cubicBezTo>
                      <a:pt x="591804" y="611637"/>
                      <a:pt x="588709" y="602864"/>
                      <a:pt x="582188" y="598517"/>
                    </a:cubicBezTo>
                    <a:cubicBezTo>
                      <a:pt x="571877" y="591643"/>
                      <a:pt x="559696" y="588039"/>
                      <a:pt x="548937" y="581891"/>
                    </a:cubicBezTo>
                    <a:cubicBezTo>
                      <a:pt x="540263" y="576934"/>
                      <a:pt x="532312" y="570808"/>
                      <a:pt x="523999" y="565266"/>
                    </a:cubicBezTo>
                    <a:cubicBezTo>
                      <a:pt x="515686" y="570808"/>
                      <a:pt x="507997" y="577423"/>
                      <a:pt x="499061" y="581891"/>
                    </a:cubicBezTo>
                    <a:cubicBezTo>
                      <a:pt x="491224" y="585810"/>
                      <a:pt x="481637" y="585696"/>
                      <a:pt x="474123" y="590204"/>
                    </a:cubicBezTo>
                    <a:cubicBezTo>
                      <a:pt x="467403" y="594236"/>
                      <a:pt x="463767" y="602127"/>
                      <a:pt x="457497" y="606829"/>
                    </a:cubicBezTo>
                    <a:cubicBezTo>
                      <a:pt x="441512" y="618818"/>
                      <a:pt x="421750" y="625951"/>
                      <a:pt x="407621" y="640080"/>
                    </a:cubicBezTo>
                    <a:cubicBezTo>
                      <a:pt x="376487" y="671214"/>
                      <a:pt x="393836" y="661300"/>
                      <a:pt x="357744" y="673331"/>
                    </a:cubicBezTo>
                    <a:cubicBezTo>
                      <a:pt x="349431" y="678873"/>
                      <a:pt x="341742" y="685489"/>
                      <a:pt x="332806" y="689957"/>
                    </a:cubicBezTo>
                    <a:cubicBezTo>
                      <a:pt x="324969" y="693876"/>
                      <a:pt x="314998" y="693176"/>
                      <a:pt x="307868" y="698269"/>
                    </a:cubicBezTo>
                    <a:cubicBezTo>
                      <a:pt x="295113" y="707380"/>
                      <a:pt x="285701" y="720436"/>
                      <a:pt x="274617" y="731520"/>
                    </a:cubicBezTo>
                    <a:cubicBezTo>
                      <a:pt x="268421" y="737716"/>
                      <a:pt x="257339" y="735578"/>
                      <a:pt x="249679" y="739833"/>
                    </a:cubicBezTo>
                    <a:cubicBezTo>
                      <a:pt x="232212" y="749537"/>
                      <a:pt x="199803" y="773084"/>
                      <a:pt x="199803" y="773084"/>
                    </a:cubicBezTo>
                    <a:cubicBezTo>
                      <a:pt x="172094" y="770313"/>
                      <a:pt x="144523" y="764771"/>
                      <a:pt x="116675" y="764771"/>
                    </a:cubicBezTo>
                    <a:cubicBezTo>
                      <a:pt x="86069" y="764771"/>
                      <a:pt x="55604" y="776880"/>
                      <a:pt x="25235" y="773084"/>
                    </a:cubicBezTo>
                    <a:cubicBezTo>
                      <a:pt x="-42015" y="764677"/>
                      <a:pt x="127941" y="748146"/>
                      <a:pt x="75112" y="748146"/>
                    </a:cubicBezTo>
                    <a:cubicBezTo>
                      <a:pt x="64670" y="748146"/>
                      <a:pt x="28686" y="760850"/>
                      <a:pt x="16923" y="764771"/>
                    </a:cubicBezTo>
                    <a:cubicBezTo>
                      <a:pt x="11381" y="770313"/>
                      <a:pt x="1834" y="773712"/>
                      <a:pt x="297" y="781397"/>
                    </a:cubicBezTo>
                    <a:cubicBezTo>
                      <a:pt x="-1421" y="789989"/>
                      <a:pt x="4691" y="798498"/>
                      <a:pt x="8610" y="806335"/>
                    </a:cubicBezTo>
                    <a:cubicBezTo>
                      <a:pt x="21271" y="831656"/>
                      <a:pt x="38032" y="844070"/>
                      <a:pt x="58486" y="864524"/>
                    </a:cubicBezTo>
                    <a:lnTo>
                      <a:pt x="66799" y="872837"/>
                    </a:ln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6" name="Puolivapaa piirto 25"/>
              <p:cNvSpPr/>
              <p:nvPr/>
            </p:nvSpPr>
            <p:spPr>
              <a:xfrm>
                <a:off x="4030979" y="1454727"/>
                <a:ext cx="3159530" cy="2842953"/>
              </a:xfrm>
              <a:custGeom>
                <a:avLst/>
                <a:gdLst>
                  <a:gd name="connsiteX0" fmla="*/ 3159530 w 3159530"/>
                  <a:gd name="connsiteY0" fmla="*/ 0 h 2842953"/>
                  <a:gd name="connsiteX1" fmla="*/ 3126279 w 3159530"/>
                  <a:gd name="connsiteY1" fmla="*/ 41564 h 2842953"/>
                  <a:gd name="connsiteX2" fmla="*/ 3101341 w 3159530"/>
                  <a:gd name="connsiteY2" fmla="*/ 83128 h 2842953"/>
                  <a:gd name="connsiteX3" fmla="*/ 3068090 w 3159530"/>
                  <a:gd name="connsiteY3" fmla="*/ 149629 h 2842953"/>
                  <a:gd name="connsiteX4" fmla="*/ 3043152 w 3159530"/>
                  <a:gd name="connsiteY4" fmla="*/ 199506 h 2842953"/>
                  <a:gd name="connsiteX5" fmla="*/ 3009901 w 3159530"/>
                  <a:gd name="connsiteY5" fmla="*/ 232757 h 2842953"/>
                  <a:gd name="connsiteX6" fmla="*/ 2893523 w 3159530"/>
                  <a:gd name="connsiteY6" fmla="*/ 257695 h 2842953"/>
                  <a:gd name="connsiteX7" fmla="*/ 2876897 w 3159530"/>
                  <a:gd name="connsiteY7" fmla="*/ 274320 h 2842953"/>
                  <a:gd name="connsiteX8" fmla="*/ 2851959 w 3159530"/>
                  <a:gd name="connsiteY8" fmla="*/ 290946 h 2842953"/>
                  <a:gd name="connsiteX9" fmla="*/ 2835334 w 3159530"/>
                  <a:gd name="connsiteY9" fmla="*/ 315884 h 2842953"/>
                  <a:gd name="connsiteX10" fmla="*/ 2818708 w 3159530"/>
                  <a:gd name="connsiteY10" fmla="*/ 349135 h 2842953"/>
                  <a:gd name="connsiteX11" fmla="*/ 2810396 w 3159530"/>
                  <a:gd name="connsiteY11" fmla="*/ 374073 h 2842953"/>
                  <a:gd name="connsiteX12" fmla="*/ 2793770 w 3159530"/>
                  <a:gd name="connsiteY12" fmla="*/ 390698 h 2842953"/>
                  <a:gd name="connsiteX13" fmla="*/ 2768832 w 3159530"/>
                  <a:gd name="connsiteY13" fmla="*/ 457200 h 2842953"/>
                  <a:gd name="connsiteX14" fmla="*/ 2727268 w 3159530"/>
                  <a:gd name="connsiteY14" fmla="*/ 556953 h 2842953"/>
                  <a:gd name="connsiteX15" fmla="*/ 2702330 w 3159530"/>
                  <a:gd name="connsiteY15" fmla="*/ 573578 h 2842953"/>
                  <a:gd name="connsiteX16" fmla="*/ 2544388 w 3159530"/>
                  <a:gd name="connsiteY16" fmla="*/ 581891 h 2842953"/>
                  <a:gd name="connsiteX17" fmla="*/ 2494512 w 3159530"/>
                  <a:gd name="connsiteY17" fmla="*/ 598517 h 2842953"/>
                  <a:gd name="connsiteX18" fmla="*/ 2436323 w 3159530"/>
                  <a:gd name="connsiteY18" fmla="*/ 656706 h 2842953"/>
                  <a:gd name="connsiteX19" fmla="*/ 2419697 w 3159530"/>
                  <a:gd name="connsiteY19" fmla="*/ 673331 h 2842953"/>
                  <a:gd name="connsiteX20" fmla="*/ 2378134 w 3159530"/>
                  <a:gd name="connsiteY20" fmla="*/ 731520 h 2842953"/>
                  <a:gd name="connsiteX21" fmla="*/ 2344883 w 3159530"/>
                  <a:gd name="connsiteY21" fmla="*/ 773084 h 2842953"/>
                  <a:gd name="connsiteX22" fmla="*/ 2336570 w 3159530"/>
                  <a:gd name="connsiteY22" fmla="*/ 798022 h 2842953"/>
                  <a:gd name="connsiteX23" fmla="*/ 2311632 w 3159530"/>
                  <a:gd name="connsiteY23" fmla="*/ 822960 h 2842953"/>
                  <a:gd name="connsiteX24" fmla="*/ 2295006 w 3159530"/>
                  <a:gd name="connsiteY24" fmla="*/ 847898 h 2842953"/>
                  <a:gd name="connsiteX25" fmla="*/ 2278381 w 3159530"/>
                  <a:gd name="connsiteY25" fmla="*/ 864524 h 2842953"/>
                  <a:gd name="connsiteX26" fmla="*/ 2261756 w 3159530"/>
                  <a:gd name="connsiteY26" fmla="*/ 889462 h 2842953"/>
                  <a:gd name="connsiteX27" fmla="*/ 2236817 w 3159530"/>
                  <a:gd name="connsiteY27" fmla="*/ 897775 h 2842953"/>
                  <a:gd name="connsiteX28" fmla="*/ 2170316 w 3159530"/>
                  <a:gd name="connsiteY28" fmla="*/ 914400 h 2842953"/>
                  <a:gd name="connsiteX29" fmla="*/ 2103814 w 3159530"/>
                  <a:gd name="connsiteY29" fmla="*/ 931026 h 2842953"/>
                  <a:gd name="connsiteX30" fmla="*/ 2053937 w 3159530"/>
                  <a:gd name="connsiteY30" fmla="*/ 989215 h 2842953"/>
                  <a:gd name="connsiteX31" fmla="*/ 2045625 w 3159530"/>
                  <a:gd name="connsiteY31" fmla="*/ 1014153 h 2842953"/>
                  <a:gd name="connsiteX32" fmla="*/ 2012374 w 3159530"/>
                  <a:gd name="connsiteY32" fmla="*/ 1064029 h 2842953"/>
                  <a:gd name="connsiteX33" fmla="*/ 2004061 w 3159530"/>
                  <a:gd name="connsiteY33" fmla="*/ 1097280 h 2842953"/>
                  <a:gd name="connsiteX34" fmla="*/ 1945872 w 3159530"/>
                  <a:gd name="connsiteY34" fmla="*/ 1163782 h 2842953"/>
                  <a:gd name="connsiteX35" fmla="*/ 1920934 w 3159530"/>
                  <a:gd name="connsiteY35" fmla="*/ 1172095 h 2842953"/>
                  <a:gd name="connsiteX36" fmla="*/ 1829494 w 3159530"/>
                  <a:gd name="connsiteY36" fmla="*/ 1180408 h 2842953"/>
                  <a:gd name="connsiteX37" fmla="*/ 1754679 w 3159530"/>
                  <a:gd name="connsiteY37" fmla="*/ 1238597 h 2842953"/>
                  <a:gd name="connsiteX38" fmla="*/ 1738054 w 3159530"/>
                  <a:gd name="connsiteY38" fmla="*/ 1280160 h 2842953"/>
                  <a:gd name="connsiteX39" fmla="*/ 1729741 w 3159530"/>
                  <a:gd name="connsiteY39" fmla="*/ 1305098 h 2842953"/>
                  <a:gd name="connsiteX40" fmla="*/ 1704803 w 3159530"/>
                  <a:gd name="connsiteY40" fmla="*/ 1354975 h 2842953"/>
                  <a:gd name="connsiteX41" fmla="*/ 1679865 w 3159530"/>
                  <a:gd name="connsiteY41" fmla="*/ 1438102 h 2842953"/>
                  <a:gd name="connsiteX42" fmla="*/ 1663239 w 3159530"/>
                  <a:gd name="connsiteY42" fmla="*/ 1454728 h 2842953"/>
                  <a:gd name="connsiteX43" fmla="*/ 1654926 w 3159530"/>
                  <a:gd name="connsiteY43" fmla="*/ 1479666 h 2842953"/>
                  <a:gd name="connsiteX44" fmla="*/ 1546861 w 3159530"/>
                  <a:gd name="connsiteY44" fmla="*/ 1504604 h 2842953"/>
                  <a:gd name="connsiteX45" fmla="*/ 1488672 w 3159530"/>
                  <a:gd name="connsiteY45" fmla="*/ 1521229 h 2842953"/>
                  <a:gd name="connsiteX46" fmla="*/ 1472046 w 3159530"/>
                  <a:gd name="connsiteY46" fmla="*/ 1537855 h 2842953"/>
                  <a:gd name="connsiteX47" fmla="*/ 1430483 w 3159530"/>
                  <a:gd name="connsiteY47" fmla="*/ 1571106 h 2842953"/>
                  <a:gd name="connsiteX48" fmla="*/ 1405545 w 3159530"/>
                  <a:gd name="connsiteY48" fmla="*/ 1629295 h 2842953"/>
                  <a:gd name="connsiteX49" fmla="*/ 1372294 w 3159530"/>
                  <a:gd name="connsiteY49" fmla="*/ 1687484 h 2842953"/>
                  <a:gd name="connsiteX50" fmla="*/ 1330730 w 3159530"/>
                  <a:gd name="connsiteY50" fmla="*/ 1729048 h 2842953"/>
                  <a:gd name="connsiteX51" fmla="*/ 1222665 w 3159530"/>
                  <a:gd name="connsiteY51" fmla="*/ 1745673 h 2842953"/>
                  <a:gd name="connsiteX52" fmla="*/ 1189414 w 3159530"/>
                  <a:gd name="connsiteY52" fmla="*/ 1787237 h 2842953"/>
                  <a:gd name="connsiteX53" fmla="*/ 1172788 w 3159530"/>
                  <a:gd name="connsiteY53" fmla="*/ 1820488 h 2842953"/>
                  <a:gd name="connsiteX54" fmla="*/ 1122912 w 3159530"/>
                  <a:gd name="connsiteY54" fmla="*/ 1886989 h 2842953"/>
                  <a:gd name="connsiteX55" fmla="*/ 1114599 w 3159530"/>
                  <a:gd name="connsiteY55" fmla="*/ 1911928 h 2842953"/>
                  <a:gd name="connsiteX56" fmla="*/ 1081348 w 3159530"/>
                  <a:gd name="connsiteY56" fmla="*/ 1961804 h 2842953"/>
                  <a:gd name="connsiteX57" fmla="*/ 1073036 w 3159530"/>
                  <a:gd name="connsiteY57" fmla="*/ 1986742 h 2842953"/>
                  <a:gd name="connsiteX58" fmla="*/ 956657 w 3159530"/>
                  <a:gd name="connsiteY58" fmla="*/ 2011680 h 2842953"/>
                  <a:gd name="connsiteX59" fmla="*/ 940032 w 3159530"/>
                  <a:gd name="connsiteY59" fmla="*/ 2061557 h 2842953"/>
                  <a:gd name="connsiteX60" fmla="*/ 931719 w 3159530"/>
                  <a:gd name="connsiteY60" fmla="*/ 2103120 h 2842953"/>
                  <a:gd name="connsiteX61" fmla="*/ 906781 w 3159530"/>
                  <a:gd name="connsiteY61" fmla="*/ 2144684 h 2842953"/>
                  <a:gd name="connsiteX62" fmla="*/ 881843 w 3159530"/>
                  <a:gd name="connsiteY62" fmla="*/ 2152997 h 2842953"/>
                  <a:gd name="connsiteX63" fmla="*/ 807028 w 3159530"/>
                  <a:gd name="connsiteY63" fmla="*/ 2161309 h 2842953"/>
                  <a:gd name="connsiteX64" fmla="*/ 757152 w 3159530"/>
                  <a:gd name="connsiteY64" fmla="*/ 2219498 h 2842953"/>
                  <a:gd name="connsiteX65" fmla="*/ 732214 w 3159530"/>
                  <a:gd name="connsiteY65" fmla="*/ 2269375 h 2842953"/>
                  <a:gd name="connsiteX66" fmla="*/ 698963 w 3159530"/>
                  <a:gd name="connsiteY66" fmla="*/ 2302626 h 2842953"/>
                  <a:gd name="connsiteX67" fmla="*/ 682337 w 3159530"/>
                  <a:gd name="connsiteY67" fmla="*/ 2319251 h 2842953"/>
                  <a:gd name="connsiteX68" fmla="*/ 582585 w 3159530"/>
                  <a:gd name="connsiteY68" fmla="*/ 2327564 h 2842953"/>
                  <a:gd name="connsiteX69" fmla="*/ 565959 w 3159530"/>
                  <a:gd name="connsiteY69" fmla="*/ 2352502 h 2842953"/>
                  <a:gd name="connsiteX70" fmla="*/ 524396 w 3159530"/>
                  <a:gd name="connsiteY70" fmla="*/ 2443942 h 2842953"/>
                  <a:gd name="connsiteX71" fmla="*/ 491145 w 3159530"/>
                  <a:gd name="connsiteY71" fmla="*/ 2493818 h 2842953"/>
                  <a:gd name="connsiteX72" fmla="*/ 474519 w 3159530"/>
                  <a:gd name="connsiteY72" fmla="*/ 2518757 h 2842953"/>
                  <a:gd name="connsiteX73" fmla="*/ 449581 w 3159530"/>
                  <a:gd name="connsiteY73" fmla="*/ 2535382 h 2842953"/>
                  <a:gd name="connsiteX74" fmla="*/ 341516 w 3159530"/>
                  <a:gd name="connsiteY74" fmla="*/ 2527069 h 2842953"/>
                  <a:gd name="connsiteX75" fmla="*/ 283326 w 3159530"/>
                  <a:gd name="connsiteY75" fmla="*/ 2518757 h 2842953"/>
                  <a:gd name="connsiteX76" fmla="*/ 250076 w 3159530"/>
                  <a:gd name="connsiteY76" fmla="*/ 2568633 h 2842953"/>
                  <a:gd name="connsiteX77" fmla="*/ 200199 w 3159530"/>
                  <a:gd name="connsiteY77" fmla="*/ 2601884 h 2842953"/>
                  <a:gd name="connsiteX78" fmla="*/ 150323 w 3159530"/>
                  <a:gd name="connsiteY78" fmla="*/ 2626822 h 2842953"/>
                  <a:gd name="connsiteX79" fmla="*/ 100446 w 3159530"/>
                  <a:gd name="connsiteY79" fmla="*/ 2685011 h 2842953"/>
                  <a:gd name="connsiteX80" fmla="*/ 75508 w 3159530"/>
                  <a:gd name="connsiteY80" fmla="*/ 2693324 h 2842953"/>
                  <a:gd name="connsiteX81" fmla="*/ 42257 w 3159530"/>
                  <a:gd name="connsiteY81" fmla="*/ 2734888 h 2842953"/>
                  <a:gd name="connsiteX82" fmla="*/ 17319 w 3159530"/>
                  <a:gd name="connsiteY82" fmla="*/ 2751513 h 2842953"/>
                  <a:gd name="connsiteX83" fmla="*/ 694 w 3159530"/>
                  <a:gd name="connsiteY83" fmla="*/ 2726575 h 2842953"/>
                  <a:gd name="connsiteX84" fmla="*/ 9006 w 3159530"/>
                  <a:gd name="connsiteY84" fmla="*/ 2643448 h 2842953"/>
                  <a:gd name="connsiteX85" fmla="*/ 17319 w 3159530"/>
                  <a:gd name="connsiteY85" fmla="*/ 2668386 h 2842953"/>
                  <a:gd name="connsiteX86" fmla="*/ 9006 w 3159530"/>
                  <a:gd name="connsiteY86" fmla="*/ 2759826 h 2842953"/>
                  <a:gd name="connsiteX87" fmla="*/ 694 w 3159530"/>
                  <a:gd name="connsiteY87" fmla="*/ 2784764 h 2842953"/>
                  <a:gd name="connsiteX88" fmla="*/ 33945 w 3159530"/>
                  <a:gd name="connsiteY88" fmla="*/ 2826328 h 2842953"/>
                  <a:gd name="connsiteX89" fmla="*/ 67196 w 3159530"/>
                  <a:gd name="connsiteY89" fmla="*/ 2834640 h 2842953"/>
                  <a:gd name="connsiteX90" fmla="*/ 83821 w 3159530"/>
                  <a:gd name="connsiteY90" fmla="*/ 2842953 h 284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159530" h="2842953">
                    <a:moveTo>
                      <a:pt x="3159530" y="0"/>
                    </a:moveTo>
                    <a:cubicBezTo>
                      <a:pt x="3148446" y="13855"/>
                      <a:pt x="3135683" y="26518"/>
                      <a:pt x="3126279" y="41564"/>
                    </a:cubicBezTo>
                    <a:cubicBezTo>
                      <a:pt x="3090306" y="99120"/>
                      <a:pt x="3146684" y="37782"/>
                      <a:pt x="3101341" y="83128"/>
                    </a:cubicBezTo>
                    <a:cubicBezTo>
                      <a:pt x="3082238" y="140439"/>
                      <a:pt x="3097108" y="120613"/>
                      <a:pt x="3068090" y="149629"/>
                    </a:cubicBezTo>
                    <a:cubicBezTo>
                      <a:pt x="3060044" y="173766"/>
                      <a:pt x="3060731" y="178997"/>
                      <a:pt x="3043152" y="199506"/>
                    </a:cubicBezTo>
                    <a:cubicBezTo>
                      <a:pt x="3032951" y="211407"/>
                      <a:pt x="3024771" y="227800"/>
                      <a:pt x="3009901" y="232757"/>
                    </a:cubicBezTo>
                    <a:cubicBezTo>
                      <a:pt x="2938832" y="256446"/>
                      <a:pt x="2977414" y="247208"/>
                      <a:pt x="2893523" y="257695"/>
                    </a:cubicBezTo>
                    <a:cubicBezTo>
                      <a:pt x="2887981" y="263237"/>
                      <a:pt x="2883017" y="269424"/>
                      <a:pt x="2876897" y="274320"/>
                    </a:cubicBezTo>
                    <a:cubicBezTo>
                      <a:pt x="2869096" y="280561"/>
                      <a:pt x="2859023" y="283881"/>
                      <a:pt x="2851959" y="290946"/>
                    </a:cubicBezTo>
                    <a:cubicBezTo>
                      <a:pt x="2844895" y="298010"/>
                      <a:pt x="2840291" y="307210"/>
                      <a:pt x="2835334" y="315884"/>
                    </a:cubicBezTo>
                    <a:cubicBezTo>
                      <a:pt x="2829186" y="326643"/>
                      <a:pt x="2823589" y="337745"/>
                      <a:pt x="2818708" y="349135"/>
                    </a:cubicBezTo>
                    <a:cubicBezTo>
                      <a:pt x="2815256" y="357189"/>
                      <a:pt x="2814904" y="366559"/>
                      <a:pt x="2810396" y="374073"/>
                    </a:cubicBezTo>
                    <a:cubicBezTo>
                      <a:pt x="2806364" y="380793"/>
                      <a:pt x="2799312" y="385156"/>
                      <a:pt x="2793770" y="390698"/>
                    </a:cubicBezTo>
                    <a:cubicBezTo>
                      <a:pt x="2772432" y="476048"/>
                      <a:pt x="2801434" y="370261"/>
                      <a:pt x="2768832" y="457200"/>
                    </a:cubicBezTo>
                    <a:cubicBezTo>
                      <a:pt x="2756748" y="489423"/>
                      <a:pt x="2760768" y="534620"/>
                      <a:pt x="2727268" y="556953"/>
                    </a:cubicBezTo>
                    <a:cubicBezTo>
                      <a:pt x="2718955" y="562495"/>
                      <a:pt x="2712229" y="572228"/>
                      <a:pt x="2702330" y="573578"/>
                    </a:cubicBezTo>
                    <a:cubicBezTo>
                      <a:pt x="2650093" y="580701"/>
                      <a:pt x="2597035" y="579120"/>
                      <a:pt x="2544388" y="581891"/>
                    </a:cubicBezTo>
                    <a:cubicBezTo>
                      <a:pt x="2527763" y="587433"/>
                      <a:pt x="2506904" y="586125"/>
                      <a:pt x="2494512" y="598517"/>
                    </a:cubicBezTo>
                    <a:lnTo>
                      <a:pt x="2436323" y="656706"/>
                    </a:lnTo>
                    <a:cubicBezTo>
                      <a:pt x="2430781" y="662248"/>
                      <a:pt x="2424044" y="666810"/>
                      <a:pt x="2419697" y="673331"/>
                    </a:cubicBezTo>
                    <a:cubicBezTo>
                      <a:pt x="2380530" y="732083"/>
                      <a:pt x="2429670" y="659370"/>
                      <a:pt x="2378134" y="731520"/>
                    </a:cubicBezTo>
                    <a:cubicBezTo>
                      <a:pt x="2351919" y="768221"/>
                      <a:pt x="2372684" y="745281"/>
                      <a:pt x="2344883" y="773084"/>
                    </a:cubicBezTo>
                    <a:cubicBezTo>
                      <a:pt x="2342112" y="781397"/>
                      <a:pt x="2341431" y="790731"/>
                      <a:pt x="2336570" y="798022"/>
                    </a:cubicBezTo>
                    <a:cubicBezTo>
                      <a:pt x="2330049" y="807803"/>
                      <a:pt x="2319158" y="813929"/>
                      <a:pt x="2311632" y="822960"/>
                    </a:cubicBezTo>
                    <a:cubicBezTo>
                      <a:pt x="2305236" y="830635"/>
                      <a:pt x="2301247" y="840097"/>
                      <a:pt x="2295006" y="847898"/>
                    </a:cubicBezTo>
                    <a:cubicBezTo>
                      <a:pt x="2290110" y="854018"/>
                      <a:pt x="2283277" y="858404"/>
                      <a:pt x="2278381" y="864524"/>
                    </a:cubicBezTo>
                    <a:cubicBezTo>
                      <a:pt x="2272140" y="872325"/>
                      <a:pt x="2269557" y="883221"/>
                      <a:pt x="2261756" y="889462"/>
                    </a:cubicBezTo>
                    <a:cubicBezTo>
                      <a:pt x="2254913" y="894936"/>
                      <a:pt x="2245271" y="895469"/>
                      <a:pt x="2236817" y="897775"/>
                    </a:cubicBezTo>
                    <a:cubicBezTo>
                      <a:pt x="2214773" y="903787"/>
                      <a:pt x="2192721" y="909919"/>
                      <a:pt x="2170316" y="914400"/>
                    </a:cubicBezTo>
                    <a:cubicBezTo>
                      <a:pt x="2120160" y="924431"/>
                      <a:pt x="2142156" y="918245"/>
                      <a:pt x="2103814" y="931026"/>
                    </a:cubicBezTo>
                    <a:cubicBezTo>
                      <a:pt x="2063499" y="971341"/>
                      <a:pt x="2079258" y="951235"/>
                      <a:pt x="2053937" y="989215"/>
                    </a:cubicBezTo>
                    <a:cubicBezTo>
                      <a:pt x="2051166" y="997528"/>
                      <a:pt x="2049880" y="1006493"/>
                      <a:pt x="2045625" y="1014153"/>
                    </a:cubicBezTo>
                    <a:cubicBezTo>
                      <a:pt x="2035921" y="1031620"/>
                      <a:pt x="2012374" y="1064029"/>
                      <a:pt x="2012374" y="1064029"/>
                    </a:cubicBezTo>
                    <a:cubicBezTo>
                      <a:pt x="2009603" y="1075113"/>
                      <a:pt x="2009170" y="1087061"/>
                      <a:pt x="2004061" y="1097280"/>
                    </a:cubicBezTo>
                    <a:cubicBezTo>
                      <a:pt x="1987435" y="1130533"/>
                      <a:pt x="1976353" y="1148542"/>
                      <a:pt x="1945872" y="1163782"/>
                    </a:cubicBezTo>
                    <a:cubicBezTo>
                      <a:pt x="1938035" y="1167701"/>
                      <a:pt x="1929608" y="1170856"/>
                      <a:pt x="1920934" y="1172095"/>
                    </a:cubicBezTo>
                    <a:cubicBezTo>
                      <a:pt x="1890636" y="1176423"/>
                      <a:pt x="1859974" y="1177637"/>
                      <a:pt x="1829494" y="1180408"/>
                    </a:cubicBezTo>
                    <a:cubicBezTo>
                      <a:pt x="1769835" y="1220179"/>
                      <a:pt x="1793746" y="1199529"/>
                      <a:pt x="1754679" y="1238597"/>
                    </a:cubicBezTo>
                    <a:cubicBezTo>
                      <a:pt x="1749137" y="1252451"/>
                      <a:pt x="1743293" y="1266189"/>
                      <a:pt x="1738054" y="1280160"/>
                    </a:cubicBezTo>
                    <a:cubicBezTo>
                      <a:pt x="1734977" y="1288364"/>
                      <a:pt x="1733660" y="1297261"/>
                      <a:pt x="1729741" y="1305098"/>
                    </a:cubicBezTo>
                    <a:cubicBezTo>
                      <a:pt x="1705455" y="1353672"/>
                      <a:pt x="1718732" y="1306225"/>
                      <a:pt x="1704803" y="1354975"/>
                    </a:cubicBezTo>
                    <a:cubicBezTo>
                      <a:pt x="1700282" y="1370796"/>
                      <a:pt x="1687766" y="1430201"/>
                      <a:pt x="1679865" y="1438102"/>
                    </a:cubicBezTo>
                    <a:lnTo>
                      <a:pt x="1663239" y="1454728"/>
                    </a:lnTo>
                    <a:cubicBezTo>
                      <a:pt x="1660468" y="1463041"/>
                      <a:pt x="1662056" y="1474573"/>
                      <a:pt x="1654926" y="1479666"/>
                    </a:cubicBezTo>
                    <a:cubicBezTo>
                      <a:pt x="1630502" y="1497112"/>
                      <a:pt x="1573160" y="1499822"/>
                      <a:pt x="1546861" y="1504604"/>
                    </a:cubicBezTo>
                    <a:cubicBezTo>
                      <a:pt x="1523902" y="1508778"/>
                      <a:pt x="1510036" y="1514108"/>
                      <a:pt x="1488672" y="1521229"/>
                    </a:cubicBezTo>
                    <a:cubicBezTo>
                      <a:pt x="1483130" y="1526771"/>
                      <a:pt x="1478166" y="1532959"/>
                      <a:pt x="1472046" y="1537855"/>
                    </a:cubicBezTo>
                    <a:cubicBezTo>
                      <a:pt x="1456161" y="1550563"/>
                      <a:pt x="1441954" y="1553899"/>
                      <a:pt x="1430483" y="1571106"/>
                    </a:cubicBezTo>
                    <a:cubicBezTo>
                      <a:pt x="1408421" y="1604199"/>
                      <a:pt x="1418848" y="1598254"/>
                      <a:pt x="1405545" y="1629295"/>
                    </a:cubicBezTo>
                    <a:cubicBezTo>
                      <a:pt x="1399103" y="1644326"/>
                      <a:pt x="1383980" y="1674129"/>
                      <a:pt x="1372294" y="1687484"/>
                    </a:cubicBezTo>
                    <a:cubicBezTo>
                      <a:pt x="1359392" y="1702230"/>
                      <a:pt x="1349318" y="1722852"/>
                      <a:pt x="1330730" y="1729048"/>
                    </a:cubicBezTo>
                    <a:cubicBezTo>
                      <a:pt x="1279374" y="1746165"/>
                      <a:pt x="1314511" y="1736488"/>
                      <a:pt x="1222665" y="1745673"/>
                    </a:cubicBezTo>
                    <a:cubicBezTo>
                      <a:pt x="1204456" y="1763881"/>
                      <a:pt x="1203398" y="1762764"/>
                      <a:pt x="1189414" y="1787237"/>
                    </a:cubicBezTo>
                    <a:cubicBezTo>
                      <a:pt x="1183266" y="1797996"/>
                      <a:pt x="1179662" y="1810177"/>
                      <a:pt x="1172788" y="1820488"/>
                    </a:cubicBezTo>
                    <a:cubicBezTo>
                      <a:pt x="1157418" y="1843543"/>
                      <a:pt x="1122912" y="1886989"/>
                      <a:pt x="1122912" y="1886989"/>
                    </a:cubicBezTo>
                    <a:cubicBezTo>
                      <a:pt x="1120141" y="1895302"/>
                      <a:pt x="1118855" y="1904268"/>
                      <a:pt x="1114599" y="1911928"/>
                    </a:cubicBezTo>
                    <a:cubicBezTo>
                      <a:pt x="1104895" y="1929395"/>
                      <a:pt x="1081348" y="1961804"/>
                      <a:pt x="1081348" y="1961804"/>
                    </a:cubicBezTo>
                    <a:cubicBezTo>
                      <a:pt x="1078577" y="1970117"/>
                      <a:pt x="1077544" y="1979228"/>
                      <a:pt x="1073036" y="1986742"/>
                    </a:cubicBezTo>
                    <a:cubicBezTo>
                      <a:pt x="1049751" y="2025550"/>
                      <a:pt x="992125" y="2008725"/>
                      <a:pt x="956657" y="2011680"/>
                    </a:cubicBezTo>
                    <a:cubicBezTo>
                      <a:pt x="951115" y="2028306"/>
                      <a:pt x="943469" y="2044372"/>
                      <a:pt x="940032" y="2061557"/>
                    </a:cubicBezTo>
                    <a:cubicBezTo>
                      <a:pt x="937261" y="2075411"/>
                      <a:pt x="935146" y="2089413"/>
                      <a:pt x="931719" y="2103120"/>
                    </a:cubicBezTo>
                    <a:cubicBezTo>
                      <a:pt x="927104" y="2121581"/>
                      <a:pt x="924078" y="2134306"/>
                      <a:pt x="906781" y="2144684"/>
                    </a:cubicBezTo>
                    <a:cubicBezTo>
                      <a:pt x="899267" y="2149192"/>
                      <a:pt x="890486" y="2151557"/>
                      <a:pt x="881843" y="2152997"/>
                    </a:cubicBezTo>
                    <a:cubicBezTo>
                      <a:pt x="857093" y="2157122"/>
                      <a:pt x="831966" y="2158538"/>
                      <a:pt x="807028" y="2161309"/>
                    </a:cubicBezTo>
                    <a:cubicBezTo>
                      <a:pt x="786575" y="2181762"/>
                      <a:pt x="769812" y="2194177"/>
                      <a:pt x="757152" y="2219498"/>
                    </a:cubicBezTo>
                    <a:cubicBezTo>
                      <a:pt x="739452" y="2254898"/>
                      <a:pt x="760800" y="2236025"/>
                      <a:pt x="732214" y="2269375"/>
                    </a:cubicBezTo>
                    <a:cubicBezTo>
                      <a:pt x="722013" y="2281276"/>
                      <a:pt x="710047" y="2291542"/>
                      <a:pt x="698963" y="2302626"/>
                    </a:cubicBezTo>
                    <a:cubicBezTo>
                      <a:pt x="693421" y="2308168"/>
                      <a:pt x="690147" y="2318600"/>
                      <a:pt x="682337" y="2319251"/>
                    </a:cubicBezTo>
                    <a:lnTo>
                      <a:pt x="582585" y="2327564"/>
                    </a:lnTo>
                    <a:cubicBezTo>
                      <a:pt x="577043" y="2335877"/>
                      <a:pt x="570427" y="2343566"/>
                      <a:pt x="565959" y="2352502"/>
                    </a:cubicBezTo>
                    <a:cubicBezTo>
                      <a:pt x="530649" y="2423119"/>
                      <a:pt x="615755" y="2306905"/>
                      <a:pt x="524396" y="2443942"/>
                    </a:cubicBezTo>
                    <a:lnTo>
                      <a:pt x="491145" y="2493818"/>
                    </a:lnTo>
                    <a:cubicBezTo>
                      <a:pt x="485603" y="2502131"/>
                      <a:pt x="482832" y="2513215"/>
                      <a:pt x="474519" y="2518757"/>
                    </a:cubicBezTo>
                    <a:lnTo>
                      <a:pt x="449581" y="2535382"/>
                    </a:lnTo>
                    <a:cubicBezTo>
                      <a:pt x="413559" y="2532611"/>
                      <a:pt x="376943" y="2534154"/>
                      <a:pt x="341516" y="2527069"/>
                    </a:cubicBezTo>
                    <a:cubicBezTo>
                      <a:pt x="261669" y="2511100"/>
                      <a:pt x="428537" y="2489714"/>
                      <a:pt x="283326" y="2518757"/>
                    </a:cubicBezTo>
                    <a:cubicBezTo>
                      <a:pt x="272243" y="2535382"/>
                      <a:pt x="264205" y="2554505"/>
                      <a:pt x="250076" y="2568633"/>
                    </a:cubicBezTo>
                    <a:cubicBezTo>
                      <a:pt x="220444" y="2598264"/>
                      <a:pt x="247170" y="2575043"/>
                      <a:pt x="200199" y="2601884"/>
                    </a:cubicBezTo>
                    <a:cubicBezTo>
                      <a:pt x="155080" y="2627666"/>
                      <a:pt x="196044" y="2611581"/>
                      <a:pt x="150323" y="2626822"/>
                    </a:cubicBezTo>
                    <a:cubicBezTo>
                      <a:pt x="139686" y="2642777"/>
                      <a:pt x="117723" y="2679252"/>
                      <a:pt x="100446" y="2685011"/>
                    </a:cubicBezTo>
                    <a:lnTo>
                      <a:pt x="75508" y="2693324"/>
                    </a:lnTo>
                    <a:cubicBezTo>
                      <a:pt x="63163" y="2711841"/>
                      <a:pt x="59179" y="2721351"/>
                      <a:pt x="42257" y="2734888"/>
                    </a:cubicBezTo>
                    <a:cubicBezTo>
                      <a:pt x="34456" y="2741129"/>
                      <a:pt x="25632" y="2745971"/>
                      <a:pt x="17319" y="2751513"/>
                    </a:cubicBezTo>
                    <a:cubicBezTo>
                      <a:pt x="11777" y="2743200"/>
                      <a:pt x="1460" y="2736536"/>
                      <a:pt x="694" y="2726575"/>
                    </a:cubicBezTo>
                    <a:cubicBezTo>
                      <a:pt x="-1442" y="2698810"/>
                      <a:pt x="1356" y="2670224"/>
                      <a:pt x="9006" y="2643448"/>
                    </a:cubicBezTo>
                    <a:cubicBezTo>
                      <a:pt x="11413" y="2635023"/>
                      <a:pt x="14548" y="2660073"/>
                      <a:pt x="17319" y="2668386"/>
                    </a:cubicBezTo>
                    <a:cubicBezTo>
                      <a:pt x="14548" y="2698866"/>
                      <a:pt x="13334" y="2729528"/>
                      <a:pt x="9006" y="2759826"/>
                    </a:cubicBezTo>
                    <a:cubicBezTo>
                      <a:pt x="7767" y="2768500"/>
                      <a:pt x="694" y="2776002"/>
                      <a:pt x="694" y="2784764"/>
                    </a:cubicBezTo>
                    <a:cubicBezTo>
                      <a:pt x="694" y="2807534"/>
                      <a:pt x="14795" y="2818121"/>
                      <a:pt x="33945" y="2826328"/>
                    </a:cubicBezTo>
                    <a:cubicBezTo>
                      <a:pt x="44446" y="2830828"/>
                      <a:pt x="56358" y="2831027"/>
                      <a:pt x="67196" y="2834640"/>
                    </a:cubicBezTo>
                    <a:cubicBezTo>
                      <a:pt x="73074" y="2836599"/>
                      <a:pt x="78279" y="2840182"/>
                      <a:pt x="83821" y="2842953"/>
                    </a:cubicBez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grpSp>
            <p:nvGrpSpPr>
              <p:cNvPr id="29" name="Ryhmä 28"/>
              <p:cNvGrpSpPr/>
              <p:nvPr/>
            </p:nvGrpSpPr>
            <p:grpSpPr>
              <a:xfrm>
                <a:off x="252601" y="241068"/>
                <a:ext cx="10911392" cy="5270269"/>
                <a:chOff x="219350" y="174567"/>
                <a:chExt cx="10911392" cy="5270269"/>
              </a:xfrm>
            </p:grpSpPr>
            <p:sp>
              <p:nvSpPr>
                <p:cNvPr id="2" name="Puolivapaa piirto 1"/>
                <p:cNvSpPr/>
                <p:nvPr/>
              </p:nvSpPr>
              <p:spPr>
                <a:xfrm>
                  <a:off x="8919556" y="2626729"/>
                  <a:ext cx="1028389" cy="1471446"/>
                </a:xfrm>
                <a:custGeom>
                  <a:avLst/>
                  <a:gdLst>
                    <a:gd name="connsiteX0" fmla="*/ 0 w 1028389"/>
                    <a:gd name="connsiteY0" fmla="*/ 964369 h 1471446"/>
                    <a:gd name="connsiteX1" fmla="*/ 24939 w 1028389"/>
                    <a:gd name="connsiteY1" fmla="*/ 1005933 h 1471446"/>
                    <a:gd name="connsiteX2" fmla="*/ 33251 w 1028389"/>
                    <a:gd name="connsiteY2" fmla="*/ 1172187 h 1471446"/>
                    <a:gd name="connsiteX3" fmla="*/ 41564 w 1028389"/>
                    <a:gd name="connsiteY3" fmla="*/ 1197126 h 1471446"/>
                    <a:gd name="connsiteX4" fmla="*/ 58189 w 1028389"/>
                    <a:gd name="connsiteY4" fmla="*/ 1222064 h 1471446"/>
                    <a:gd name="connsiteX5" fmla="*/ 74815 w 1028389"/>
                    <a:gd name="connsiteY5" fmla="*/ 1238689 h 1471446"/>
                    <a:gd name="connsiteX6" fmla="*/ 83128 w 1028389"/>
                    <a:gd name="connsiteY6" fmla="*/ 1263627 h 1471446"/>
                    <a:gd name="connsiteX7" fmla="*/ 91440 w 1028389"/>
                    <a:gd name="connsiteY7" fmla="*/ 1338442 h 1471446"/>
                    <a:gd name="connsiteX8" fmla="*/ 99753 w 1028389"/>
                    <a:gd name="connsiteY8" fmla="*/ 1404944 h 1471446"/>
                    <a:gd name="connsiteX9" fmla="*/ 124691 w 1028389"/>
                    <a:gd name="connsiteY9" fmla="*/ 1463133 h 1471446"/>
                    <a:gd name="connsiteX10" fmla="*/ 149629 w 1028389"/>
                    <a:gd name="connsiteY10" fmla="*/ 1471446 h 1471446"/>
                    <a:gd name="connsiteX11" fmla="*/ 166255 w 1028389"/>
                    <a:gd name="connsiteY11" fmla="*/ 1454820 h 1471446"/>
                    <a:gd name="connsiteX12" fmla="*/ 216131 w 1028389"/>
                    <a:gd name="connsiteY12" fmla="*/ 1421569 h 1471446"/>
                    <a:gd name="connsiteX13" fmla="*/ 266008 w 1028389"/>
                    <a:gd name="connsiteY13" fmla="*/ 1363380 h 1471446"/>
                    <a:gd name="connsiteX14" fmla="*/ 290946 w 1028389"/>
                    <a:gd name="connsiteY14" fmla="*/ 1047496 h 1471446"/>
                    <a:gd name="connsiteX15" fmla="*/ 299259 w 1028389"/>
                    <a:gd name="connsiteY15" fmla="*/ 1022558 h 1471446"/>
                    <a:gd name="connsiteX16" fmla="*/ 349135 w 1028389"/>
                    <a:gd name="connsiteY16" fmla="*/ 939431 h 1471446"/>
                    <a:gd name="connsiteX17" fmla="*/ 399011 w 1028389"/>
                    <a:gd name="connsiteY17" fmla="*/ 889555 h 1471446"/>
                    <a:gd name="connsiteX18" fmla="*/ 440575 w 1028389"/>
                    <a:gd name="connsiteY18" fmla="*/ 839678 h 1471446"/>
                    <a:gd name="connsiteX19" fmla="*/ 473826 w 1028389"/>
                    <a:gd name="connsiteY19" fmla="*/ 798115 h 1471446"/>
                    <a:gd name="connsiteX20" fmla="*/ 507077 w 1028389"/>
                    <a:gd name="connsiteY20" fmla="*/ 756551 h 1471446"/>
                    <a:gd name="connsiteX21" fmla="*/ 548640 w 1028389"/>
                    <a:gd name="connsiteY21" fmla="*/ 665111 h 1471446"/>
                    <a:gd name="connsiteX22" fmla="*/ 565266 w 1028389"/>
                    <a:gd name="connsiteY22" fmla="*/ 640173 h 1471446"/>
                    <a:gd name="connsiteX23" fmla="*/ 573579 w 1028389"/>
                    <a:gd name="connsiteY23" fmla="*/ 615235 h 1471446"/>
                    <a:gd name="connsiteX24" fmla="*/ 590204 w 1028389"/>
                    <a:gd name="connsiteY24" fmla="*/ 581984 h 1471446"/>
                    <a:gd name="connsiteX25" fmla="*/ 615142 w 1028389"/>
                    <a:gd name="connsiteY25" fmla="*/ 532107 h 1471446"/>
                    <a:gd name="connsiteX26" fmla="*/ 673331 w 1028389"/>
                    <a:gd name="connsiteY26" fmla="*/ 440667 h 1471446"/>
                    <a:gd name="connsiteX27" fmla="*/ 706582 w 1028389"/>
                    <a:gd name="connsiteY27" fmla="*/ 390791 h 1471446"/>
                    <a:gd name="connsiteX28" fmla="*/ 723208 w 1028389"/>
                    <a:gd name="connsiteY28" fmla="*/ 365853 h 1471446"/>
                    <a:gd name="connsiteX29" fmla="*/ 748146 w 1028389"/>
                    <a:gd name="connsiteY29" fmla="*/ 349227 h 1471446"/>
                    <a:gd name="connsiteX30" fmla="*/ 764771 w 1028389"/>
                    <a:gd name="connsiteY30" fmla="*/ 324289 h 1471446"/>
                    <a:gd name="connsiteX31" fmla="*/ 773084 w 1028389"/>
                    <a:gd name="connsiteY31" fmla="*/ 299351 h 1471446"/>
                    <a:gd name="connsiteX32" fmla="*/ 798022 w 1028389"/>
                    <a:gd name="connsiteY32" fmla="*/ 282726 h 1471446"/>
                    <a:gd name="connsiteX33" fmla="*/ 847899 w 1028389"/>
                    <a:gd name="connsiteY33" fmla="*/ 216224 h 1471446"/>
                    <a:gd name="connsiteX34" fmla="*/ 856211 w 1028389"/>
                    <a:gd name="connsiteY34" fmla="*/ 191286 h 1471446"/>
                    <a:gd name="connsiteX35" fmla="*/ 872837 w 1028389"/>
                    <a:gd name="connsiteY35" fmla="*/ 174660 h 1471446"/>
                    <a:gd name="connsiteX36" fmla="*/ 889462 w 1028389"/>
                    <a:gd name="connsiteY36" fmla="*/ 149722 h 1471446"/>
                    <a:gd name="connsiteX37" fmla="*/ 906088 w 1028389"/>
                    <a:gd name="connsiteY37" fmla="*/ 133096 h 1471446"/>
                    <a:gd name="connsiteX38" fmla="*/ 922713 w 1028389"/>
                    <a:gd name="connsiteY38" fmla="*/ 108158 h 1471446"/>
                    <a:gd name="connsiteX39" fmla="*/ 939339 w 1028389"/>
                    <a:gd name="connsiteY39" fmla="*/ 91533 h 1471446"/>
                    <a:gd name="connsiteX40" fmla="*/ 955964 w 1028389"/>
                    <a:gd name="connsiteY40" fmla="*/ 66595 h 1471446"/>
                    <a:gd name="connsiteX41" fmla="*/ 989215 w 1028389"/>
                    <a:gd name="connsiteY41" fmla="*/ 33344 h 1471446"/>
                    <a:gd name="connsiteX42" fmla="*/ 1005840 w 1028389"/>
                    <a:gd name="connsiteY42" fmla="*/ 16718 h 1471446"/>
                    <a:gd name="connsiteX43" fmla="*/ 1022466 w 1028389"/>
                    <a:gd name="connsiteY43" fmla="*/ 93 h 1471446"/>
                    <a:gd name="connsiteX44" fmla="*/ 922713 w 1028389"/>
                    <a:gd name="connsiteY44" fmla="*/ 16718 h 1471446"/>
                    <a:gd name="connsiteX45" fmla="*/ 980902 w 1028389"/>
                    <a:gd name="connsiteY45" fmla="*/ 16718 h 1471446"/>
                    <a:gd name="connsiteX46" fmla="*/ 1014153 w 1028389"/>
                    <a:gd name="connsiteY46" fmla="*/ 174660 h 1471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028389" h="1471446">
                      <a:moveTo>
                        <a:pt x="0" y="964369"/>
                      </a:moveTo>
                      <a:cubicBezTo>
                        <a:pt x="8313" y="978224"/>
                        <a:pt x="22386" y="989979"/>
                        <a:pt x="24939" y="1005933"/>
                      </a:cubicBezTo>
                      <a:cubicBezTo>
                        <a:pt x="33705" y="1060723"/>
                        <a:pt x="28444" y="1116908"/>
                        <a:pt x="33251" y="1172187"/>
                      </a:cubicBezTo>
                      <a:cubicBezTo>
                        <a:pt x="34010" y="1180917"/>
                        <a:pt x="37645" y="1189288"/>
                        <a:pt x="41564" y="1197126"/>
                      </a:cubicBezTo>
                      <a:cubicBezTo>
                        <a:pt x="46032" y="1206062"/>
                        <a:pt x="51948" y="1214263"/>
                        <a:pt x="58189" y="1222064"/>
                      </a:cubicBezTo>
                      <a:cubicBezTo>
                        <a:pt x="63085" y="1228184"/>
                        <a:pt x="69273" y="1233147"/>
                        <a:pt x="74815" y="1238689"/>
                      </a:cubicBezTo>
                      <a:cubicBezTo>
                        <a:pt x="77586" y="1247002"/>
                        <a:pt x="81688" y="1254984"/>
                        <a:pt x="83128" y="1263627"/>
                      </a:cubicBezTo>
                      <a:cubicBezTo>
                        <a:pt x="87253" y="1288377"/>
                        <a:pt x="88508" y="1313522"/>
                        <a:pt x="91440" y="1338442"/>
                      </a:cubicBezTo>
                      <a:cubicBezTo>
                        <a:pt x="94050" y="1360629"/>
                        <a:pt x="96080" y="1382908"/>
                        <a:pt x="99753" y="1404944"/>
                      </a:cubicBezTo>
                      <a:cubicBezTo>
                        <a:pt x="102825" y="1423374"/>
                        <a:pt x="108431" y="1450125"/>
                        <a:pt x="124691" y="1463133"/>
                      </a:cubicBezTo>
                      <a:cubicBezTo>
                        <a:pt x="131533" y="1468607"/>
                        <a:pt x="141316" y="1468675"/>
                        <a:pt x="149629" y="1471446"/>
                      </a:cubicBezTo>
                      <a:cubicBezTo>
                        <a:pt x="155171" y="1465904"/>
                        <a:pt x="159985" y="1459523"/>
                        <a:pt x="166255" y="1454820"/>
                      </a:cubicBezTo>
                      <a:cubicBezTo>
                        <a:pt x="182240" y="1442831"/>
                        <a:pt x="202002" y="1435698"/>
                        <a:pt x="216131" y="1421569"/>
                      </a:cubicBezTo>
                      <a:cubicBezTo>
                        <a:pt x="256446" y="1381254"/>
                        <a:pt x="240687" y="1401360"/>
                        <a:pt x="266008" y="1363380"/>
                      </a:cubicBezTo>
                      <a:cubicBezTo>
                        <a:pt x="312436" y="1224093"/>
                        <a:pt x="273225" y="1357602"/>
                        <a:pt x="290946" y="1047496"/>
                      </a:cubicBezTo>
                      <a:cubicBezTo>
                        <a:pt x="291446" y="1038748"/>
                        <a:pt x="295807" y="1030612"/>
                        <a:pt x="299259" y="1022558"/>
                      </a:cubicBezTo>
                      <a:cubicBezTo>
                        <a:pt x="309099" y="999597"/>
                        <a:pt x="334359" y="954207"/>
                        <a:pt x="349135" y="939431"/>
                      </a:cubicBezTo>
                      <a:cubicBezTo>
                        <a:pt x="365760" y="922806"/>
                        <a:pt x="385969" y="909118"/>
                        <a:pt x="399011" y="889555"/>
                      </a:cubicBezTo>
                      <a:cubicBezTo>
                        <a:pt x="440292" y="827634"/>
                        <a:pt x="387235" y="903686"/>
                        <a:pt x="440575" y="839678"/>
                      </a:cubicBezTo>
                      <a:cubicBezTo>
                        <a:pt x="492997" y="776771"/>
                        <a:pt x="425464" y="846474"/>
                        <a:pt x="473826" y="798115"/>
                      </a:cubicBezTo>
                      <a:cubicBezTo>
                        <a:pt x="499004" y="722580"/>
                        <a:pt x="459222" y="824916"/>
                        <a:pt x="507077" y="756551"/>
                      </a:cubicBezTo>
                      <a:cubicBezTo>
                        <a:pt x="587030" y="642333"/>
                        <a:pt x="517365" y="727660"/>
                        <a:pt x="548640" y="665111"/>
                      </a:cubicBezTo>
                      <a:cubicBezTo>
                        <a:pt x="553108" y="656175"/>
                        <a:pt x="560798" y="649109"/>
                        <a:pt x="565266" y="640173"/>
                      </a:cubicBezTo>
                      <a:cubicBezTo>
                        <a:pt x="569185" y="632336"/>
                        <a:pt x="570127" y="623289"/>
                        <a:pt x="573579" y="615235"/>
                      </a:cubicBezTo>
                      <a:cubicBezTo>
                        <a:pt x="578460" y="603845"/>
                        <a:pt x="585853" y="593587"/>
                        <a:pt x="590204" y="581984"/>
                      </a:cubicBezTo>
                      <a:cubicBezTo>
                        <a:pt x="608588" y="532959"/>
                        <a:pt x="584834" y="562417"/>
                        <a:pt x="615142" y="532107"/>
                      </a:cubicBezTo>
                      <a:cubicBezTo>
                        <a:pt x="634155" y="475071"/>
                        <a:pt x="612072" y="532554"/>
                        <a:pt x="673331" y="440667"/>
                      </a:cubicBezTo>
                      <a:lnTo>
                        <a:pt x="706582" y="390791"/>
                      </a:lnTo>
                      <a:cubicBezTo>
                        <a:pt x="712124" y="382478"/>
                        <a:pt x="714895" y="371395"/>
                        <a:pt x="723208" y="365853"/>
                      </a:cubicBezTo>
                      <a:lnTo>
                        <a:pt x="748146" y="349227"/>
                      </a:lnTo>
                      <a:cubicBezTo>
                        <a:pt x="753688" y="340914"/>
                        <a:pt x="760303" y="333225"/>
                        <a:pt x="764771" y="324289"/>
                      </a:cubicBezTo>
                      <a:cubicBezTo>
                        <a:pt x="768690" y="316452"/>
                        <a:pt x="767610" y="306193"/>
                        <a:pt x="773084" y="299351"/>
                      </a:cubicBezTo>
                      <a:cubicBezTo>
                        <a:pt x="779325" y="291550"/>
                        <a:pt x="789709" y="288268"/>
                        <a:pt x="798022" y="282726"/>
                      </a:cubicBezTo>
                      <a:cubicBezTo>
                        <a:pt x="835620" y="226328"/>
                        <a:pt x="817144" y="246978"/>
                        <a:pt x="847899" y="216224"/>
                      </a:cubicBezTo>
                      <a:cubicBezTo>
                        <a:pt x="850670" y="207911"/>
                        <a:pt x="851703" y="198800"/>
                        <a:pt x="856211" y="191286"/>
                      </a:cubicBezTo>
                      <a:cubicBezTo>
                        <a:pt x="860243" y="184565"/>
                        <a:pt x="867941" y="180780"/>
                        <a:pt x="872837" y="174660"/>
                      </a:cubicBezTo>
                      <a:cubicBezTo>
                        <a:pt x="879078" y="166859"/>
                        <a:pt x="883221" y="157523"/>
                        <a:pt x="889462" y="149722"/>
                      </a:cubicBezTo>
                      <a:cubicBezTo>
                        <a:pt x="894358" y="143602"/>
                        <a:pt x="901192" y="139216"/>
                        <a:pt x="906088" y="133096"/>
                      </a:cubicBezTo>
                      <a:cubicBezTo>
                        <a:pt x="912329" y="125295"/>
                        <a:pt x="916472" y="115959"/>
                        <a:pt x="922713" y="108158"/>
                      </a:cubicBezTo>
                      <a:cubicBezTo>
                        <a:pt x="927609" y="102038"/>
                        <a:pt x="934443" y="97653"/>
                        <a:pt x="939339" y="91533"/>
                      </a:cubicBezTo>
                      <a:cubicBezTo>
                        <a:pt x="945580" y="83732"/>
                        <a:pt x="949462" y="74180"/>
                        <a:pt x="955964" y="66595"/>
                      </a:cubicBezTo>
                      <a:cubicBezTo>
                        <a:pt x="966165" y="54694"/>
                        <a:pt x="978131" y="44428"/>
                        <a:pt x="989215" y="33344"/>
                      </a:cubicBezTo>
                      <a:lnTo>
                        <a:pt x="1005840" y="16718"/>
                      </a:lnTo>
                      <a:cubicBezTo>
                        <a:pt x="1011382" y="11176"/>
                        <a:pt x="1030197" y="-1195"/>
                        <a:pt x="1022466" y="93"/>
                      </a:cubicBezTo>
                      <a:cubicBezTo>
                        <a:pt x="989215" y="5635"/>
                        <a:pt x="956162" y="12537"/>
                        <a:pt x="922713" y="16718"/>
                      </a:cubicBezTo>
                      <a:cubicBezTo>
                        <a:pt x="814877" y="30198"/>
                        <a:pt x="833921" y="26517"/>
                        <a:pt x="980902" y="16718"/>
                      </a:cubicBezTo>
                      <a:cubicBezTo>
                        <a:pt x="1062540" y="37128"/>
                        <a:pt x="1014153" y="13606"/>
                        <a:pt x="1014153" y="174660"/>
                      </a:cubicBezTo>
                    </a:path>
                  </a:pathLst>
                </a:cu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7" name="Puolivapaa piirto 6"/>
                <p:cNvSpPr/>
                <p:nvPr/>
              </p:nvSpPr>
              <p:spPr>
                <a:xfrm>
                  <a:off x="5831628" y="2593571"/>
                  <a:ext cx="918307" cy="1454727"/>
                </a:xfrm>
                <a:custGeom>
                  <a:avLst/>
                  <a:gdLst>
                    <a:gd name="connsiteX0" fmla="*/ 918307 w 918307"/>
                    <a:gd name="connsiteY0" fmla="*/ 723207 h 1454727"/>
                    <a:gd name="connsiteX1" fmla="*/ 876743 w 918307"/>
                    <a:gd name="connsiteY1" fmla="*/ 731520 h 1454727"/>
                    <a:gd name="connsiteX2" fmla="*/ 860117 w 918307"/>
                    <a:gd name="connsiteY2" fmla="*/ 748145 h 1454727"/>
                    <a:gd name="connsiteX3" fmla="*/ 835179 w 918307"/>
                    <a:gd name="connsiteY3" fmla="*/ 756458 h 1454727"/>
                    <a:gd name="connsiteX4" fmla="*/ 801928 w 918307"/>
                    <a:gd name="connsiteY4" fmla="*/ 789709 h 1454727"/>
                    <a:gd name="connsiteX5" fmla="*/ 785303 w 918307"/>
                    <a:gd name="connsiteY5" fmla="*/ 839585 h 1454727"/>
                    <a:gd name="connsiteX6" fmla="*/ 760365 w 918307"/>
                    <a:gd name="connsiteY6" fmla="*/ 922713 h 1454727"/>
                    <a:gd name="connsiteX7" fmla="*/ 743739 w 918307"/>
                    <a:gd name="connsiteY7" fmla="*/ 955964 h 1454727"/>
                    <a:gd name="connsiteX8" fmla="*/ 735427 w 918307"/>
                    <a:gd name="connsiteY8" fmla="*/ 980902 h 1454727"/>
                    <a:gd name="connsiteX9" fmla="*/ 718801 w 918307"/>
                    <a:gd name="connsiteY9" fmla="*/ 997527 h 1454727"/>
                    <a:gd name="connsiteX10" fmla="*/ 702176 w 918307"/>
                    <a:gd name="connsiteY10" fmla="*/ 1022465 h 1454727"/>
                    <a:gd name="connsiteX11" fmla="*/ 685550 w 918307"/>
                    <a:gd name="connsiteY11" fmla="*/ 1039091 h 1454727"/>
                    <a:gd name="connsiteX12" fmla="*/ 652299 w 918307"/>
                    <a:gd name="connsiteY12" fmla="*/ 1088967 h 1454727"/>
                    <a:gd name="connsiteX13" fmla="*/ 643987 w 918307"/>
                    <a:gd name="connsiteY13" fmla="*/ 1188720 h 1454727"/>
                    <a:gd name="connsiteX14" fmla="*/ 635674 w 918307"/>
                    <a:gd name="connsiteY14" fmla="*/ 1213658 h 1454727"/>
                    <a:gd name="connsiteX15" fmla="*/ 619048 w 918307"/>
                    <a:gd name="connsiteY15" fmla="*/ 1230284 h 1454727"/>
                    <a:gd name="connsiteX16" fmla="*/ 594110 w 918307"/>
                    <a:gd name="connsiteY16" fmla="*/ 1246909 h 1454727"/>
                    <a:gd name="connsiteX17" fmla="*/ 577485 w 918307"/>
                    <a:gd name="connsiteY17" fmla="*/ 1271847 h 1454727"/>
                    <a:gd name="connsiteX18" fmla="*/ 560859 w 918307"/>
                    <a:gd name="connsiteY18" fmla="*/ 1388225 h 1454727"/>
                    <a:gd name="connsiteX19" fmla="*/ 527608 w 918307"/>
                    <a:gd name="connsiteY19" fmla="*/ 1429789 h 1454727"/>
                    <a:gd name="connsiteX20" fmla="*/ 510983 w 918307"/>
                    <a:gd name="connsiteY20" fmla="*/ 1454727 h 1454727"/>
                    <a:gd name="connsiteX21" fmla="*/ 494357 w 918307"/>
                    <a:gd name="connsiteY21" fmla="*/ 1305098 h 1454727"/>
                    <a:gd name="connsiteX22" fmla="*/ 477732 w 918307"/>
                    <a:gd name="connsiteY22" fmla="*/ 1280160 h 1454727"/>
                    <a:gd name="connsiteX23" fmla="*/ 461107 w 918307"/>
                    <a:gd name="connsiteY23" fmla="*/ 1263534 h 1454727"/>
                    <a:gd name="connsiteX24" fmla="*/ 452794 w 918307"/>
                    <a:gd name="connsiteY24" fmla="*/ 1238596 h 1454727"/>
                    <a:gd name="connsiteX25" fmla="*/ 419543 w 918307"/>
                    <a:gd name="connsiteY25" fmla="*/ 1188720 h 1454727"/>
                    <a:gd name="connsiteX26" fmla="*/ 411230 w 918307"/>
                    <a:gd name="connsiteY26" fmla="*/ 1113905 h 1454727"/>
                    <a:gd name="connsiteX27" fmla="*/ 402917 w 918307"/>
                    <a:gd name="connsiteY27" fmla="*/ 1088967 h 1454727"/>
                    <a:gd name="connsiteX28" fmla="*/ 386292 w 918307"/>
                    <a:gd name="connsiteY28" fmla="*/ 1005840 h 1454727"/>
                    <a:gd name="connsiteX29" fmla="*/ 377979 w 918307"/>
                    <a:gd name="connsiteY29" fmla="*/ 822960 h 1454727"/>
                    <a:gd name="connsiteX30" fmla="*/ 369667 w 918307"/>
                    <a:gd name="connsiteY30" fmla="*/ 781396 h 1454727"/>
                    <a:gd name="connsiteX31" fmla="*/ 353041 w 918307"/>
                    <a:gd name="connsiteY31" fmla="*/ 764771 h 1454727"/>
                    <a:gd name="connsiteX32" fmla="*/ 328103 w 918307"/>
                    <a:gd name="connsiteY32" fmla="*/ 714894 h 1454727"/>
                    <a:gd name="connsiteX33" fmla="*/ 319790 w 918307"/>
                    <a:gd name="connsiteY33" fmla="*/ 689956 h 1454727"/>
                    <a:gd name="connsiteX34" fmla="*/ 303165 w 918307"/>
                    <a:gd name="connsiteY34" fmla="*/ 665018 h 1454727"/>
                    <a:gd name="connsiteX35" fmla="*/ 294852 w 918307"/>
                    <a:gd name="connsiteY35" fmla="*/ 640080 h 1454727"/>
                    <a:gd name="connsiteX36" fmla="*/ 261601 w 918307"/>
                    <a:gd name="connsiteY36" fmla="*/ 573578 h 1454727"/>
                    <a:gd name="connsiteX37" fmla="*/ 236663 w 918307"/>
                    <a:gd name="connsiteY37" fmla="*/ 515389 h 1454727"/>
                    <a:gd name="connsiteX38" fmla="*/ 228350 w 918307"/>
                    <a:gd name="connsiteY38" fmla="*/ 432262 h 1454727"/>
                    <a:gd name="connsiteX39" fmla="*/ 211725 w 918307"/>
                    <a:gd name="connsiteY39" fmla="*/ 407324 h 1454727"/>
                    <a:gd name="connsiteX40" fmla="*/ 203412 w 918307"/>
                    <a:gd name="connsiteY40" fmla="*/ 357447 h 1454727"/>
                    <a:gd name="connsiteX41" fmla="*/ 170161 w 918307"/>
                    <a:gd name="connsiteY41" fmla="*/ 282633 h 1454727"/>
                    <a:gd name="connsiteX42" fmla="*/ 136910 w 918307"/>
                    <a:gd name="connsiteY42" fmla="*/ 216131 h 1454727"/>
                    <a:gd name="connsiteX43" fmla="*/ 103659 w 918307"/>
                    <a:gd name="connsiteY43" fmla="*/ 149629 h 1454727"/>
                    <a:gd name="connsiteX44" fmla="*/ 87034 w 918307"/>
                    <a:gd name="connsiteY44" fmla="*/ 116378 h 1454727"/>
                    <a:gd name="connsiteX45" fmla="*/ 70408 w 918307"/>
                    <a:gd name="connsiteY45" fmla="*/ 91440 h 1454727"/>
                    <a:gd name="connsiteX46" fmla="*/ 53783 w 918307"/>
                    <a:gd name="connsiteY46" fmla="*/ 41564 h 1454727"/>
                    <a:gd name="connsiteX47" fmla="*/ 37157 w 918307"/>
                    <a:gd name="connsiteY47" fmla="*/ 91440 h 1454727"/>
                    <a:gd name="connsiteX48" fmla="*/ 20532 w 918307"/>
                    <a:gd name="connsiteY48" fmla="*/ 174567 h 1454727"/>
                    <a:gd name="connsiteX49" fmla="*/ 12219 w 918307"/>
                    <a:gd name="connsiteY49" fmla="*/ 41564 h 1454727"/>
                    <a:gd name="connsiteX50" fmla="*/ 20532 w 918307"/>
                    <a:gd name="connsiteY50" fmla="*/ 16625 h 1454727"/>
                    <a:gd name="connsiteX51" fmla="*/ 45470 w 918307"/>
                    <a:gd name="connsiteY51" fmla="*/ 0 h 1454727"/>
                    <a:gd name="connsiteX52" fmla="*/ 78721 w 918307"/>
                    <a:gd name="connsiteY52" fmla="*/ 8313 h 1454727"/>
                    <a:gd name="connsiteX53" fmla="*/ 153536 w 918307"/>
                    <a:gd name="connsiteY53" fmla="*/ 33251 h 1454727"/>
                    <a:gd name="connsiteX54" fmla="*/ 178474 w 918307"/>
                    <a:gd name="connsiteY54" fmla="*/ 41564 h 1454727"/>
                    <a:gd name="connsiteX55" fmla="*/ 203412 w 918307"/>
                    <a:gd name="connsiteY55" fmla="*/ 58189 h 1454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918307" h="1454727">
                      <a:moveTo>
                        <a:pt x="918307" y="723207"/>
                      </a:moveTo>
                      <a:cubicBezTo>
                        <a:pt x="904452" y="725978"/>
                        <a:pt x="889730" y="725954"/>
                        <a:pt x="876743" y="731520"/>
                      </a:cubicBezTo>
                      <a:cubicBezTo>
                        <a:pt x="869539" y="734607"/>
                        <a:pt x="866837" y="744113"/>
                        <a:pt x="860117" y="748145"/>
                      </a:cubicBezTo>
                      <a:cubicBezTo>
                        <a:pt x="852603" y="752653"/>
                        <a:pt x="843492" y="753687"/>
                        <a:pt x="835179" y="756458"/>
                      </a:cubicBezTo>
                      <a:cubicBezTo>
                        <a:pt x="824095" y="767542"/>
                        <a:pt x="806885" y="774839"/>
                        <a:pt x="801928" y="789709"/>
                      </a:cubicBezTo>
                      <a:cubicBezTo>
                        <a:pt x="796386" y="806334"/>
                        <a:pt x="789553" y="822584"/>
                        <a:pt x="785303" y="839585"/>
                      </a:cubicBezTo>
                      <a:cubicBezTo>
                        <a:pt x="779338" y="863446"/>
                        <a:pt x="770482" y="902480"/>
                        <a:pt x="760365" y="922713"/>
                      </a:cubicBezTo>
                      <a:cubicBezTo>
                        <a:pt x="754823" y="933797"/>
                        <a:pt x="748620" y="944574"/>
                        <a:pt x="743739" y="955964"/>
                      </a:cubicBezTo>
                      <a:cubicBezTo>
                        <a:pt x="740287" y="964018"/>
                        <a:pt x="739935" y="973388"/>
                        <a:pt x="735427" y="980902"/>
                      </a:cubicBezTo>
                      <a:cubicBezTo>
                        <a:pt x="731395" y="987622"/>
                        <a:pt x="723697" y="991407"/>
                        <a:pt x="718801" y="997527"/>
                      </a:cubicBezTo>
                      <a:cubicBezTo>
                        <a:pt x="712560" y="1005328"/>
                        <a:pt x="708417" y="1014664"/>
                        <a:pt x="702176" y="1022465"/>
                      </a:cubicBezTo>
                      <a:cubicBezTo>
                        <a:pt x="697280" y="1028585"/>
                        <a:pt x="690253" y="1032821"/>
                        <a:pt x="685550" y="1039091"/>
                      </a:cubicBezTo>
                      <a:cubicBezTo>
                        <a:pt x="673561" y="1055076"/>
                        <a:pt x="652299" y="1088967"/>
                        <a:pt x="652299" y="1088967"/>
                      </a:cubicBezTo>
                      <a:cubicBezTo>
                        <a:pt x="649528" y="1122218"/>
                        <a:pt x="648397" y="1155646"/>
                        <a:pt x="643987" y="1188720"/>
                      </a:cubicBezTo>
                      <a:cubicBezTo>
                        <a:pt x="642829" y="1197405"/>
                        <a:pt x="640182" y="1206144"/>
                        <a:pt x="635674" y="1213658"/>
                      </a:cubicBezTo>
                      <a:cubicBezTo>
                        <a:pt x="631642" y="1220379"/>
                        <a:pt x="625168" y="1225388"/>
                        <a:pt x="619048" y="1230284"/>
                      </a:cubicBezTo>
                      <a:cubicBezTo>
                        <a:pt x="611247" y="1236525"/>
                        <a:pt x="602423" y="1241367"/>
                        <a:pt x="594110" y="1246909"/>
                      </a:cubicBezTo>
                      <a:cubicBezTo>
                        <a:pt x="588568" y="1255222"/>
                        <a:pt x="581953" y="1262911"/>
                        <a:pt x="577485" y="1271847"/>
                      </a:cubicBezTo>
                      <a:cubicBezTo>
                        <a:pt x="560048" y="1306721"/>
                        <a:pt x="568028" y="1354768"/>
                        <a:pt x="560859" y="1388225"/>
                      </a:cubicBezTo>
                      <a:cubicBezTo>
                        <a:pt x="557114" y="1405703"/>
                        <a:pt x="537785" y="1417068"/>
                        <a:pt x="527608" y="1429789"/>
                      </a:cubicBezTo>
                      <a:cubicBezTo>
                        <a:pt x="521367" y="1437590"/>
                        <a:pt x="516525" y="1446414"/>
                        <a:pt x="510983" y="1454727"/>
                      </a:cubicBezTo>
                      <a:cubicBezTo>
                        <a:pt x="509944" y="1439139"/>
                        <a:pt x="514191" y="1344765"/>
                        <a:pt x="494357" y="1305098"/>
                      </a:cubicBezTo>
                      <a:cubicBezTo>
                        <a:pt x="489889" y="1296162"/>
                        <a:pt x="483973" y="1287961"/>
                        <a:pt x="477732" y="1280160"/>
                      </a:cubicBezTo>
                      <a:cubicBezTo>
                        <a:pt x="472836" y="1274040"/>
                        <a:pt x="466649" y="1269076"/>
                        <a:pt x="461107" y="1263534"/>
                      </a:cubicBezTo>
                      <a:cubicBezTo>
                        <a:pt x="458336" y="1255221"/>
                        <a:pt x="457049" y="1246256"/>
                        <a:pt x="452794" y="1238596"/>
                      </a:cubicBezTo>
                      <a:cubicBezTo>
                        <a:pt x="443090" y="1221129"/>
                        <a:pt x="419543" y="1188720"/>
                        <a:pt x="419543" y="1188720"/>
                      </a:cubicBezTo>
                      <a:cubicBezTo>
                        <a:pt x="416772" y="1163782"/>
                        <a:pt x="415355" y="1138655"/>
                        <a:pt x="411230" y="1113905"/>
                      </a:cubicBezTo>
                      <a:cubicBezTo>
                        <a:pt x="409789" y="1105262"/>
                        <a:pt x="404887" y="1097505"/>
                        <a:pt x="402917" y="1088967"/>
                      </a:cubicBezTo>
                      <a:cubicBezTo>
                        <a:pt x="396563" y="1061433"/>
                        <a:pt x="386292" y="1005840"/>
                        <a:pt x="386292" y="1005840"/>
                      </a:cubicBezTo>
                      <a:cubicBezTo>
                        <a:pt x="383521" y="944880"/>
                        <a:pt x="382487" y="883816"/>
                        <a:pt x="377979" y="822960"/>
                      </a:cubicBezTo>
                      <a:cubicBezTo>
                        <a:pt x="376935" y="808870"/>
                        <a:pt x="375233" y="794383"/>
                        <a:pt x="369667" y="781396"/>
                      </a:cubicBezTo>
                      <a:cubicBezTo>
                        <a:pt x="366580" y="774192"/>
                        <a:pt x="358583" y="770313"/>
                        <a:pt x="353041" y="764771"/>
                      </a:cubicBezTo>
                      <a:cubicBezTo>
                        <a:pt x="332146" y="702089"/>
                        <a:pt x="360332" y="779352"/>
                        <a:pt x="328103" y="714894"/>
                      </a:cubicBezTo>
                      <a:cubicBezTo>
                        <a:pt x="324184" y="707057"/>
                        <a:pt x="323709" y="697793"/>
                        <a:pt x="319790" y="689956"/>
                      </a:cubicBezTo>
                      <a:cubicBezTo>
                        <a:pt x="315322" y="681020"/>
                        <a:pt x="307633" y="673954"/>
                        <a:pt x="303165" y="665018"/>
                      </a:cubicBezTo>
                      <a:cubicBezTo>
                        <a:pt x="299246" y="657181"/>
                        <a:pt x="298478" y="648057"/>
                        <a:pt x="294852" y="640080"/>
                      </a:cubicBezTo>
                      <a:cubicBezTo>
                        <a:pt x="284596" y="617518"/>
                        <a:pt x="267612" y="597622"/>
                        <a:pt x="261601" y="573578"/>
                      </a:cubicBezTo>
                      <a:cubicBezTo>
                        <a:pt x="250865" y="530635"/>
                        <a:pt x="259625" y="549833"/>
                        <a:pt x="236663" y="515389"/>
                      </a:cubicBezTo>
                      <a:cubicBezTo>
                        <a:pt x="233892" y="487680"/>
                        <a:pt x="234612" y="459396"/>
                        <a:pt x="228350" y="432262"/>
                      </a:cubicBezTo>
                      <a:cubicBezTo>
                        <a:pt x="226104" y="422527"/>
                        <a:pt x="214884" y="416802"/>
                        <a:pt x="211725" y="407324"/>
                      </a:cubicBezTo>
                      <a:cubicBezTo>
                        <a:pt x="206395" y="391334"/>
                        <a:pt x="207500" y="373799"/>
                        <a:pt x="203412" y="357447"/>
                      </a:cubicBezTo>
                      <a:cubicBezTo>
                        <a:pt x="191541" y="309962"/>
                        <a:pt x="191997" y="315385"/>
                        <a:pt x="170161" y="282633"/>
                      </a:cubicBezTo>
                      <a:cubicBezTo>
                        <a:pt x="151058" y="225321"/>
                        <a:pt x="165928" y="245148"/>
                        <a:pt x="136910" y="216131"/>
                      </a:cubicBezTo>
                      <a:cubicBezTo>
                        <a:pt x="117807" y="158819"/>
                        <a:pt x="132677" y="178646"/>
                        <a:pt x="103659" y="149629"/>
                      </a:cubicBezTo>
                      <a:cubicBezTo>
                        <a:pt x="98117" y="138545"/>
                        <a:pt x="93182" y="127137"/>
                        <a:pt x="87034" y="116378"/>
                      </a:cubicBezTo>
                      <a:cubicBezTo>
                        <a:pt x="82077" y="107704"/>
                        <a:pt x="74466" y="100570"/>
                        <a:pt x="70408" y="91440"/>
                      </a:cubicBezTo>
                      <a:cubicBezTo>
                        <a:pt x="63291" y="75426"/>
                        <a:pt x="53783" y="41564"/>
                        <a:pt x="53783" y="41564"/>
                      </a:cubicBezTo>
                      <a:cubicBezTo>
                        <a:pt x="48241" y="58189"/>
                        <a:pt x="40038" y="74154"/>
                        <a:pt x="37157" y="91440"/>
                      </a:cubicBezTo>
                      <a:cubicBezTo>
                        <a:pt x="26967" y="152585"/>
                        <a:pt x="32933" y="124965"/>
                        <a:pt x="20532" y="174567"/>
                      </a:cubicBezTo>
                      <a:cubicBezTo>
                        <a:pt x="-9371" y="114760"/>
                        <a:pt x="-1547" y="144814"/>
                        <a:pt x="12219" y="41564"/>
                      </a:cubicBezTo>
                      <a:cubicBezTo>
                        <a:pt x="13377" y="32878"/>
                        <a:pt x="15058" y="23468"/>
                        <a:pt x="20532" y="16625"/>
                      </a:cubicBezTo>
                      <a:cubicBezTo>
                        <a:pt x="26773" y="8824"/>
                        <a:pt x="37157" y="5542"/>
                        <a:pt x="45470" y="0"/>
                      </a:cubicBezTo>
                      <a:cubicBezTo>
                        <a:pt x="56554" y="2771"/>
                        <a:pt x="67778" y="5030"/>
                        <a:pt x="78721" y="8313"/>
                      </a:cubicBezTo>
                      <a:cubicBezTo>
                        <a:pt x="78728" y="8315"/>
                        <a:pt x="141064" y="29094"/>
                        <a:pt x="153536" y="33251"/>
                      </a:cubicBezTo>
                      <a:cubicBezTo>
                        <a:pt x="161849" y="36022"/>
                        <a:pt x="171183" y="36704"/>
                        <a:pt x="178474" y="41564"/>
                      </a:cubicBezTo>
                      <a:lnTo>
                        <a:pt x="203412" y="58189"/>
                      </a:lnTo>
                    </a:path>
                  </a:pathLst>
                </a:cu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8" name="Puolivapaa piirto 7"/>
                <p:cNvSpPr/>
                <p:nvPr/>
              </p:nvSpPr>
              <p:spPr>
                <a:xfrm>
                  <a:off x="4230506" y="1903615"/>
                  <a:ext cx="2020665" cy="1321999"/>
                </a:xfrm>
                <a:custGeom>
                  <a:avLst/>
                  <a:gdLst>
                    <a:gd name="connsiteX0" fmla="*/ 2020665 w 2020665"/>
                    <a:gd name="connsiteY0" fmla="*/ 0 h 1321999"/>
                    <a:gd name="connsiteX1" fmla="*/ 1979101 w 2020665"/>
                    <a:gd name="connsiteY1" fmla="*/ 8312 h 1321999"/>
                    <a:gd name="connsiteX2" fmla="*/ 1912599 w 2020665"/>
                    <a:gd name="connsiteY2" fmla="*/ 41563 h 1321999"/>
                    <a:gd name="connsiteX3" fmla="*/ 1862723 w 2020665"/>
                    <a:gd name="connsiteY3" fmla="*/ 58189 h 1321999"/>
                    <a:gd name="connsiteX4" fmla="*/ 1837785 w 2020665"/>
                    <a:gd name="connsiteY4" fmla="*/ 66501 h 1321999"/>
                    <a:gd name="connsiteX5" fmla="*/ 1721407 w 2020665"/>
                    <a:gd name="connsiteY5" fmla="*/ 91440 h 1321999"/>
                    <a:gd name="connsiteX6" fmla="*/ 1671530 w 2020665"/>
                    <a:gd name="connsiteY6" fmla="*/ 108065 h 1321999"/>
                    <a:gd name="connsiteX7" fmla="*/ 1621654 w 2020665"/>
                    <a:gd name="connsiteY7" fmla="*/ 133003 h 1321999"/>
                    <a:gd name="connsiteX8" fmla="*/ 1588403 w 2020665"/>
                    <a:gd name="connsiteY8" fmla="*/ 166254 h 1321999"/>
                    <a:gd name="connsiteX9" fmla="*/ 1571778 w 2020665"/>
                    <a:gd name="connsiteY9" fmla="*/ 182880 h 1321999"/>
                    <a:gd name="connsiteX10" fmla="*/ 1530214 w 2020665"/>
                    <a:gd name="connsiteY10" fmla="*/ 257694 h 1321999"/>
                    <a:gd name="connsiteX11" fmla="*/ 1513589 w 2020665"/>
                    <a:gd name="connsiteY11" fmla="*/ 282632 h 1321999"/>
                    <a:gd name="connsiteX12" fmla="*/ 1472025 w 2020665"/>
                    <a:gd name="connsiteY12" fmla="*/ 315883 h 1321999"/>
                    <a:gd name="connsiteX13" fmla="*/ 1447087 w 2020665"/>
                    <a:gd name="connsiteY13" fmla="*/ 324196 h 1321999"/>
                    <a:gd name="connsiteX14" fmla="*/ 1413836 w 2020665"/>
                    <a:gd name="connsiteY14" fmla="*/ 315883 h 1321999"/>
                    <a:gd name="connsiteX15" fmla="*/ 1397210 w 2020665"/>
                    <a:gd name="connsiteY15" fmla="*/ 290945 h 1321999"/>
                    <a:gd name="connsiteX16" fmla="*/ 1372272 w 2020665"/>
                    <a:gd name="connsiteY16" fmla="*/ 274320 h 1321999"/>
                    <a:gd name="connsiteX17" fmla="*/ 1339021 w 2020665"/>
                    <a:gd name="connsiteY17" fmla="*/ 324196 h 1321999"/>
                    <a:gd name="connsiteX18" fmla="*/ 1330709 w 2020665"/>
                    <a:gd name="connsiteY18" fmla="*/ 349134 h 1321999"/>
                    <a:gd name="connsiteX19" fmla="*/ 1314083 w 2020665"/>
                    <a:gd name="connsiteY19" fmla="*/ 415636 h 1321999"/>
                    <a:gd name="connsiteX20" fmla="*/ 1305770 w 2020665"/>
                    <a:gd name="connsiteY20" fmla="*/ 440574 h 1321999"/>
                    <a:gd name="connsiteX21" fmla="*/ 1297458 w 2020665"/>
                    <a:gd name="connsiteY21" fmla="*/ 473825 h 1321999"/>
                    <a:gd name="connsiteX22" fmla="*/ 1255894 w 2020665"/>
                    <a:gd name="connsiteY22" fmla="*/ 540327 h 1321999"/>
                    <a:gd name="connsiteX23" fmla="*/ 1230956 w 2020665"/>
                    <a:gd name="connsiteY23" fmla="*/ 548640 h 1321999"/>
                    <a:gd name="connsiteX24" fmla="*/ 1189392 w 2020665"/>
                    <a:gd name="connsiteY24" fmla="*/ 573578 h 1321999"/>
                    <a:gd name="connsiteX25" fmla="*/ 1164454 w 2020665"/>
                    <a:gd name="connsiteY25" fmla="*/ 598516 h 1321999"/>
                    <a:gd name="connsiteX26" fmla="*/ 1139516 w 2020665"/>
                    <a:gd name="connsiteY26" fmla="*/ 615141 h 1321999"/>
                    <a:gd name="connsiteX27" fmla="*/ 1131203 w 2020665"/>
                    <a:gd name="connsiteY27" fmla="*/ 656705 h 1321999"/>
                    <a:gd name="connsiteX28" fmla="*/ 1114578 w 2020665"/>
                    <a:gd name="connsiteY28" fmla="*/ 731520 h 1321999"/>
                    <a:gd name="connsiteX29" fmla="*/ 1089639 w 2020665"/>
                    <a:gd name="connsiteY29" fmla="*/ 748145 h 1321999"/>
                    <a:gd name="connsiteX30" fmla="*/ 1039763 w 2020665"/>
                    <a:gd name="connsiteY30" fmla="*/ 764770 h 1321999"/>
                    <a:gd name="connsiteX31" fmla="*/ 989887 w 2020665"/>
                    <a:gd name="connsiteY31" fmla="*/ 781396 h 1321999"/>
                    <a:gd name="connsiteX32" fmla="*/ 964949 w 2020665"/>
                    <a:gd name="connsiteY32" fmla="*/ 789709 h 1321999"/>
                    <a:gd name="connsiteX33" fmla="*/ 940010 w 2020665"/>
                    <a:gd name="connsiteY33" fmla="*/ 798021 h 1321999"/>
                    <a:gd name="connsiteX34" fmla="*/ 923385 w 2020665"/>
                    <a:gd name="connsiteY34" fmla="*/ 814647 h 1321999"/>
                    <a:gd name="connsiteX35" fmla="*/ 915072 w 2020665"/>
                    <a:gd name="connsiteY35" fmla="*/ 847898 h 1321999"/>
                    <a:gd name="connsiteX36" fmla="*/ 906759 w 2020665"/>
                    <a:gd name="connsiteY36" fmla="*/ 872836 h 1321999"/>
                    <a:gd name="connsiteX37" fmla="*/ 873509 w 2020665"/>
                    <a:gd name="connsiteY37" fmla="*/ 914400 h 1321999"/>
                    <a:gd name="connsiteX38" fmla="*/ 840258 w 2020665"/>
                    <a:gd name="connsiteY38" fmla="*/ 931025 h 1321999"/>
                    <a:gd name="connsiteX39" fmla="*/ 715567 w 2020665"/>
                    <a:gd name="connsiteY39" fmla="*/ 939338 h 1321999"/>
                    <a:gd name="connsiteX40" fmla="*/ 674003 w 2020665"/>
                    <a:gd name="connsiteY40" fmla="*/ 972589 h 1321999"/>
                    <a:gd name="connsiteX41" fmla="*/ 632439 w 2020665"/>
                    <a:gd name="connsiteY41" fmla="*/ 1014152 h 1321999"/>
                    <a:gd name="connsiteX42" fmla="*/ 590876 w 2020665"/>
                    <a:gd name="connsiteY42" fmla="*/ 1055716 h 1321999"/>
                    <a:gd name="connsiteX43" fmla="*/ 574250 w 2020665"/>
                    <a:gd name="connsiteY43" fmla="*/ 1072341 h 1321999"/>
                    <a:gd name="connsiteX44" fmla="*/ 557625 w 2020665"/>
                    <a:gd name="connsiteY44" fmla="*/ 1088967 h 1321999"/>
                    <a:gd name="connsiteX45" fmla="*/ 507749 w 2020665"/>
                    <a:gd name="connsiteY45" fmla="*/ 1105592 h 1321999"/>
                    <a:gd name="connsiteX46" fmla="*/ 449559 w 2020665"/>
                    <a:gd name="connsiteY46" fmla="*/ 1097280 h 1321999"/>
                    <a:gd name="connsiteX47" fmla="*/ 374745 w 2020665"/>
                    <a:gd name="connsiteY47" fmla="*/ 1080654 h 1321999"/>
                    <a:gd name="connsiteX48" fmla="*/ 358119 w 2020665"/>
                    <a:gd name="connsiteY48" fmla="*/ 1064029 h 1321999"/>
                    <a:gd name="connsiteX49" fmla="*/ 308243 w 2020665"/>
                    <a:gd name="connsiteY49" fmla="*/ 1047403 h 1321999"/>
                    <a:gd name="connsiteX50" fmla="*/ 266679 w 2020665"/>
                    <a:gd name="connsiteY50" fmla="*/ 1080654 h 1321999"/>
                    <a:gd name="connsiteX51" fmla="*/ 250054 w 2020665"/>
                    <a:gd name="connsiteY51" fmla="*/ 1113905 h 1321999"/>
                    <a:gd name="connsiteX52" fmla="*/ 208490 w 2020665"/>
                    <a:gd name="connsiteY52" fmla="*/ 1155469 h 1321999"/>
                    <a:gd name="connsiteX53" fmla="*/ 158614 w 2020665"/>
                    <a:gd name="connsiteY53" fmla="*/ 1188720 h 1321999"/>
                    <a:gd name="connsiteX54" fmla="*/ 108738 w 2020665"/>
                    <a:gd name="connsiteY54" fmla="*/ 1221970 h 1321999"/>
                    <a:gd name="connsiteX55" fmla="*/ 92112 w 2020665"/>
                    <a:gd name="connsiteY55" fmla="*/ 1238596 h 1321999"/>
                    <a:gd name="connsiteX56" fmla="*/ 25610 w 2020665"/>
                    <a:gd name="connsiteY56" fmla="*/ 1246909 h 1321999"/>
                    <a:gd name="connsiteX57" fmla="*/ 25610 w 2020665"/>
                    <a:gd name="connsiteY57" fmla="*/ 1255221 h 1321999"/>
                    <a:gd name="connsiteX58" fmla="*/ 67174 w 2020665"/>
                    <a:gd name="connsiteY58" fmla="*/ 1213658 h 1321999"/>
                    <a:gd name="connsiteX59" fmla="*/ 100425 w 2020665"/>
                    <a:gd name="connsiteY59" fmla="*/ 1163781 h 1321999"/>
                    <a:gd name="connsiteX60" fmla="*/ 42236 w 2020665"/>
                    <a:gd name="connsiteY60" fmla="*/ 1213658 h 1321999"/>
                    <a:gd name="connsiteX61" fmla="*/ 25610 w 2020665"/>
                    <a:gd name="connsiteY61" fmla="*/ 1230283 h 1321999"/>
                    <a:gd name="connsiteX62" fmla="*/ 17298 w 2020665"/>
                    <a:gd name="connsiteY62" fmla="*/ 1255221 h 1321999"/>
                    <a:gd name="connsiteX63" fmla="*/ 672 w 2020665"/>
                    <a:gd name="connsiteY63" fmla="*/ 1271847 h 1321999"/>
                    <a:gd name="connsiteX64" fmla="*/ 58861 w 2020665"/>
                    <a:gd name="connsiteY64" fmla="*/ 1313410 h 1321999"/>
                    <a:gd name="connsiteX65" fmla="*/ 108738 w 2020665"/>
                    <a:gd name="connsiteY65" fmla="*/ 1321723 h 1321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020665" h="1321999">
                      <a:moveTo>
                        <a:pt x="2020665" y="0"/>
                      </a:moveTo>
                      <a:cubicBezTo>
                        <a:pt x="2006810" y="2771"/>
                        <a:pt x="1992288" y="3240"/>
                        <a:pt x="1979101" y="8312"/>
                      </a:cubicBezTo>
                      <a:cubicBezTo>
                        <a:pt x="1955969" y="17209"/>
                        <a:pt x="1936111" y="33725"/>
                        <a:pt x="1912599" y="41563"/>
                      </a:cubicBezTo>
                      <a:lnTo>
                        <a:pt x="1862723" y="58189"/>
                      </a:lnTo>
                      <a:cubicBezTo>
                        <a:pt x="1854410" y="60960"/>
                        <a:pt x="1846377" y="64783"/>
                        <a:pt x="1837785" y="66501"/>
                      </a:cubicBezTo>
                      <a:cubicBezTo>
                        <a:pt x="1818469" y="70364"/>
                        <a:pt x="1751743" y="82339"/>
                        <a:pt x="1721407" y="91440"/>
                      </a:cubicBezTo>
                      <a:cubicBezTo>
                        <a:pt x="1704621" y="96476"/>
                        <a:pt x="1686112" y="98344"/>
                        <a:pt x="1671530" y="108065"/>
                      </a:cubicBezTo>
                      <a:cubicBezTo>
                        <a:pt x="1639301" y="129550"/>
                        <a:pt x="1656070" y="121531"/>
                        <a:pt x="1621654" y="133003"/>
                      </a:cubicBezTo>
                      <a:lnTo>
                        <a:pt x="1588403" y="166254"/>
                      </a:lnTo>
                      <a:lnTo>
                        <a:pt x="1571778" y="182880"/>
                      </a:lnTo>
                      <a:cubicBezTo>
                        <a:pt x="1557146" y="226774"/>
                        <a:pt x="1568326" y="200526"/>
                        <a:pt x="1530214" y="257694"/>
                      </a:cubicBezTo>
                      <a:cubicBezTo>
                        <a:pt x="1524672" y="266007"/>
                        <a:pt x="1520653" y="275568"/>
                        <a:pt x="1513589" y="282632"/>
                      </a:cubicBezTo>
                      <a:cubicBezTo>
                        <a:pt x="1498125" y="298096"/>
                        <a:pt x="1492999" y="305396"/>
                        <a:pt x="1472025" y="315883"/>
                      </a:cubicBezTo>
                      <a:cubicBezTo>
                        <a:pt x="1464188" y="319802"/>
                        <a:pt x="1455400" y="321425"/>
                        <a:pt x="1447087" y="324196"/>
                      </a:cubicBezTo>
                      <a:cubicBezTo>
                        <a:pt x="1436003" y="321425"/>
                        <a:pt x="1423342" y="322220"/>
                        <a:pt x="1413836" y="315883"/>
                      </a:cubicBezTo>
                      <a:cubicBezTo>
                        <a:pt x="1405523" y="310341"/>
                        <a:pt x="1404275" y="298009"/>
                        <a:pt x="1397210" y="290945"/>
                      </a:cubicBezTo>
                      <a:cubicBezTo>
                        <a:pt x="1390146" y="283881"/>
                        <a:pt x="1380585" y="279862"/>
                        <a:pt x="1372272" y="274320"/>
                      </a:cubicBezTo>
                      <a:cubicBezTo>
                        <a:pt x="1361188" y="290945"/>
                        <a:pt x="1345339" y="305240"/>
                        <a:pt x="1339021" y="324196"/>
                      </a:cubicBezTo>
                      <a:cubicBezTo>
                        <a:pt x="1336250" y="332509"/>
                        <a:pt x="1333014" y="340680"/>
                        <a:pt x="1330709" y="349134"/>
                      </a:cubicBezTo>
                      <a:cubicBezTo>
                        <a:pt x="1324697" y="371178"/>
                        <a:pt x="1321309" y="393959"/>
                        <a:pt x="1314083" y="415636"/>
                      </a:cubicBezTo>
                      <a:cubicBezTo>
                        <a:pt x="1311312" y="423949"/>
                        <a:pt x="1308177" y="432149"/>
                        <a:pt x="1305770" y="440574"/>
                      </a:cubicBezTo>
                      <a:cubicBezTo>
                        <a:pt x="1302631" y="451559"/>
                        <a:pt x="1300741" y="462882"/>
                        <a:pt x="1297458" y="473825"/>
                      </a:cubicBezTo>
                      <a:cubicBezTo>
                        <a:pt x="1284079" y="518422"/>
                        <a:pt x="1291761" y="522393"/>
                        <a:pt x="1255894" y="540327"/>
                      </a:cubicBezTo>
                      <a:cubicBezTo>
                        <a:pt x="1248057" y="544246"/>
                        <a:pt x="1239269" y="545869"/>
                        <a:pt x="1230956" y="548640"/>
                      </a:cubicBezTo>
                      <a:cubicBezTo>
                        <a:pt x="1179173" y="600420"/>
                        <a:pt x="1254144" y="530410"/>
                        <a:pt x="1189392" y="573578"/>
                      </a:cubicBezTo>
                      <a:cubicBezTo>
                        <a:pt x="1179611" y="580099"/>
                        <a:pt x="1173485" y="590990"/>
                        <a:pt x="1164454" y="598516"/>
                      </a:cubicBezTo>
                      <a:cubicBezTo>
                        <a:pt x="1156779" y="604912"/>
                        <a:pt x="1147829" y="609599"/>
                        <a:pt x="1139516" y="615141"/>
                      </a:cubicBezTo>
                      <a:cubicBezTo>
                        <a:pt x="1136745" y="628996"/>
                        <a:pt x="1133731" y="642804"/>
                        <a:pt x="1131203" y="656705"/>
                      </a:cubicBezTo>
                      <a:cubicBezTo>
                        <a:pt x="1131109" y="657222"/>
                        <a:pt x="1123197" y="720746"/>
                        <a:pt x="1114578" y="731520"/>
                      </a:cubicBezTo>
                      <a:cubicBezTo>
                        <a:pt x="1108337" y="739322"/>
                        <a:pt x="1098769" y="744087"/>
                        <a:pt x="1089639" y="748145"/>
                      </a:cubicBezTo>
                      <a:cubicBezTo>
                        <a:pt x="1073625" y="755262"/>
                        <a:pt x="1056388" y="759228"/>
                        <a:pt x="1039763" y="764770"/>
                      </a:cubicBezTo>
                      <a:lnTo>
                        <a:pt x="989887" y="781396"/>
                      </a:lnTo>
                      <a:lnTo>
                        <a:pt x="964949" y="789709"/>
                      </a:lnTo>
                      <a:lnTo>
                        <a:pt x="940010" y="798021"/>
                      </a:lnTo>
                      <a:cubicBezTo>
                        <a:pt x="934468" y="803563"/>
                        <a:pt x="926890" y="807637"/>
                        <a:pt x="923385" y="814647"/>
                      </a:cubicBezTo>
                      <a:cubicBezTo>
                        <a:pt x="918276" y="824866"/>
                        <a:pt x="918211" y="836913"/>
                        <a:pt x="915072" y="847898"/>
                      </a:cubicBezTo>
                      <a:cubicBezTo>
                        <a:pt x="912665" y="856323"/>
                        <a:pt x="910678" y="864999"/>
                        <a:pt x="906759" y="872836"/>
                      </a:cubicBezTo>
                      <a:cubicBezTo>
                        <a:pt x="901201" y="883951"/>
                        <a:pt x="885106" y="906669"/>
                        <a:pt x="873509" y="914400"/>
                      </a:cubicBezTo>
                      <a:cubicBezTo>
                        <a:pt x="863198" y="921274"/>
                        <a:pt x="852498" y="929092"/>
                        <a:pt x="840258" y="931025"/>
                      </a:cubicBezTo>
                      <a:cubicBezTo>
                        <a:pt x="799112" y="937522"/>
                        <a:pt x="757131" y="936567"/>
                        <a:pt x="715567" y="939338"/>
                      </a:cubicBezTo>
                      <a:cubicBezTo>
                        <a:pt x="672837" y="953580"/>
                        <a:pt x="704969" y="937200"/>
                        <a:pt x="674003" y="972589"/>
                      </a:cubicBezTo>
                      <a:cubicBezTo>
                        <a:pt x="661101" y="987334"/>
                        <a:pt x="646294" y="1000297"/>
                        <a:pt x="632439" y="1014152"/>
                      </a:cubicBezTo>
                      <a:lnTo>
                        <a:pt x="590876" y="1055716"/>
                      </a:lnTo>
                      <a:lnTo>
                        <a:pt x="574250" y="1072341"/>
                      </a:lnTo>
                      <a:cubicBezTo>
                        <a:pt x="568708" y="1077883"/>
                        <a:pt x="565060" y="1086489"/>
                        <a:pt x="557625" y="1088967"/>
                      </a:cubicBezTo>
                      <a:lnTo>
                        <a:pt x="507749" y="1105592"/>
                      </a:lnTo>
                      <a:cubicBezTo>
                        <a:pt x="488352" y="1102821"/>
                        <a:pt x="468886" y="1100501"/>
                        <a:pt x="449559" y="1097280"/>
                      </a:cubicBezTo>
                      <a:cubicBezTo>
                        <a:pt x="417906" y="1092005"/>
                        <a:pt x="404631" y="1088126"/>
                        <a:pt x="374745" y="1080654"/>
                      </a:cubicBezTo>
                      <a:cubicBezTo>
                        <a:pt x="369203" y="1075112"/>
                        <a:pt x="365129" y="1067534"/>
                        <a:pt x="358119" y="1064029"/>
                      </a:cubicBezTo>
                      <a:cubicBezTo>
                        <a:pt x="342444" y="1056192"/>
                        <a:pt x="308243" y="1047403"/>
                        <a:pt x="308243" y="1047403"/>
                      </a:cubicBezTo>
                      <a:cubicBezTo>
                        <a:pt x="294907" y="1056294"/>
                        <a:pt x="276153" y="1066443"/>
                        <a:pt x="266679" y="1080654"/>
                      </a:cubicBezTo>
                      <a:cubicBezTo>
                        <a:pt x="259805" y="1090965"/>
                        <a:pt x="257662" y="1104123"/>
                        <a:pt x="250054" y="1113905"/>
                      </a:cubicBezTo>
                      <a:cubicBezTo>
                        <a:pt x="238025" y="1129371"/>
                        <a:pt x="222345" y="1141614"/>
                        <a:pt x="208490" y="1155469"/>
                      </a:cubicBezTo>
                      <a:cubicBezTo>
                        <a:pt x="177356" y="1186603"/>
                        <a:pt x="194705" y="1176689"/>
                        <a:pt x="158614" y="1188720"/>
                      </a:cubicBezTo>
                      <a:cubicBezTo>
                        <a:pt x="95198" y="1252136"/>
                        <a:pt x="168890" y="1185879"/>
                        <a:pt x="108738" y="1221970"/>
                      </a:cubicBezTo>
                      <a:cubicBezTo>
                        <a:pt x="102017" y="1226002"/>
                        <a:pt x="99619" y="1236344"/>
                        <a:pt x="92112" y="1238596"/>
                      </a:cubicBezTo>
                      <a:cubicBezTo>
                        <a:pt x="70714" y="1245015"/>
                        <a:pt x="47777" y="1244138"/>
                        <a:pt x="25610" y="1246909"/>
                      </a:cubicBezTo>
                      <a:cubicBezTo>
                        <a:pt x="7398" y="1319763"/>
                        <a:pt x="19649" y="1267144"/>
                        <a:pt x="25610" y="1255221"/>
                      </a:cubicBezTo>
                      <a:cubicBezTo>
                        <a:pt x="39464" y="1227513"/>
                        <a:pt x="42237" y="1230282"/>
                        <a:pt x="67174" y="1213658"/>
                      </a:cubicBezTo>
                      <a:cubicBezTo>
                        <a:pt x="78258" y="1197032"/>
                        <a:pt x="117050" y="1152697"/>
                        <a:pt x="100425" y="1163781"/>
                      </a:cubicBezTo>
                      <a:cubicBezTo>
                        <a:pt x="62443" y="1189103"/>
                        <a:pt x="82554" y="1173341"/>
                        <a:pt x="42236" y="1213658"/>
                      </a:cubicBezTo>
                      <a:lnTo>
                        <a:pt x="25610" y="1230283"/>
                      </a:lnTo>
                      <a:cubicBezTo>
                        <a:pt x="22839" y="1238596"/>
                        <a:pt x="21806" y="1247707"/>
                        <a:pt x="17298" y="1255221"/>
                      </a:cubicBezTo>
                      <a:cubicBezTo>
                        <a:pt x="13266" y="1261942"/>
                        <a:pt x="2209" y="1264162"/>
                        <a:pt x="672" y="1271847"/>
                      </a:cubicBezTo>
                      <a:cubicBezTo>
                        <a:pt x="-6255" y="1306483"/>
                        <a:pt x="42237" y="1307869"/>
                        <a:pt x="58861" y="1313410"/>
                      </a:cubicBezTo>
                      <a:cubicBezTo>
                        <a:pt x="91687" y="1324352"/>
                        <a:pt x="75035" y="1321723"/>
                        <a:pt x="108738" y="1321723"/>
                      </a:cubicBezTo>
                    </a:path>
                  </a:pathLst>
                </a:cu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25" name="Puolivapaa piirto 24"/>
                <p:cNvSpPr/>
                <p:nvPr/>
              </p:nvSpPr>
              <p:spPr>
                <a:xfrm>
                  <a:off x="1263535" y="1163782"/>
                  <a:ext cx="5802283" cy="2012875"/>
                </a:xfrm>
                <a:custGeom>
                  <a:avLst/>
                  <a:gdLst>
                    <a:gd name="connsiteX0" fmla="*/ 5802283 w 5802283"/>
                    <a:gd name="connsiteY0" fmla="*/ 16625 h 2012875"/>
                    <a:gd name="connsiteX1" fmla="*/ 5760720 w 5802283"/>
                    <a:gd name="connsiteY1" fmla="*/ 8313 h 2012875"/>
                    <a:gd name="connsiteX2" fmla="*/ 5735781 w 5802283"/>
                    <a:gd name="connsiteY2" fmla="*/ 0 h 2012875"/>
                    <a:gd name="connsiteX3" fmla="*/ 5569527 w 5802283"/>
                    <a:gd name="connsiteY3" fmla="*/ 8313 h 2012875"/>
                    <a:gd name="connsiteX4" fmla="*/ 5494712 w 5802283"/>
                    <a:gd name="connsiteY4" fmla="*/ 33251 h 2012875"/>
                    <a:gd name="connsiteX5" fmla="*/ 5469774 w 5802283"/>
                    <a:gd name="connsiteY5" fmla="*/ 41563 h 2012875"/>
                    <a:gd name="connsiteX6" fmla="*/ 5444836 w 5802283"/>
                    <a:gd name="connsiteY6" fmla="*/ 49876 h 2012875"/>
                    <a:gd name="connsiteX7" fmla="*/ 5428210 w 5802283"/>
                    <a:gd name="connsiteY7" fmla="*/ 66502 h 2012875"/>
                    <a:gd name="connsiteX8" fmla="*/ 5394960 w 5802283"/>
                    <a:gd name="connsiteY8" fmla="*/ 74814 h 2012875"/>
                    <a:gd name="connsiteX9" fmla="*/ 5370021 w 5802283"/>
                    <a:gd name="connsiteY9" fmla="*/ 83127 h 2012875"/>
                    <a:gd name="connsiteX10" fmla="*/ 5295207 w 5802283"/>
                    <a:gd name="connsiteY10" fmla="*/ 116378 h 2012875"/>
                    <a:gd name="connsiteX11" fmla="*/ 5270269 w 5802283"/>
                    <a:gd name="connsiteY11" fmla="*/ 124691 h 2012875"/>
                    <a:gd name="connsiteX12" fmla="*/ 5212080 w 5802283"/>
                    <a:gd name="connsiteY12" fmla="*/ 149629 h 2012875"/>
                    <a:gd name="connsiteX13" fmla="*/ 4854632 w 5802283"/>
                    <a:gd name="connsiteY13" fmla="*/ 174567 h 2012875"/>
                    <a:gd name="connsiteX14" fmla="*/ 4821381 w 5802283"/>
                    <a:gd name="connsiteY14" fmla="*/ 207818 h 2012875"/>
                    <a:gd name="connsiteX15" fmla="*/ 4754880 w 5802283"/>
                    <a:gd name="connsiteY15" fmla="*/ 266007 h 2012875"/>
                    <a:gd name="connsiteX16" fmla="*/ 4738254 w 5802283"/>
                    <a:gd name="connsiteY16" fmla="*/ 290945 h 2012875"/>
                    <a:gd name="connsiteX17" fmla="*/ 4729941 w 5802283"/>
                    <a:gd name="connsiteY17" fmla="*/ 315883 h 2012875"/>
                    <a:gd name="connsiteX18" fmla="*/ 4655127 w 5802283"/>
                    <a:gd name="connsiteY18" fmla="*/ 349134 h 2012875"/>
                    <a:gd name="connsiteX19" fmla="*/ 4630189 w 5802283"/>
                    <a:gd name="connsiteY19" fmla="*/ 357447 h 2012875"/>
                    <a:gd name="connsiteX20" fmla="*/ 4330930 w 5802283"/>
                    <a:gd name="connsiteY20" fmla="*/ 365760 h 2012875"/>
                    <a:gd name="connsiteX21" fmla="*/ 4297680 w 5802283"/>
                    <a:gd name="connsiteY21" fmla="*/ 374073 h 2012875"/>
                    <a:gd name="connsiteX22" fmla="*/ 4272741 w 5802283"/>
                    <a:gd name="connsiteY22" fmla="*/ 390698 h 2012875"/>
                    <a:gd name="connsiteX23" fmla="*/ 4222865 w 5802283"/>
                    <a:gd name="connsiteY23" fmla="*/ 432262 h 2012875"/>
                    <a:gd name="connsiteX24" fmla="*/ 4189614 w 5802283"/>
                    <a:gd name="connsiteY24" fmla="*/ 457200 h 2012875"/>
                    <a:gd name="connsiteX25" fmla="*/ 4164676 w 5802283"/>
                    <a:gd name="connsiteY25" fmla="*/ 473825 h 2012875"/>
                    <a:gd name="connsiteX26" fmla="*/ 4106487 w 5802283"/>
                    <a:gd name="connsiteY26" fmla="*/ 515389 h 2012875"/>
                    <a:gd name="connsiteX27" fmla="*/ 4081549 w 5802283"/>
                    <a:gd name="connsiteY27" fmla="*/ 532014 h 2012875"/>
                    <a:gd name="connsiteX28" fmla="*/ 3998421 w 5802283"/>
                    <a:gd name="connsiteY28" fmla="*/ 548640 h 2012875"/>
                    <a:gd name="connsiteX29" fmla="*/ 3732414 w 5802283"/>
                    <a:gd name="connsiteY29" fmla="*/ 565265 h 2012875"/>
                    <a:gd name="connsiteX30" fmla="*/ 3674225 w 5802283"/>
                    <a:gd name="connsiteY30" fmla="*/ 590203 h 2012875"/>
                    <a:gd name="connsiteX31" fmla="*/ 3649287 w 5802283"/>
                    <a:gd name="connsiteY31" fmla="*/ 598516 h 2012875"/>
                    <a:gd name="connsiteX32" fmla="*/ 3599410 w 5802283"/>
                    <a:gd name="connsiteY32" fmla="*/ 631767 h 2012875"/>
                    <a:gd name="connsiteX33" fmla="*/ 3582785 w 5802283"/>
                    <a:gd name="connsiteY33" fmla="*/ 648393 h 2012875"/>
                    <a:gd name="connsiteX34" fmla="*/ 3549534 w 5802283"/>
                    <a:gd name="connsiteY34" fmla="*/ 665018 h 2012875"/>
                    <a:gd name="connsiteX35" fmla="*/ 3507970 w 5802283"/>
                    <a:gd name="connsiteY35" fmla="*/ 689956 h 2012875"/>
                    <a:gd name="connsiteX36" fmla="*/ 3466407 w 5802283"/>
                    <a:gd name="connsiteY36" fmla="*/ 723207 h 2012875"/>
                    <a:gd name="connsiteX37" fmla="*/ 3441469 w 5802283"/>
                    <a:gd name="connsiteY37" fmla="*/ 731520 h 2012875"/>
                    <a:gd name="connsiteX38" fmla="*/ 3416530 w 5802283"/>
                    <a:gd name="connsiteY38" fmla="*/ 748145 h 2012875"/>
                    <a:gd name="connsiteX39" fmla="*/ 3358341 w 5802283"/>
                    <a:gd name="connsiteY39" fmla="*/ 764771 h 2012875"/>
                    <a:gd name="connsiteX40" fmla="*/ 3217025 w 5802283"/>
                    <a:gd name="connsiteY40" fmla="*/ 756458 h 2012875"/>
                    <a:gd name="connsiteX41" fmla="*/ 3192087 w 5802283"/>
                    <a:gd name="connsiteY41" fmla="*/ 748145 h 2012875"/>
                    <a:gd name="connsiteX42" fmla="*/ 3025832 w 5802283"/>
                    <a:gd name="connsiteY42" fmla="*/ 756458 h 2012875"/>
                    <a:gd name="connsiteX43" fmla="*/ 2942705 w 5802283"/>
                    <a:gd name="connsiteY43" fmla="*/ 789709 h 2012875"/>
                    <a:gd name="connsiteX44" fmla="*/ 2917767 w 5802283"/>
                    <a:gd name="connsiteY44" fmla="*/ 798022 h 2012875"/>
                    <a:gd name="connsiteX45" fmla="*/ 2851265 w 5802283"/>
                    <a:gd name="connsiteY45" fmla="*/ 831273 h 2012875"/>
                    <a:gd name="connsiteX46" fmla="*/ 2818014 w 5802283"/>
                    <a:gd name="connsiteY46" fmla="*/ 847898 h 2012875"/>
                    <a:gd name="connsiteX47" fmla="*/ 2768138 w 5802283"/>
                    <a:gd name="connsiteY47" fmla="*/ 881149 h 2012875"/>
                    <a:gd name="connsiteX48" fmla="*/ 2701636 w 5802283"/>
                    <a:gd name="connsiteY48" fmla="*/ 914400 h 2012875"/>
                    <a:gd name="connsiteX49" fmla="*/ 2685010 w 5802283"/>
                    <a:gd name="connsiteY49" fmla="*/ 931025 h 2012875"/>
                    <a:gd name="connsiteX50" fmla="*/ 2651760 w 5802283"/>
                    <a:gd name="connsiteY50" fmla="*/ 939338 h 2012875"/>
                    <a:gd name="connsiteX51" fmla="*/ 2610196 w 5802283"/>
                    <a:gd name="connsiteY51" fmla="*/ 955963 h 2012875"/>
                    <a:gd name="connsiteX52" fmla="*/ 2560320 w 5802283"/>
                    <a:gd name="connsiteY52" fmla="*/ 972589 h 2012875"/>
                    <a:gd name="connsiteX53" fmla="*/ 2535381 w 5802283"/>
                    <a:gd name="connsiteY53" fmla="*/ 980902 h 2012875"/>
                    <a:gd name="connsiteX54" fmla="*/ 2468880 w 5802283"/>
                    <a:gd name="connsiteY54" fmla="*/ 997527 h 2012875"/>
                    <a:gd name="connsiteX55" fmla="*/ 2144683 w 5802283"/>
                    <a:gd name="connsiteY55" fmla="*/ 997527 h 2012875"/>
                    <a:gd name="connsiteX56" fmla="*/ 2111432 w 5802283"/>
                    <a:gd name="connsiteY56" fmla="*/ 1005840 h 2012875"/>
                    <a:gd name="connsiteX57" fmla="*/ 2019992 w 5802283"/>
                    <a:gd name="connsiteY57" fmla="*/ 1072342 h 2012875"/>
                    <a:gd name="connsiteX58" fmla="*/ 1970116 w 5802283"/>
                    <a:gd name="connsiteY58" fmla="*/ 1113905 h 2012875"/>
                    <a:gd name="connsiteX59" fmla="*/ 1953490 w 5802283"/>
                    <a:gd name="connsiteY59" fmla="*/ 1147156 h 2012875"/>
                    <a:gd name="connsiteX60" fmla="*/ 1911927 w 5802283"/>
                    <a:gd name="connsiteY60" fmla="*/ 1188720 h 2012875"/>
                    <a:gd name="connsiteX61" fmla="*/ 1895301 w 5802283"/>
                    <a:gd name="connsiteY61" fmla="*/ 1205345 h 2012875"/>
                    <a:gd name="connsiteX62" fmla="*/ 1878676 w 5802283"/>
                    <a:gd name="connsiteY62" fmla="*/ 1230283 h 2012875"/>
                    <a:gd name="connsiteX63" fmla="*/ 1853738 w 5802283"/>
                    <a:gd name="connsiteY63" fmla="*/ 1238596 h 2012875"/>
                    <a:gd name="connsiteX64" fmla="*/ 1803861 w 5802283"/>
                    <a:gd name="connsiteY64" fmla="*/ 1271847 h 2012875"/>
                    <a:gd name="connsiteX65" fmla="*/ 1753985 w 5802283"/>
                    <a:gd name="connsiteY65" fmla="*/ 1280160 h 2012875"/>
                    <a:gd name="connsiteX66" fmla="*/ 1396538 w 5802283"/>
                    <a:gd name="connsiteY66" fmla="*/ 1296785 h 2012875"/>
                    <a:gd name="connsiteX67" fmla="*/ 1346661 w 5802283"/>
                    <a:gd name="connsiteY67" fmla="*/ 1313411 h 2012875"/>
                    <a:gd name="connsiteX68" fmla="*/ 1271847 w 5802283"/>
                    <a:gd name="connsiteY68" fmla="*/ 1371600 h 2012875"/>
                    <a:gd name="connsiteX69" fmla="*/ 1205345 w 5802283"/>
                    <a:gd name="connsiteY69" fmla="*/ 1446414 h 2012875"/>
                    <a:gd name="connsiteX70" fmla="*/ 1138843 w 5802283"/>
                    <a:gd name="connsiteY70" fmla="*/ 1487978 h 2012875"/>
                    <a:gd name="connsiteX71" fmla="*/ 1113905 w 5802283"/>
                    <a:gd name="connsiteY71" fmla="*/ 1496291 h 2012875"/>
                    <a:gd name="connsiteX72" fmla="*/ 1088967 w 5802283"/>
                    <a:gd name="connsiteY72" fmla="*/ 1512916 h 2012875"/>
                    <a:gd name="connsiteX73" fmla="*/ 1047403 w 5802283"/>
                    <a:gd name="connsiteY73" fmla="*/ 1521229 h 2012875"/>
                    <a:gd name="connsiteX74" fmla="*/ 1014152 w 5802283"/>
                    <a:gd name="connsiteY74" fmla="*/ 1529542 h 2012875"/>
                    <a:gd name="connsiteX75" fmla="*/ 806334 w 5802283"/>
                    <a:gd name="connsiteY75" fmla="*/ 1521229 h 2012875"/>
                    <a:gd name="connsiteX76" fmla="*/ 714894 w 5802283"/>
                    <a:gd name="connsiteY76" fmla="*/ 1521229 h 2012875"/>
                    <a:gd name="connsiteX77" fmla="*/ 681643 w 5802283"/>
                    <a:gd name="connsiteY77" fmla="*/ 1546167 h 2012875"/>
                    <a:gd name="connsiteX78" fmla="*/ 665018 w 5802283"/>
                    <a:gd name="connsiteY78" fmla="*/ 1562793 h 2012875"/>
                    <a:gd name="connsiteX79" fmla="*/ 640080 w 5802283"/>
                    <a:gd name="connsiteY79" fmla="*/ 1579418 h 2012875"/>
                    <a:gd name="connsiteX80" fmla="*/ 581890 w 5802283"/>
                    <a:gd name="connsiteY80" fmla="*/ 1629294 h 2012875"/>
                    <a:gd name="connsiteX81" fmla="*/ 523701 w 5802283"/>
                    <a:gd name="connsiteY81" fmla="*/ 1662545 h 2012875"/>
                    <a:gd name="connsiteX82" fmla="*/ 465512 w 5802283"/>
                    <a:gd name="connsiteY82" fmla="*/ 1704109 h 2012875"/>
                    <a:gd name="connsiteX83" fmla="*/ 415636 w 5802283"/>
                    <a:gd name="connsiteY83" fmla="*/ 1720734 h 2012875"/>
                    <a:gd name="connsiteX84" fmla="*/ 399010 w 5802283"/>
                    <a:gd name="connsiteY84" fmla="*/ 1737360 h 2012875"/>
                    <a:gd name="connsiteX85" fmla="*/ 349134 w 5802283"/>
                    <a:gd name="connsiteY85" fmla="*/ 1753985 h 2012875"/>
                    <a:gd name="connsiteX86" fmla="*/ 324196 w 5802283"/>
                    <a:gd name="connsiteY86" fmla="*/ 1762298 h 2012875"/>
                    <a:gd name="connsiteX87" fmla="*/ 274320 w 5802283"/>
                    <a:gd name="connsiteY87" fmla="*/ 1795549 h 2012875"/>
                    <a:gd name="connsiteX88" fmla="*/ 249381 w 5802283"/>
                    <a:gd name="connsiteY88" fmla="*/ 1812174 h 2012875"/>
                    <a:gd name="connsiteX89" fmla="*/ 216130 w 5802283"/>
                    <a:gd name="connsiteY89" fmla="*/ 1845425 h 2012875"/>
                    <a:gd name="connsiteX90" fmla="*/ 199505 w 5802283"/>
                    <a:gd name="connsiteY90" fmla="*/ 1895302 h 2012875"/>
                    <a:gd name="connsiteX91" fmla="*/ 124690 w 5802283"/>
                    <a:gd name="connsiteY91" fmla="*/ 1953491 h 2012875"/>
                    <a:gd name="connsiteX92" fmla="*/ 24938 w 5802283"/>
                    <a:gd name="connsiteY92" fmla="*/ 1961803 h 2012875"/>
                    <a:gd name="connsiteX93" fmla="*/ 49876 w 5802283"/>
                    <a:gd name="connsiteY93" fmla="*/ 1953491 h 2012875"/>
                    <a:gd name="connsiteX94" fmla="*/ 91440 w 5802283"/>
                    <a:gd name="connsiteY94" fmla="*/ 1920240 h 2012875"/>
                    <a:gd name="connsiteX95" fmla="*/ 66501 w 5802283"/>
                    <a:gd name="connsiteY95" fmla="*/ 1911927 h 2012875"/>
                    <a:gd name="connsiteX96" fmla="*/ 41563 w 5802283"/>
                    <a:gd name="connsiteY96" fmla="*/ 1920240 h 2012875"/>
                    <a:gd name="connsiteX97" fmla="*/ 0 w 5802283"/>
                    <a:gd name="connsiteY97" fmla="*/ 1953491 h 2012875"/>
                    <a:gd name="connsiteX98" fmla="*/ 16625 w 5802283"/>
                    <a:gd name="connsiteY98" fmla="*/ 1978429 h 2012875"/>
                    <a:gd name="connsiteX99" fmla="*/ 66501 w 5802283"/>
                    <a:gd name="connsiteY99" fmla="*/ 1995054 h 2012875"/>
                    <a:gd name="connsiteX100" fmla="*/ 116378 w 5802283"/>
                    <a:gd name="connsiteY100" fmla="*/ 2011680 h 201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5802283" h="2012875">
                      <a:moveTo>
                        <a:pt x="5802283" y="16625"/>
                      </a:moveTo>
                      <a:cubicBezTo>
                        <a:pt x="5788429" y="13854"/>
                        <a:pt x="5774427" y="11740"/>
                        <a:pt x="5760720" y="8313"/>
                      </a:cubicBezTo>
                      <a:cubicBezTo>
                        <a:pt x="5752219" y="6188"/>
                        <a:pt x="5744544" y="0"/>
                        <a:pt x="5735781" y="0"/>
                      </a:cubicBezTo>
                      <a:cubicBezTo>
                        <a:pt x="5680294" y="0"/>
                        <a:pt x="5624945" y="5542"/>
                        <a:pt x="5569527" y="8313"/>
                      </a:cubicBezTo>
                      <a:lnTo>
                        <a:pt x="5494712" y="33251"/>
                      </a:lnTo>
                      <a:lnTo>
                        <a:pt x="5469774" y="41563"/>
                      </a:lnTo>
                      <a:lnTo>
                        <a:pt x="5444836" y="49876"/>
                      </a:lnTo>
                      <a:cubicBezTo>
                        <a:pt x="5439294" y="55418"/>
                        <a:pt x="5435220" y="62997"/>
                        <a:pt x="5428210" y="66502"/>
                      </a:cubicBezTo>
                      <a:cubicBezTo>
                        <a:pt x="5417992" y="71611"/>
                        <a:pt x="5405945" y="71676"/>
                        <a:pt x="5394960" y="74814"/>
                      </a:cubicBezTo>
                      <a:cubicBezTo>
                        <a:pt x="5386534" y="77221"/>
                        <a:pt x="5378334" y="80356"/>
                        <a:pt x="5370021" y="83127"/>
                      </a:cubicBezTo>
                      <a:cubicBezTo>
                        <a:pt x="5330501" y="109475"/>
                        <a:pt x="5354562" y="96593"/>
                        <a:pt x="5295207" y="116378"/>
                      </a:cubicBezTo>
                      <a:cubicBezTo>
                        <a:pt x="5286894" y="119149"/>
                        <a:pt x="5277560" y="119831"/>
                        <a:pt x="5270269" y="124691"/>
                      </a:cubicBezTo>
                      <a:cubicBezTo>
                        <a:pt x="5230704" y="151066"/>
                        <a:pt x="5260877" y="134990"/>
                        <a:pt x="5212080" y="149629"/>
                      </a:cubicBezTo>
                      <a:cubicBezTo>
                        <a:pt x="5046939" y="199171"/>
                        <a:pt x="5284861" y="162939"/>
                        <a:pt x="4854632" y="174567"/>
                      </a:cubicBezTo>
                      <a:cubicBezTo>
                        <a:pt x="4843548" y="185651"/>
                        <a:pt x="4834423" y="199123"/>
                        <a:pt x="4821381" y="207818"/>
                      </a:cubicBezTo>
                      <a:cubicBezTo>
                        <a:pt x="4795016" y="225395"/>
                        <a:pt x="4774334" y="236827"/>
                        <a:pt x="4754880" y="266007"/>
                      </a:cubicBezTo>
                      <a:cubicBezTo>
                        <a:pt x="4749338" y="274320"/>
                        <a:pt x="4742722" y="282009"/>
                        <a:pt x="4738254" y="290945"/>
                      </a:cubicBezTo>
                      <a:cubicBezTo>
                        <a:pt x="4734335" y="298782"/>
                        <a:pt x="4735415" y="309041"/>
                        <a:pt x="4729941" y="315883"/>
                      </a:cubicBezTo>
                      <a:cubicBezTo>
                        <a:pt x="4715569" y="333848"/>
                        <a:pt x="4670370" y="344053"/>
                        <a:pt x="4655127" y="349134"/>
                      </a:cubicBezTo>
                      <a:cubicBezTo>
                        <a:pt x="4646814" y="351905"/>
                        <a:pt x="4638948" y="357204"/>
                        <a:pt x="4630189" y="357447"/>
                      </a:cubicBezTo>
                      <a:lnTo>
                        <a:pt x="4330930" y="365760"/>
                      </a:lnTo>
                      <a:cubicBezTo>
                        <a:pt x="4319847" y="368531"/>
                        <a:pt x="4308181" y="369573"/>
                        <a:pt x="4297680" y="374073"/>
                      </a:cubicBezTo>
                      <a:cubicBezTo>
                        <a:pt x="4288497" y="378009"/>
                        <a:pt x="4280871" y="384891"/>
                        <a:pt x="4272741" y="390698"/>
                      </a:cubicBezTo>
                      <a:cubicBezTo>
                        <a:pt x="4179690" y="457161"/>
                        <a:pt x="4279568" y="385009"/>
                        <a:pt x="4222865" y="432262"/>
                      </a:cubicBezTo>
                      <a:cubicBezTo>
                        <a:pt x="4212222" y="441132"/>
                        <a:pt x="4200888" y="449147"/>
                        <a:pt x="4189614" y="457200"/>
                      </a:cubicBezTo>
                      <a:cubicBezTo>
                        <a:pt x="4181484" y="463007"/>
                        <a:pt x="4172351" y="467429"/>
                        <a:pt x="4164676" y="473825"/>
                      </a:cubicBezTo>
                      <a:cubicBezTo>
                        <a:pt x="4098206" y="529216"/>
                        <a:pt x="4184795" y="470641"/>
                        <a:pt x="4106487" y="515389"/>
                      </a:cubicBezTo>
                      <a:cubicBezTo>
                        <a:pt x="4097813" y="520346"/>
                        <a:pt x="4091098" y="529076"/>
                        <a:pt x="4081549" y="532014"/>
                      </a:cubicBezTo>
                      <a:cubicBezTo>
                        <a:pt x="4054540" y="540324"/>
                        <a:pt x="4026130" y="543098"/>
                        <a:pt x="3998421" y="548640"/>
                      </a:cubicBezTo>
                      <a:cubicBezTo>
                        <a:pt x="3883444" y="571636"/>
                        <a:pt x="3970989" y="556430"/>
                        <a:pt x="3732414" y="565265"/>
                      </a:cubicBezTo>
                      <a:cubicBezTo>
                        <a:pt x="3673930" y="584760"/>
                        <a:pt x="3746129" y="559387"/>
                        <a:pt x="3674225" y="590203"/>
                      </a:cubicBezTo>
                      <a:cubicBezTo>
                        <a:pt x="3666171" y="593655"/>
                        <a:pt x="3656947" y="594261"/>
                        <a:pt x="3649287" y="598516"/>
                      </a:cubicBezTo>
                      <a:cubicBezTo>
                        <a:pt x="3631820" y="608220"/>
                        <a:pt x="3613539" y="617638"/>
                        <a:pt x="3599410" y="631767"/>
                      </a:cubicBezTo>
                      <a:cubicBezTo>
                        <a:pt x="3593868" y="637309"/>
                        <a:pt x="3589306" y="644046"/>
                        <a:pt x="3582785" y="648393"/>
                      </a:cubicBezTo>
                      <a:cubicBezTo>
                        <a:pt x="3572474" y="655267"/>
                        <a:pt x="3560366" y="659000"/>
                        <a:pt x="3549534" y="665018"/>
                      </a:cubicBezTo>
                      <a:cubicBezTo>
                        <a:pt x="3535410" y="672864"/>
                        <a:pt x="3521118" y="680565"/>
                        <a:pt x="3507970" y="689956"/>
                      </a:cubicBezTo>
                      <a:cubicBezTo>
                        <a:pt x="3471883" y="715733"/>
                        <a:pt x="3513670" y="699576"/>
                        <a:pt x="3466407" y="723207"/>
                      </a:cubicBezTo>
                      <a:cubicBezTo>
                        <a:pt x="3458570" y="727126"/>
                        <a:pt x="3449306" y="727601"/>
                        <a:pt x="3441469" y="731520"/>
                      </a:cubicBezTo>
                      <a:cubicBezTo>
                        <a:pt x="3432533" y="735988"/>
                        <a:pt x="3425466" y="743677"/>
                        <a:pt x="3416530" y="748145"/>
                      </a:cubicBezTo>
                      <a:cubicBezTo>
                        <a:pt x="3404603" y="754108"/>
                        <a:pt x="3368997" y="762107"/>
                        <a:pt x="3358341" y="764771"/>
                      </a:cubicBezTo>
                      <a:cubicBezTo>
                        <a:pt x="3311236" y="762000"/>
                        <a:pt x="3263978" y="761153"/>
                        <a:pt x="3217025" y="756458"/>
                      </a:cubicBezTo>
                      <a:cubicBezTo>
                        <a:pt x="3208306" y="755586"/>
                        <a:pt x="3200849" y="748145"/>
                        <a:pt x="3192087" y="748145"/>
                      </a:cubicBezTo>
                      <a:cubicBezTo>
                        <a:pt x="3136599" y="748145"/>
                        <a:pt x="3081250" y="753687"/>
                        <a:pt x="3025832" y="756458"/>
                      </a:cubicBezTo>
                      <a:cubicBezTo>
                        <a:pt x="2998123" y="767542"/>
                        <a:pt x="2971017" y="780271"/>
                        <a:pt x="2942705" y="789709"/>
                      </a:cubicBezTo>
                      <a:cubicBezTo>
                        <a:pt x="2934392" y="792480"/>
                        <a:pt x="2925744" y="794396"/>
                        <a:pt x="2917767" y="798022"/>
                      </a:cubicBezTo>
                      <a:cubicBezTo>
                        <a:pt x="2895205" y="808278"/>
                        <a:pt x="2873432" y="820189"/>
                        <a:pt x="2851265" y="831273"/>
                      </a:cubicBezTo>
                      <a:cubicBezTo>
                        <a:pt x="2840181" y="836815"/>
                        <a:pt x="2828325" y="841024"/>
                        <a:pt x="2818014" y="847898"/>
                      </a:cubicBezTo>
                      <a:cubicBezTo>
                        <a:pt x="2801389" y="858982"/>
                        <a:pt x="2786010" y="872213"/>
                        <a:pt x="2768138" y="881149"/>
                      </a:cubicBezTo>
                      <a:cubicBezTo>
                        <a:pt x="2745971" y="892233"/>
                        <a:pt x="2719161" y="896876"/>
                        <a:pt x="2701636" y="914400"/>
                      </a:cubicBezTo>
                      <a:cubicBezTo>
                        <a:pt x="2696094" y="919942"/>
                        <a:pt x="2692020" y="927520"/>
                        <a:pt x="2685010" y="931025"/>
                      </a:cubicBezTo>
                      <a:cubicBezTo>
                        <a:pt x="2674792" y="936134"/>
                        <a:pt x="2662598" y="935725"/>
                        <a:pt x="2651760" y="939338"/>
                      </a:cubicBezTo>
                      <a:cubicBezTo>
                        <a:pt x="2637604" y="944057"/>
                        <a:pt x="2624219" y="950864"/>
                        <a:pt x="2610196" y="955963"/>
                      </a:cubicBezTo>
                      <a:cubicBezTo>
                        <a:pt x="2593726" y="961952"/>
                        <a:pt x="2576945" y="967047"/>
                        <a:pt x="2560320" y="972589"/>
                      </a:cubicBezTo>
                      <a:cubicBezTo>
                        <a:pt x="2552007" y="975360"/>
                        <a:pt x="2543974" y="979184"/>
                        <a:pt x="2535381" y="980902"/>
                      </a:cubicBezTo>
                      <a:cubicBezTo>
                        <a:pt x="2485226" y="990932"/>
                        <a:pt x="2507222" y="984746"/>
                        <a:pt x="2468880" y="997527"/>
                      </a:cubicBezTo>
                      <a:cubicBezTo>
                        <a:pt x="2306552" y="990148"/>
                        <a:pt x="2294575" y="983251"/>
                        <a:pt x="2144683" y="997527"/>
                      </a:cubicBezTo>
                      <a:cubicBezTo>
                        <a:pt x="2133310" y="998610"/>
                        <a:pt x="2122516" y="1003069"/>
                        <a:pt x="2111432" y="1005840"/>
                      </a:cubicBezTo>
                      <a:cubicBezTo>
                        <a:pt x="2036937" y="1061710"/>
                        <a:pt x="2067985" y="1040345"/>
                        <a:pt x="2019992" y="1072342"/>
                      </a:cubicBezTo>
                      <a:cubicBezTo>
                        <a:pt x="1962485" y="1158604"/>
                        <a:pt x="2054485" y="1029538"/>
                        <a:pt x="1970116" y="1113905"/>
                      </a:cubicBezTo>
                      <a:cubicBezTo>
                        <a:pt x="1961353" y="1122667"/>
                        <a:pt x="1961098" y="1137374"/>
                        <a:pt x="1953490" y="1147156"/>
                      </a:cubicBezTo>
                      <a:cubicBezTo>
                        <a:pt x="1941461" y="1162622"/>
                        <a:pt x="1925782" y="1174865"/>
                        <a:pt x="1911927" y="1188720"/>
                      </a:cubicBezTo>
                      <a:cubicBezTo>
                        <a:pt x="1906385" y="1194262"/>
                        <a:pt x="1899648" y="1198824"/>
                        <a:pt x="1895301" y="1205345"/>
                      </a:cubicBezTo>
                      <a:cubicBezTo>
                        <a:pt x="1889759" y="1213658"/>
                        <a:pt x="1886477" y="1224042"/>
                        <a:pt x="1878676" y="1230283"/>
                      </a:cubicBezTo>
                      <a:cubicBezTo>
                        <a:pt x="1871834" y="1235757"/>
                        <a:pt x="1862051" y="1235825"/>
                        <a:pt x="1853738" y="1238596"/>
                      </a:cubicBezTo>
                      <a:cubicBezTo>
                        <a:pt x="1835625" y="1256709"/>
                        <a:pt x="1832620" y="1263219"/>
                        <a:pt x="1803861" y="1271847"/>
                      </a:cubicBezTo>
                      <a:cubicBezTo>
                        <a:pt x="1787717" y="1276690"/>
                        <a:pt x="1770568" y="1277145"/>
                        <a:pt x="1753985" y="1280160"/>
                      </a:cubicBezTo>
                      <a:cubicBezTo>
                        <a:pt x="1592202" y="1309576"/>
                        <a:pt x="1852788" y="1284779"/>
                        <a:pt x="1396538" y="1296785"/>
                      </a:cubicBezTo>
                      <a:cubicBezTo>
                        <a:pt x="1379912" y="1302327"/>
                        <a:pt x="1361243" y="1303690"/>
                        <a:pt x="1346661" y="1313411"/>
                      </a:cubicBezTo>
                      <a:cubicBezTo>
                        <a:pt x="1311903" y="1336583"/>
                        <a:pt x="1296264" y="1342299"/>
                        <a:pt x="1271847" y="1371600"/>
                      </a:cubicBezTo>
                      <a:cubicBezTo>
                        <a:pt x="1240613" y="1409080"/>
                        <a:pt x="1265969" y="1405996"/>
                        <a:pt x="1205345" y="1446414"/>
                      </a:cubicBezTo>
                      <a:cubicBezTo>
                        <a:pt x="1185558" y="1459606"/>
                        <a:pt x="1158903" y="1477948"/>
                        <a:pt x="1138843" y="1487978"/>
                      </a:cubicBezTo>
                      <a:cubicBezTo>
                        <a:pt x="1131006" y="1491897"/>
                        <a:pt x="1121742" y="1492372"/>
                        <a:pt x="1113905" y="1496291"/>
                      </a:cubicBezTo>
                      <a:cubicBezTo>
                        <a:pt x="1104969" y="1500759"/>
                        <a:pt x="1098321" y="1509408"/>
                        <a:pt x="1088967" y="1512916"/>
                      </a:cubicBezTo>
                      <a:cubicBezTo>
                        <a:pt x="1075738" y="1517877"/>
                        <a:pt x="1061196" y="1518164"/>
                        <a:pt x="1047403" y="1521229"/>
                      </a:cubicBezTo>
                      <a:cubicBezTo>
                        <a:pt x="1036250" y="1523707"/>
                        <a:pt x="1025236" y="1526771"/>
                        <a:pt x="1014152" y="1529542"/>
                      </a:cubicBezTo>
                      <a:cubicBezTo>
                        <a:pt x="944879" y="1526771"/>
                        <a:pt x="875486" y="1526169"/>
                        <a:pt x="806334" y="1521229"/>
                      </a:cubicBezTo>
                      <a:cubicBezTo>
                        <a:pt x="698694" y="1513540"/>
                        <a:pt x="946910" y="1492226"/>
                        <a:pt x="714894" y="1521229"/>
                      </a:cubicBezTo>
                      <a:cubicBezTo>
                        <a:pt x="703810" y="1529542"/>
                        <a:pt x="692286" y="1537297"/>
                        <a:pt x="681643" y="1546167"/>
                      </a:cubicBezTo>
                      <a:cubicBezTo>
                        <a:pt x="675622" y="1551184"/>
                        <a:pt x="671138" y="1557897"/>
                        <a:pt x="665018" y="1562793"/>
                      </a:cubicBezTo>
                      <a:cubicBezTo>
                        <a:pt x="657217" y="1569034"/>
                        <a:pt x="647755" y="1573022"/>
                        <a:pt x="640080" y="1579418"/>
                      </a:cubicBezTo>
                      <a:cubicBezTo>
                        <a:pt x="599271" y="1613425"/>
                        <a:pt x="631703" y="1598160"/>
                        <a:pt x="581890" y="1629294"/>
                      </a:cubicBezTo>
                      <a:cubicBezTo>
                        <a:pt x="503964" y="1677999"/>
                        <a:pt x="587766" y="1616786"/>
                        <a:pt x="523701" y="1662545"/>
                      </a:cubicBezTo>
                      <a:cubicBezTo>
                        <a:pt x="518649" y="1666154"/>
                        <a:pt x="475879" y="1699501"/>
                        <a:pt x="465512" y="1704109"/>
                      </a:cubicBezTo>
                      <a:cubicBezTo>
                        <a:pt x="449498" y="1711226"/>
                        <a:pt x="415636" y="1720734"/>
                        <a:pt x="415636" y="1720734"/>
                      </a:cubicBezTo>
                      <a:cubicBezTo>
                        <a:pt x="410094" y="1726276"/>
                        <a:pt x="406020" y="1733855"/>
                        <a:pt x="399010" y="1737360"/>
                      </a:cubicBezTo>
                      <a:cubicBezTo>
                        <a:pt x="383336" y="1745197"/>
                        <a:pt x="365759" y="1748443"/>
                        <a:pt x="349134" y="1753985"/>
                      </a:cubicBezTo>
                      <a:cubicBezTo>
                        <a:pt x="340821" y="1756756"/>
                        <a:pt x="331487" y="1757437"/>
                        <a:pt x="324196" y="1762298"/>
                      </a:cubicBezTo>
                      <a:lnTo>
                        <a:pt x="274320" y="1795549"/>
                      </a:lnTo>
                      <a:cubicBezTo>
                        <a:pt x="266007" y="1801091"/>
                        <a:pt x="256446" y="1805109"/>
                        <a:pt x="249381" y="1812174"/>
                      </a:cubicBezTo>
                      <a:lnTo>
                        <a:pt x="216130" y="1845425"/>
                      </a:lnTo>
                      <a:cubicBezTo>
                        <a:pt x="210588" y="1862051"/>
                        <a:pt x="211897" y="1882910"/>
                        <a:pt x="199505" y="1895302"/>
                      </a:cubicBezTo>
                      <a:cubicBezTo>
                        <a:pt x="180059" y="1914748"/>
                        <a:pt x="155935" y="1947633"/>
                        <a:pt x="124690" y="1953491"/>
                      </a:cubicBezTo>
                      <a:cubicBezTo>
                        <a:pt x="91896" y="1959640"/>
                        <a:pt x="58189" y="1959032"/>
                        <a:pt x="24938" y="1961803"/>
                      </a:cubicBezTo>
                      <a:cubicBezTo>
                        <a:pt x="33251" y="1959032"/>
                        <a:pt x="42039" y="1957410"/>
                        <a:pt x="49876" y="1953491"/>
                      </a:cubicBezTo>
                      <a:cubicBezTo>
                        <a:pt x="70846" y="1943006"/>
                        <a:pt x="75978" y="1935701"/>
                        <a:pt x="91440" y="1920240"/>
                      </a:cubicBezTo>
                      <a:cubicBezTo>
                        <a:pt x="83127" y="1917469"/>
                        <a:pt x="75264" y="1911927"/>
                        <a:pt x="66501" y="1911927"/>
                      </a:cubicBezTo>
                      <a:cubicBezTo>
                        <a:pt x="57739" y="1911927"/>
                        <a:pt x="49400" y="1916321"/>
                        <a:pt x="41563" y="1920240"/>
                      </a:cubicBezTo>
                      <a:cubicBezTo>
                        <a:pt x="20588" y="1930727"/>
                        <a:pt x="15464" y="1938026"/>
                        <a:pt x="0" y="1953491"/>
                      </a:cubicBezTo>
                      <a:cubicBezTo>
                        <a:pt x="5542" y="1961804"/>
                        <a:pt x="8153" y="1973134"/>
                        <a:pt x="16625" y="1978429"/>
                      </a:cubicBezTo>
                      <a:cubicBezTo>
                        <a:pt x="31486" y="1987717"/>
                        <a:pt x="66501" y="1995054"/>
                        <a:pt x="66501" y="1995054"/>
                      </a:cubicBezTo>
                      <a:cubicBezTo>
                        <a:pt x="90964" y="2019517"/>
                        <a:pt x="75289" y="2011680"/>
                        <a:pt x="116378" y="2011680"/>
                      </a:cubicBezTo>
                    </a:path>
                  </a:pathLst>
                </a:cu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grpSp>
              <p:nvGrpSpPr>
                <p:cNvPr id="28" name="Ryhmä 27"/>
                <p:cNvGrpSpPr/>
                <p:nvPr/>
              </p:nvGrpSpPr>
              <p:grpSpPr>
                <a:xfrm>
                  <a:off x="219350" y="174567"/>
                  <a:ext cx="10911392" cy="5270269"/>
                  <a:chOff x="219350" y="174567"/>
                  <a:chExt cx="10911392" cy="5270269"/>
                </a:xfrm>
              </p:grpSpPr>
              <p:sp>
                <p:nvSpPr>
                  <p:cNvPr id="22" name="Puolivapaa piirto 21"/>
                  <p:cNvSpPr/>
                  <p:nvPr/>
                </p:nvSpPr>
                <p:spPr>
                  <a:xfrm>
                    <a:off x="3532909" y="1030778"/>
                    <a:ext cx="120934" cy="282633"/>
                  </a:xfrm>
                  <a:custGeom>
                    <a:avLst/>
                    <a:gdLst>
                      <a:gd name="connsiteX0" fmla="*/ 0 w 120934"/>
                      <a:gd name="connsiteY0" fmla="*/ 282633 h 282633"/>
                      <a:gd name="connsiteX1" fmla="*/ 16626 w 120934"/>
                      <a:gd name="connsiteY1" fmla="*/ 199506 h 282633"/>
                      <a:gd name="connsiteX2" fmla="*/ 33251 w 120934"/>
                      <a:gd name="connsiteY2" fmla="*/ 149629 h 282633"/>
                      <a:gd name="connsiteX3" fmla="*/ 58189 w 120934"/>
                      <a:gd name="connsiteY3" fmla="*/ 157942 h 282633"/>
                      <a:gd name="connsiteX4" fmla="*/ 24938 w 120934"/>
                      <a:gd name="connsiteY4" fmla="*/ 199506 h 282633"/>
                      <a:gd name="connsiteX5" fmla="*/ 16626 w 120934"/>
                      <a:gd name="connsiteY5" fmla="*/ 66502 h 282633"/>
                      <a:gd name="connsiteX6" fmla="*/ 66502 w 120934"/>
                      <a:gd name="connsiteY6" fmla="*/ 41564 h 282633"/>
                      <a:gd name="connsiteX7" fmla="*/ 116378 w 120934"/>
                      <a:gd name="connsiteY7" fmla="*/ 49877 h 282633"/>
                      <a:gd name="connsiteX8" fmla="*/ 108066 w 120934"/>
                      <a:gd name="connsiteY8" fmla="*/ 149629 h 282633"/>
                      <a:gd name="connsiteX9" fmla="*/ 108066 w 120934"/>
                      <a:gd name="connsiteY9" fmla="*/ 0 h 282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0934" h="282633">
                        <a:moveTo>
                          <a:pt x="0" y="282633"/>
                        </a:moveTo>
                        <a:cubicBezTo>
                          <a:pt x="23051" y="213483"/>
                          <a:pt x="-12026" y="323667"/>
                          <a:pt x="16626" y="199506"/>
                        </a:cubicBezTo>
                        <a:cubicBezTo>
                          <a:pt x="20567" y="182430"/>
                          <a:pt x="33251" y="149629"/>
                          <a:pt x="33251" y="149629"/>
                        </a:cubicBezTo>
                        <a:cubicBezTo>
                          <a:pt x="41564" y="152400"/>
                          <a:pt x="57102" y="149247"/>
                          <a:pt x="58189" y="157942"/>
                        </a:cubicBezTo>
                        <a:cubicBezTo>
                          <a:pt x="70261" y="254515"/>
                          <a:pt x="43843" y="218410"/>
                          <a:pt x="24938" y="199506"/>
                        </a:cubicBezTo>
                        <a:cubicBezTo>
                          <a:pt x="6891" y="145362"/>
                          <a:pt x="-5163" y="131869"/>
                          <a:pt x="16626" y="66502"/>
                        </a:cubicBezTo>
                        <a:cubicBezTo>
                          <a:pt x="20654" y="54417"/>
                          <a:pt x="56820" y="44792"/>
                          <a:pt x="66502" y="41564"/>
                        </a:cubicBezTo>
                        <a:lnTo>
                          <a:pt x="116378" y="49877"/>
                        </a:lnTo>
                        <a:cubicBezTo>
                          <a:pt x="128356" y="81019"/>
                          <a:pt x="113551" y="182541"/>
                          <a:pt x="108066" y="149629"/>
                        </a:cubicBezTo>
                        <a:cubicBezTo>
                          <a:pt x="99867" y="100431"/>
                          <a:pt x="108066" y="49876"/>
                          <a:pt x="108066" y="0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grpSp>
                <p:nvGrpSpPr>
                  <p:cNvPr id="37" name="Ryhmä 36"/>
                  <p:cNvGrpSpPr/>
                  <p:nvPr/>
                </p:nvGrpSpPr>
                <p:grpSpPr>
                  <a:xfrm>
                    <a:off x="219350" y="174567"/>
                    <a:ext cx="10911392" cy="5270269"/>
                    <a:chOff x="219350" y="174567"/>
                    <a:chExt cx="10911392" cy="5270269"/>
                  </a:xfrm>
                </p:grpSpPr>
                <p:grpSp>
                  <p:nvGrpSpPr>
                    <p:cNvPr id="21" name="Ryhmä 20"/>
                    <p:cNvGrpSpPr/>
                    <p:nvPr/>
                  </p:nvGrpSpPr>
                  <p:grpSpPr>
                    <a:xfrm>
                      <a:off x="972589" y="174567"/>
                      <a:ext cx="10158153" cy="5270269"/>
                      <a:chOff x="972589" y="174567"/>
                      <a:chExt cx="10158153" cy="5270269"/>
                    </a:xfrm>
                    <a:solidFill>
                      <a:schemeClr val="accent3">
                        <a:lumMod val="75000"/>
                      </a:schemeClr>
                    </a:solidFill>
                  </p:grpSpPr>
                  <p:grpSp>
                    <p:nvGrpSpPr>
                      <p:cNvPr id="16" name="Ryhmä 15"/>
                      <p:cNvGrpSpPr/>
                      <p:nvPr/>
                    </p:nvGrpSpPr>
                    <p:grpSpPr>
                      <a:xfrm>
                        <a:off x="972589" y="174567"/>
                        <a:ext cx="10158153" cy="5270269"/>
                        <a:chOff x="972589" y="174567"/>
                        <a:chExt cx="10158153" cy="5270269"/>
                      </a:xfrm>
                      <a:grpFill/>
                    </p:grpSpPr>
                    <p:sp>
                      <p:nvSpPr>
                        <p:cNvPr id="4" name="Puolivapaa piirto 3"/>
                        <p:cNvSpPr/>
                        <p:nvPr/>
                      </p:nvSpPr>
                      <p:spPr>
                        <a:xfrm>
                          <a:off x="972589" y="3707476"/>
                          <a:ext cx="10141527" cy="1737360"/>
                        </a:xfrm>
                        <a:custGeom>
                          <a:avLst/>
                          <a:gdLst>
                            <a:gd name="connsiteX0" fmla="*/ 0 w 10141527"/>
                            <a:gd name="connsiteY0" fmla="*/ 74815 h 1737360"/>
                            <a:gd name="connsiteX1" fmla="*/ 249382 w 10141527"/>
                            <a:gd name="connsiteY1" fmla="*/ 58189 h 1737360"/>
                            <a:gd name="connsiteX2" fmla="*/ 673331 w 10141527"/>
                            <a:gd name="connsiteY2" fmla="*/ 41564 h 1737360"/>
                            <a:gd name="connsiteX3" fmla="*/ 931026 w 10141527"/>
                            <a:gd name="connsiteY3" fmla="*/ 16626 h 1737360"/>
                            <a:gd name="connsiteX4" fmla="*/ 980902 w 10141527"/>
                            <a:gd name="connsiteY4" fmla="*/ 8313 h 1737360"/>
                            <a:gd name="connsiteX5" fmla="*/ 1005840 w 10141527"/>
                            <a:gd name="connsiteY5" fmla="*/ 0 h 1737360"/>
                            <a:gd name="connsiteX6" fmla="*/ 1446415 w 10141527"/>
                            <a:gd name="connsiteY6" fmla="*/ 8313 h 1737360"/>
                            <a:gd name="connsiteX7" fmla="*/ 1496291 w 10141527"/>
                            <a:gd name="connsiteY7" fmla="*/ 16626 h 1737360"/>
                            <a:gd name="connsiteX8" fmla="*/ 1629295 w 10141527"/>
                            <a:gd name="connsiteY8" fmla="*/ 33251 h 1737360"/>
                            <a:gd name="connsiteX9" fmla="*/ 1679171 w 10141527"/>
                            <a:gd name="connsiteY9" fmla="*/ 49877 h 1737360"/>
                            <a:gd name="connsiteX10" fmla="*/ 1704109 w 10141527"/>
                            <a:gd name="connsiteY10" fmla="*/ 58189 h 1737360"/>
                            <a:gd name="connsiteX11" fmla="*/ 1729047 w 10141527"/>
                            <a:gd name="connsiteY11" fmla="*/ 66502 h 1737360"/>
                            <a:gd name="connsiteX12" fmla="*/ 1753986 w 10141527"/>
                            <a:gd name="connsiteY12" fmla="*/ 83128 h 1737360"/>
                            <a:gd name="connsiteX13" fmla="*/ 1803862 w 10141527"/>
                            <a:gd name="connsiteY13" fmla="*/ 99753 h 1737360"/>
                            <a:gd name="connsiteX14" fmla="*/ 1828800 w 10141527"/>
                            <a:gd name="connsiteY14" fmla="*/ 108066 h 1737360"/>
                            <a:gd name="connsiteX15" fmla="*/ 1853738 w 10141527"/>
                            <a:gd name="connsiteY15" fmla="*/ 124691 h 1737360"/>
                            <a:gd name="connsiteX16" fmla="*/ 1903615 w 10141527"/>
                            <a:gd name="connsiteY16" fmla="*/ 141317 h 1737360"/>
                            <a:gd name="connsiteX17" fmla="*/ 1928553 w 10141527"/>
                            <a:gd name="connsiteY17" fmla="*/ 157942 h 1737360"/>
                            <a:gd name="connsiteX18" fmla="*/ 2011680 w 10141527"/>
                            <a:gd name="connsiteY18" fmla="*/ 182880 h 1737360"/>
                            <a:gd name="connsiteX19" fmla="*/ 2086495 w 10141527"/>
                            <a:gd name="connsiteY19" fmla="*/ 199506 h 1737360"/>
                            <a:gd name="connsiteX20" fmla="*/ 2169622 w 10141527"/>
                            <a:gd name="connsiteY20" fmla="*/ 216131 h 1737360"/>
                            <a:gd name="connsiteX21" fmla="*/ 2202873 w 10141527"/>
                            <a:gd name="connsiteY21" fmla="*/ 224444 h 1737360"/>
                            <a:gd name="connsiteX22" fmla="*/ 2394066 w 10141527"/>
                            <a:gd name="connsiteY22" fmla="*/ 241069 h 1737360"/>
                            <a:gd name="connsiteX23" fmla="*/ 3125586 w 10141527"/>
                            <a:gd name="connsiteY23" fmla="*/ 249382 h 1737360"/>
                            <a:gd name="connsiteX24" fmla="*/ 3208713 w 10141527"/>
                            <a:gd name="connsiteY24" fmla="*/ 266008 h 1737360"/>
                            <a:gd name="connsiteX25" fmla="*/ 3283527 w 10141527"/>
                            <a:gd name="connsiteY25" fmla="*/ 274320 h 1737360"/>
                            <a:gd name="connsiteX26" fmla="*/ 3424844 w 10141527"/>
                            <a:gd name="connsiteY26" fmla="*/ 299259 h 1737360"/>
                            <a:gd name="connsiteX27" fmla="*/ 3449782 w 10141527"/>
                            <a:gd name="connsiteY27" fmla="*/ 315884 h 1737360"/>
                            <a:gd name="connsiteX28" fmla="*/ 3491346 w 10141527"/>
                            <a:gd name="connsiteY28" fmla="*/ 324197 h 1737360"/>
                            <a:gd name="connsiteX29" fmla="*/ 3516284 w 10141527"/>
                            <a:gd name="connsiteY29" fmla="*/ 332509 h 1737360"/>
                            <a:gd name="connsiteX30" fmla="*/ 3532909 w 10141527"/>
                            <a:gd name="connsiteY30" fmla="*/ 349135 h 1737360"/>
                            <a:gd name="connsiteX31" fmla="*/ 3566160 w 10141527"/>
                            <a:gd name="connsiteY31" fmla="*/ 357448 h 1737360"/>
                            <a:gd name="connsiteX32" fmla="*/ 3591098 w 10141527"/>
                            <a:gd name="connsiteY32" fmla="*/ 365760 h 1737360"/>
                            <a:gd name="connsiteX33" fmla="*/ 3632662 w 10141527"/>
                            <a:gd name="connsiteY33" fmla="*/ 399011 h 1737360"/>
                            <a:gd name="connsiteX34" fmla="*/ 3665913 w 10141527"/>
                            <a:gd name="connsiteY34" fmla="*/ 415637 h 1737360"/>
                            <a:gd name="connsiteX35" fmla="*/ 3707476 w 10141527"/>
                            <a:gd name="connsiteY35" fmla="*/ 448888 h 1737360"/>
                            <a:gd name="connsiteX36" fmla="*/ 3732415 w 10141527"/>
                            <a:gd name="connsiteY36" fmla="*/ 465513 h 1737360"/>
                            <a:gd name="connsiteX37" fmla="*/ 3757353 w 10141527"/>
                            <a:gd name="connsiteY37" fmla="*/ 498764 h 1737360"/>
                            <a:gd name="connsiteX38" fmla="*/ 3807229 w 10141527"/>
                            <a:gd name="connsiteY38" fmla="*/ 556953 h 1737360"/>
                            <a:gd name="connsiteX39" fmla="*/ 3823855 w 10141527"/>
                            <a:gd name="connsiteY39" fmla="*/ 590204 h 1737360"/>
                            <a:gd name="connsiteX40" fmla="*/ 3873731 w 10141527"/>
                            <a:gd name="connsiteY40" fmla="*/ 673331 h 1737360"/>
                            <a:gd name="connsiteX41" fmla="*/ 3890356 w 10141527"/>
                            <a:gd name="connsiteY41" fmla="*/ 698269 h 1737360"/>
                            <a:gd name="connsiteX42" fmla="*/ 3906982 w 10141527"/>
                            <a:gd name="connsiteY42" fmla="*/ 748146 h 1737360"/>
                            <a:gd name="connsiteX43" fmla="*/ 3923607 w 10141527"/>
                            <a:gd name="connsiteY43" fmla="*/ 781397 h 1737360"/>
                            <a:gd name="connsiteX44" fmla="*/ 3940233 w 10141527"/>
                            <a:gd name="connsiteY44" fmla="*/ 831273 h 1737360"/>
                            <a:gd name="connsiteX45" fmla="*/ 3956858 w 10141527"/>
                            <a:gd name="connsiteY45" fmla="*/ 856211 h 1737360"/>
                            <a:gd name="connsiteX46" fmla="*/ 3965171 w 10141527"/>
                            <a:gd name="connsiteY46" fmla="*/ 881149 h 1737360"/>
                            <a:gd name="connsiteX47" fmla="*/ 3981796 w 10141527"/>
                            <a:gd name="connsiteY47" fmla="*/ 914400 h 1737360"/>
                            <a:gd name="connsiteX48" fmla="*/ 4015047 w 10141527"/>
                            <a:gd name="connsiteY48" fmla="*/ 989215 h 1737360"/>
                            <a:gd name="connsiteX49" fmla="*/ 4039986 w 10141527"/>
                            <a:gd name="connsiteY49" fmla="*/ 1055717 h 1737360"/>
                            <a:gd name="connsiteX50" fmla="*/ 4056611 w 10141527"/>
                            <a:gd name="connsiteY50" fmla="*/ 1080655 h 1737360"/>
                            <a:gd name="connsiteX51" fmla="*/ 4089862 w 10141527"/>
                            <a:gd name="connsiteY51" fmla="*/ 1155469 h 1737360"/>
                            <a:gd name="connsiteX52" fmla="*/ 4114800 w 10141527"/>
                            <a:gd name="connsiteY52" fmla="*/ 1180408 h 1737360"/>
                            <a:gd name="connsiteX53" fmla="*/ 4139738 w 10141527"/>
                            <a:gd name="connsiteY53" fmla="*/ 1230284 h 1737360"/>
                            <a:gd name="connsiteX54" fmla="*/ 4181302 w 10141527"/>
                            <a:gd name="connsiteY54" fmla="*/ 1271848 h 1737360"/>
                            <a:gd name="connsiteX55" fmla="*/ 4247804 w 10141527"/>
                            <a:gd name="connsiteY55" fmla="*/ 1330037 h 1737360"/>
                            <a:gd name="connsiteX56" fmla="*/ 4272742 w 10141527"/>
                            <a:gd name="connsiteY56" fmla="*/ 1354975 h 1737360"/>
                            <a:gd name="connsiteX57" fmla="*/ 4330931 w 10141527"/>
                            <a:gd name="connsiteY57" fmla="*/ 1379913 h 1737360"/>
                            <a:gd name="connsiteX58" fmla="*/ 4372495 w 10141527"/>
                            <a:gd name="connsiteY58" fmla="*/ 1413164 h 1737360"/>
                            <a:gd name="connsiteX59" fmla="*/ 4405746 w 10141527"/>
                            <a:gd name="connsiteY59" fmla="*/ 1421477 h 1737360"/>
                            <a:gd name="connsiteX60" fmla="*/ 4438996 w 10141527"/>
                            <a:gd name="connsiteY60" fmla="*/ 1438102 h 1737360"/>
                            <a:gd name="connsiteX61" fmla="*/ 4555375 w 10141527"/>
                            <a:gd name="connsiteY61" fmla="*/ 1471353 h 1737360"/>
                            <a:gd name="connsiteX62" fmla="*/ 4605251 w 10141527"/>
                            <a:gd name="connsiteY62" fmla="*/ 1487979 h 1737360"/>
                            <a:gd name="connsiteX63" fmla="*/ 4646815 w 10141527"/>
                            <a:gd name="connsiteY63" fmla="*/ 1496291 h 1737360"/>
                            <a:gd name="connsiteX64" fmla="*/ 4696691 w 10141527"/>
                            <a:gd name="connsiteY64" fmla="*/ 1512917 h 1737360"/>
                            <a:gd name="connsiteX65" fmla="*/ 4771506 w 10141527"/>
                            <a:gd name="connsiteY65" fmla="*/ 1537855 h 1737360"/>
                            <a:gd name="connsiteX66" fmla="*/ 4821382 w 10141527"/>
                            <a:gd name="connsiteY66" fmla="*/ 1554480 h 1737360"/>
                            <a:gd name="connsiteX67" fmla="*/ 4846320 w 10141527"/>
                            <a:gd name="connsiteY67" fmla="*/ 1562793 h 1737360"/>
                            <a:gd name="connsiteX68" fmla="*/ 4871258 w 10141527"/>
                            <a:gd name="connsiteY68" fmla="*/ 1579419 h 1737360"/>
                            <a:gd name="connsiteX69" fmla="*/ 4921135 w 10141527"/>
                            <a:gd name="connsiteY69" fmla="*/ 1596044 h 1737360"/>
                            <a:gd name="connsiteX70" fmla="*/ 4946073 w 10141527"/>
                            <a:gd name="connsiteY70" fmla="*/ 1612669 h 1737360"/>
                            <a:gd name="connsiteX71" fmla="*/ 4979324 w 10141527"/>
                            <a:gd name="connsiteY71" fmla="*/ 1620982 h 1737360"/>
                            <a:gd name="connsiteX72" fmla="*/ 5045826 w 10141527"/>
                            <a:gd name="connsiteY72" fmla="*/ 1637608 h 1737360"/>
                            <a:gd name="connsiteX73" fmla="*/ 5079076 w 10141527"/>
                            <a:gd name="connsiteY73" fmla="*/ 1645920 h 1737360"/>
                            <a:gd name="connsiteX74" fmla="*/ 5120640 w 10141527"/>
                            <a:gd name="connsiteY74" fmla="*/ 1654233 h 1737360"/>
                            <a:gd name="connsiteX75" fmla="*/ 5153891 w 10141527"/>
                            <a:gd name="connsiteY75" fmla="*/ 1662546 h 1737360"/>
                            <a:gd name="connsiteX76" fmla="*/ 5237018 w 10141527"/>
                            <a:gd name="connsiteY76" fmla="*/ 1670859 h 1737360"/>
                            <a:gd name="connsiteX77" fmla="*/ 5336771 w 10141527"/>
                            <a:gd name="connsiteY77" fmla="*/ 1687484 h 1737360"/>
                            <a:gd name="connsiteX78" fmla="*/ 5444836 w 10141527"/>
                            <a:gd name="connsiteY78" fmla="*/ 1695797 h 1737360"/>
                            <a:gd name="connsiteX79" fmla="*/ 5536276 w 10141527"/>
                            <a:gd name="connsiteY79" fmla="*/ 1712422 h 1737360"/>
                            <a:gd name="connsiteX80" fmla="*/ 5561215 w 10141527"/>
                            <a:gd name="connsiteY80" fmla="*/ 1720735 h 1737360"/>
                            <a:gd name="connsiteX81" fmla="*/ 5735782 w 10141527"/>
                            <a:gd name="connsiteY81" fmla="*/ 1737360 h 1737360"/>
                            <a:gd name="connsiteX82" fmla="*/ 7015942 w 10141527"/>
                            <a:gd name="connsiteY82" fmla="*/ 1729048 h 1737360"/>
                            <a:gd name="connsiteX83" fmla="*/ 7165571 w 10141527"/>
                            <a:gd name="connsiteY83" fmla="*/ 1712422 h 1737360"/>
                            <a:gd name="connsiteX84" fmla="*/ 7531331 w 10141527"/>
                            <a:gd name="connsiteY84" fmla="*/ 1704109 h 1737360"/>
                            <a:gd name="connsiteX85" fmla="*/ 7789026 w 10141527"/>
                            <a:gd name="connsiteY85" fmla="*/ 1695797 h 1737360"/>
                            <a:gd name="connsiteX86" fmla="*/ 9534698 w 10141527"/>
                            <a:gd name="connsiteY86" fmla="*/ 1704109 h 1737360"/>
                            <a:gd name="connsiteX87" fmla="*/ 9784080 w 10141527"/>
                            <a:gd name="connsiteY87" fmla="*/ 1720735 h 1737360"/>
                            <a:gd name="connsiteX88" fmla="*/ 10141527 w 10141527"/>
                            <a:gd name="connsiteY88" fmla="*/ 1712422 h 17373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</a:cxnLst>
                          <a:rect l="l" t="t" r="r" b="b"/>
                          <a:pathLst>
                            <a:path w="10141527" h="1737360">
                              <a:moveTo>
                                <a:pt x="0" y="74815"/>
                              </a:moveTo>
                              <a:cubicBezTo>
                                <a:pt x="110278" y="52759"/>
                                <a:pt x="23851" y="67786"/>
                                <a:pt x="249382" y="58189"/>
                              </a:cubicBezTo>
                              <a:cubicBezTo>
                                <a:pt x="607139" y="42966"/>
                                <a:pt x="246687" y="56276"/>
                                <a:pt x="673331" y="41564"/>
                              </a:cubicBezTo>
                              <a:cubicBezTo>
                                <a:pt x="813582" y="13514"/>
                                <a:pt x="728232" y="26283"/>
                                <a:pt x="931026" y="16626"/>
                              </a:cubicBezTo>
                              <a:cubicBezTo>
                                <a:pt x="947651" y="13855"/>
                                <a:pt x="964449" y="11969"/>
                                <a:pt x="980902" y="8313"/>
                              </a:cubicBezTo>
                              <a:cubicBezTo>
                                <a:pt x="989456" y="6412"/>
                                <a:pt x="997078" y="0"/>
                                <a:pt x="1005840" y="0"/>
                              </a:cubicBezTo>
                              <a:cubicBezTo>
                                <a:pt x="1152724" y="0"/>
                                <a:pt x="1299557" y="5542"/>
                                <a:pt x="1446415" y="8313"/>
                              </a:cubicBezTo>
                              <a:cubicBezTo>
                                <a:pt x="1463040" y="11084"/>
                                <a:pt x="1479552" y="14657"/>
                                <a:pt x="1496291" y="16626"/>
                              </a:cubicBezTo>
                              <a:cubicBezTo>
                                <a:pt x="1547265" y="22623"/>
                                <a:pt x="1582897" y="20597"/>
                                <a:pt x="1629295" y="33251"/>
                              </a:cubicBezTo>
                              <a:cubicBezTo>
                                <a:pt x="1646202" y="37862"/>
                                <a:pt x="1662546" y="44335"/>
                                <a:pt x="1679171" y="49877"/>
                              </a:cubicBezTo>
                              <a:lnTo>
                                <a:pt x="1704109" y="58189"/>
                              </a:lnTo>
                              <a:cubicBezTo>
                                <a:pt x="1712422" y="60960"/>
                                <a:pt x="1721756" y="61642"/>
                                <a:pt x="1729047" y="66502"/>
                              </a:cubicBezTo>
                              <a:cubicBezTo>
                                <a:pt x="1737360" y="72044"/>
                                <a:pt x="1744856" y="79070"/>
                                <a:pt x="1753986" y="83128"/>
                              </a:cubicBezTo>
                              <a:cubicBezTo>
                                <a:pt x="1770000" y="90245"/>
                                <a:pt x="1787237" y="94211"/>
                                <a:pt x="1803862" y="99753"/>
                              </a:cubicBezTo>
                              <a:cubicBezTo>
                                <a:pt x="1812175" y="102524"/>
                                <a:pt x="1821509" y="103206"/>
                                <a:pt x="1828800" y="108066"/>
                              </a:cubicBezTo>
                              <a:cubicBezTo>
                                <a:pt x="1837113" y="113608"/>
                                <a:pt x="1844609" y="120633"/>
                                <a:pt x="1853738" y="124691"/>
                              </a:cubicBezTo>
                              <a:cubicBezTo>
                                <a:pt x="1869753" y="131809"/>
                                <a:pt x="1889033" y="131596"/>
                                <a:pt x="1903615" y="141317"/>
                              </a:cubicBezTo>
                              <a:cubicBezTo>
                                <a:pt x="1911928" y="146859"/>
                                <a:pt x="1919424" y="153884"/>
                                <a:pt x="1928553" y="157942"/>
                              </a:cubicBezTo>
                              <a:cubicBezTo>
                                <a:pt x="1964124" y="173751"/>
                                <a:pt x="1977819" y="173206"/>
                                <a:pt x="2011680" y="182880"/>
                              </a:cubicBezTo>
                              <a:cubicBezTo>
                                <a:pt x="2078914" y="202089"/>
                                <a:pt x="1977374" y="179046"/>
                                <a:pt x="2086495" y="199506"/>
                              </a:cubicBezTo>
                              <a:cubicBezTo>
                                <a:pt x="2114269" y="204714"/>
                                <a:pt x="2142208" y="209277"/>
                                <a:pt x="2169622" y="216131"/>
                              </a:cubicBezTo>
                              <a:cubicBezTo>
                                <a:pt x="2180706" y="218902"/>
                                <a:pt x="2191632" y="222400"/>
                                <a:pt x="2202873" y="224444"/>
                              </a:cubicBezTo>
                              <a:cubicBezTo>
                                <a:pt x="2262650" y="235313"/>
                                <a:pt x="2337604" y="239983"/>
                                <a:pt x="2394066" y="241069"/>
                              </a:cubicBezTo>
                              <a:lnTo>
                                <a:pt x="3125586" y="249382"/>
                              </a:lnTo>
                              <a:cubicBezTo>
                                <a:pt x="3153295" y="254924"/>
                                <a:pt x="3180628" y="262888"/>
                                <a:pt x="3208713" y="266008"/>
                              </a:cubicBezTo>
                              <a:cubicBezTo>
                                <a:pt x="3233651" y="268779"/>
                                <a:pt x="3258688" y="270772"/>
                                <a:pt x="3283527" y="274320"/>
                              </a:cubicBezTo>
                              <a:cubicBezTo>
                                <a:pt x="3349839" y="283793"/>
                                <a:pt x="3370083" y="288307"/>
                                <a:pt x="3424844" y="299259"/>
                              </a:cubicBezTo>
                              <a:cubicBezTo>
                                <a:pt x="3433157" y="304801"/>
                                <a:pt x="3440428" y="312376"/>
                                <a:pt x="3449782" y="315884"/>
                              </a:cubicBezTo>
                              <a:cubicBezTo>
                                <a:pt x="3463011" y="320845"/>
                                <a:pt x="3477639" y="320770"/>
                                <a:pt x="3491346" y="324197"/>
                              </a:cubicBezTo>
                              <a:cubicBezTo>
                                <a:pt x="3499847" y="326322"/>
                                <a:pt x="3507971" y="329738"/>
                                <a:pt x="3516284" y="332509"/>
                              </a:cubicBezTo>
                              <a:cubicBezTo>
                                <a:pt x="3521826" y="338051"/>
                                <a:pt x="3525899" y="345630"/>
                                <a:pt x="3532909" y="349135"/>
                              </a:cubicBezTo>
                              <a:cubicBezTo>
                                <a:pt x="3543128" y="354244"/>
                                <a:pt x="3555175" y="354309"/>
                                <a:pt x="3566160" y="357448"/>
                              </a:cubicBezTo>
                              <a:cubicBezTo>
                                <a:pt x="3574585" y="359855"/>
                                <a:pt x="3582785" y="362989"/>
                                <a:pt x="3591098" y="365760"/>
                              </a:cubicBezTo>
                              <a:cubicBezTo>
                                <a:pt x="3609305" y="383967"/>
                                <a:pt x="3608193" y="385028"/>
                                <a:pt x="3632662" y="399011"/>
                              </a:cubicBezTo>
                              <a:cubicBezTo>
                                <a:pt x="3643421" y="405159"/>
                                <a:pt x="3655154" y="409489"/>
                                <a:pt x="3665913" y="415637"/>
                              </a:cubicBezTo>
                              <a:cubicBezTo>
                                <a:pt x="3710698" y="441229"/>
                                <a:pt x="3673333" y="421574"/>
                                <a:pt x="3707476" y="448888"/>
                              </a:cubicBezTo>
                              <a:cubicBezTo>
                                <a:pt x="3715278" y="455129"/>
                                <a:pt x="3724102" y="459971"/>
                                <a:pt x="3732415" y="465513"/>
                              </a:cubicBezTo>
                              <a:cubicBezTo>
                                <a:pt x="3740728" y="476597"/>
                                <a:pt x="3748337" y="488245"/>
                                <a:pt x="3757353" y="498764"/>
                              </a:cubicBezTo>
                              <a:cubicBezTo>
                                <a:pt x="3788744" y="535387"/>
                                <a:pt x="3779178" y="512072"/>
                                <a:pt x="3807229" y="556953"/>
                              </a:cubicBezTo>
                              <a:cubicBezTo>
                                <a:pt x="3813797" y="567461"/>
                                <a:pt x="3817707" y="579445"/>
                                <a:pt x="3823855" y="590204"/>
                              </a:cubicBezTo>
                              <a:cubicBezTo>
                                <a:pt x="3839887" y="618260"/>
                                <a:pt x="3856795" y="645811"/>
                                <a:pt x="3873731" y="673331"/>
                              </a:cubicBezTo>
                              <a:cubicBezTo>
                                <a:pt x="3878967" y="681840"/>
                                <a:pt x="3887197" y="688791"/>
                                <a:pt x="3890356" y="698269"/>
                              </a:cubicBezTo>
                              <a:cubicBezTo>
                                <a:pt x="3895898" y="714895"/>
                                <a:pt x="3899145" y="732471"/>
                                <a:pt x="3906982" y="748146"/>
                              </a:cubicBezTo>
                              <a:cubicBezTo>
                                <a:pt x="3912524" y="759230"/>
                                <a:pt x="3919005" y="769891"/>
                                <a:pt x="3923607" y="781397"/>
                              </a:cubicBezTo>
                              <a:cubicBezTo>
                                <a:pt x="3930116" y="797668"/>
                                <a:pt x="3930512" y="816691"/>
                                <a:pt x="3940233" y="831273"/>
                              </a:cubicBezTo>
                              <a:cubicBezTo>
                                <a:pt x="3945775" y="839586"/>
                                <a:pt x="3952390" y="847275"/>
                                <a:pt x="3956858" y="856211"/>
                              </a:cubicBezTo>
                              <a:cubicBezTo>
                                <a:pt x="3960777" y="864048"/>
                                <a:pt x="3961719" y="873095"/>
                                <a:pt x="3965171" y="881149"/>
                              </a:cubicBezTo>
                              <a:cubicBezTo>
                                <a:pt x="3970052" y="892539"/>
                                <a:pt x="3977194" y="902894"/>
                                <a:pt x="3981796" y="914400"/>
                              </a:cubicBezTo>
                              <a:cubicBezTo>
                                <a:pt x="4011473" y="988592"/>
                                <a:pt x="3983062" y="941237"/>
                                <a:pt x="4015047" y="989215"/>
                              </a:cubicBezTo>
                              <a:cubicBezTo>
                                <a:pt x="4024139" y="1025583"/>
                                <a:pt x="4020665" y="1021906"/>
                                <a:pt x="4039986" y="1055717"/>
                              </a:cubicBezTo>
                              <a:cubicBezTo>
                                <a:pt x="4044943" y="1064391"/>
                                <a:pt x="4052554" y="1071526"/>
                                <a:pt x="4056611" y="1080655"/>
                              </a:cubicBezTo>
                              <a:cubicBezTo>
                                <a:pt x="4077326" y="1127264"/>
                                <a:pt x="4062984" y="1123216"/>
                                <a:pt x="4089862" y="1155469"/>
                              </a:cubicBezTo>
                              <a:cubicBezTo>
                                <a:pt x="4097388" y="1164500"/>
                                <a:pt x="4106487" y="1172095"/>
                                <a:pt x="4114800" y="1180408"/>
                              </a:cubicBezTo>
                              <a:cubicBezTo>
                                <a:pt x="4122648" y="1203951"/>
                                <a:pt x="4122385" y="1210452"/>
                                <a:pt x="4139738" y="1230284"/>
                              </a:cubicBezTo>
                              <a:cubicBezTo>
                                <a:pt x="4152640" y="1245030"/>
                                <a:pt x="4170434" y="1255545"/>
                                <a:pt x="4181302" y="1271848"/>
                              </a:cubicBezTo>
                              <a:cubicBezTo>
                                <a:pt x="4228406" y="1342505"/>
                                <a:pt x="4150823" y="1233056"/>
                                <a:pt x="4247804" y="1330037"/>
                              </a:cubicBezTo>
                              <a:cubicBezTo>
                                <a:pt x="4256117" y="1338350"/>
                                <a:pt x="4263176" y="1348142"/>
                                <a:pt x="4272742" y="1354975"/>
                              </a:cubicBezTo>
                              <a:cubicBezTo>
                                <a:pt x="4290716" y="1367814"/>
                                <a:pt x="4310581" y="1373129"/>
                                <a:pt x="4330931" y="1379913"/>
                              </a:cubicBezTo>
                              <a:cubicBezTo>
                                <a:pt x="4344340" y="1393323"/>
                                <a:pt x="4354140" y="1405298"/>
                                <a:pt x="4372495" y="1413164"/>
                              </a:cubicBezTo>
                              <a:cubicBezTo>
                                <a:pt x="4382996" y="1417664"/>
                                <a:pt x="4395049" y="1417465"/>
                                <a:pt x="4405746" y="1421477"/>
                              </a:cubicBezTo>
                              <a:cubicBezTo>
                                <a:pt x="4417349" y="1425828"/>
                                <a:pt x="4427491" y="1433500"/>
                                <a:pt x="4438996" y="1438102"/>
                              </a:cubicBezTo>
                              <a:cubicBezTo>
                                <a:pt x="4519079" y="1470135"/>
                                <a:pt x="4460751" y="1439810"/>
                                <a:pt x="4555375" y="1471353"/>
                              </a:cubicBezTo>
                              <a:cubicBezTo>
                                <a:pt x="4572000" y="1476895"/>
                                <a:pt x="4588067" y="1484542"/>
                                <a:pt x="4605251" y="1487979"/>
                              </a:cubicBezTo>
                              <a:cubicBezTo>
                                <a:pt x="4619106" y="1490750"/>
                                <a:pt x="4633184" y="1492573"/>
                                <a:pt x="4646815" y="1496291"/>
                              </a:cubicBezTo>
                              <a:cubicBezTo>
                                <a:pt x="4663722" y="1500902"/>
                                <a:pt x="4680066" y="1507375"/>
                                <a:pt x="4696691" y="1512917"/>
                              </a:cubicBezTo>
                              <a:lnTo>
                                <a:pt x="4771506" y="1537855"/>
                              </a:lnTo>
                              <a:lnTo>
                                <a:pt x="4821382" y="1554480"/>
                              </a:lnTo>
                              <a:cubicBezTo>
                                <a:pt x="4829695" y="1557251"/>
                                <a:pt x="4839029" y="1557932"/>
                                <a:pt x="4846320" y="1562793"/>
                              </a:cubicBezTo>
                              <a:cubicBezTo>
                                <a:pt x="4854633" y="1568335"/>
                                <a:pt x="4862128" y="1575361"/>
                                <a:pt x="4871258" y="1579419"/>
                              </a:cubicBezTo>
                              <a:cubicBezTo>
                                <a:pt x="4887272" y="1586537"/>
                                <a:pt x="4906553" y="1586323"/>
                                <a:pt x="4921135" y="1596044"/>
                              </a:cubicBezTo>
                              <a:cubicBezTo>
                                <a:pt x="4929448" y="1601586"/>
                                <a:pt x="4936890" y="1608734"/>
                                <a:pt x="4946073" y="1612669"/>
                              </a:cubicBezTo>
                              <a:cubicBezTo>
                                <a:pt x="4956574" y="1617169"/>
                                <a:pt x="4968339" y="1617843"/>
                                <a:pt x="4979324" y="1620982"/>
                              </a:cubicBezTo>
                              <a:cubicBezTo>
                                <a:pt x="5057298" y="1643261"/>
                                <a:pt x="4931764" y="1612261"/>
                                <a:pt x="5045826" y="1637608"/>
                              </a:cubicBezTo>
                              <a:cubicBezTo>
                                <a:pt x="5056978" y="1640086"/>
                                <a:pt x="5067924" y="1643442"/>
                                <a:pt x="5079076" y="1645920"/>
                              </a:cubicBezTo>
                              <a:cubicBezTo>
                                <a:pt x="5092869" y="1648985"/>
                                <a:pt x="5106847" y="1651168"/>
                                <a:pt x="5120640" y="1654233"/>
                              </a:cubicBezTo>
                              <a:cubicBezTo>
                                <a:pt x="5131793" y="1656711"/>
                                <a:pt x="5142581" y="1660930"/>
                                <a:pt x="5153891" y="1662546"/>
                              </a:cubicBezTo>
                              <a:cubicBezTo>
                                <a:pt x="5181458" y="1666484"/>
                                <a:pt x="5209415" y="1667179"/>
                                <a:pt x="5237018" y="1670859"/>
                              </a:cubicBezTo>
                              <a:cubicBezTo>
                                <a:pt x="5352413" y="1686245"/>
                                <a:pt x="5188854" y="1672692"/>
                                <a:pt x="5336771" y="1687484"/>
                              </a:cubicBezTo>
                              <a:cubicBezTo>
                                <a:pt x="5372720" y="1691079"/>
                                <a:pt x="5408814" y="1693026"/>
                                <a:pt x="5444836" y="1695797"/>
                              </a:cubicBezTo>
                              <a:cubicBezTo>
                                <a:pt x="5502033" y="1714860"/>
                                <a:pt x="5432873" y="1693621"/>
                                <a:pt x="5536276" y="1712422"/>
                              </a:cubicBezTo>
                              <a:cubicBezTo>
                                <a:pt x="5544897" y="1713990"/>
                                <a:pt x="5552520" y="1719648"/>
                                <a:pt x="5561215" y="1720735"/>
                              </a:cubicBezTo>
                              <a:cubicBezTo>
                                <a:pt x="5619216" y="1727985"/>
                                <a:pt x="5735782" y="1737360"/>
                                <a:pt x="5735782" y="1737360"/>
                              </a:cubicBezTo>
                              <a:lnTo>
                                <a:pt x="7015942" y="1729048"/>
                              </a:lnTo>
                              <a:cubicBezTo>
                                <a:pt x="7577941" y="1722277"/>
                                <a:pt x="6857768" y="1724735"/>
                                <a:pt x="7165571" y="1712422"/>
                              </a:cubicBezTo>
                              <a:cubicBezTo>
                                <a:pt x="7287425" y="1707548"/>
                                <a:pt x="7409423" y="1707360"/>
                                <a:pt x="7531331" y="1704109"/>
                              </a:cubicBezTo>
                              <a:lnTo>
                                <a:pt x="7789026" y="1695797"/>
                              </a:lnTo>
                              <a:lnTo>
                                <a:pt x="9534698" y="1704109"/>
                              </a:lnTo>
                              <a:cubicBezTo>
                                <a:pt x="9733993" y="1705798"/>
                                <a:pt x="9685362" y="1696055"/>
                                <a:pt x="9784080" y="1720735"/>
                              </a:cubicBezTo>
                              <a:lnTo>
                                <a:pt x="10141527" y="1712422"/>
                              </a:lnTo>
                            </a:path>
                          </a:pathLst>
                        </a:custGeom>
                        <a:solidFill>
                          <a:schemeClr val="bg1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i-FI"/>
                        </a:p>
                      </p:txBody>
                    </p:sp>
                    <p:sp>
                      <p:nvSpPr>
                        <p:cNvPr id="5" name="Puolivapaa piirto 4"/>
                        <p:cNvSpPr/>
                        <p:nvPr/>
                      </p:nvSpPr>
                      <p:spPr>
                        <a:xfrm>
                          <a:off x="4696691" y="3906982"/>
                          <a:ext cx="6434051" cy="407323"/>
                        </a:xfrm>
                        <a:custGeom>
                          <a:avLst/>
                          <a:gdLst>
                            <a:gd name="connsiteX0" fmla="*/ 0 w 6434051"/>
                            <a:gd name="connsiteY0" fmla="*/ 216131 h 407323"/>
                            <a:gd name="connsiteX1" fmla="*/ 49876 w 6434051"/>
                            <a:gd name="connsiteY1" fmla="*/ 224443 h 407323"/>
                            <a:gd name="connsiteX2" fmla="*/ 266007 w 6434051"/>
                            <a:gd name="connsiteY2" fmla="*/ 199505 h 407323"/>
                            <a:gd name="connsiteX3" fmla="*/ 290945 w 6434051"/>
                            <a:gd name="connsiteY3" fmla="*/ 191193 h 407323"/>
                            <a:gd name="connsiteX4" fmla="*/ 315884 w 6434051"/>
                            <a:gd name="connsiteY4" fmla="*/ 174567 h 407323"/>
                            <a:gd name="connsiteX5" fmla="*/ 365760 w 6434051"/>
                            <a:gd name="connsiteY5" fmla="*/ 157942 h 407323"/>
                            <a:gd name="connsiteX6" fmla="*/ 390698 w 6434051"/>
                            <a:gd name="connsiteY6" fmla="*/ 149629 h 407323"/>
                            <a:gd name="connsiteX7" fmla="*/ 440574 w 6434051"/>
                            <a:gd name="connsiteY7" fmla="*/ 166254 h 407323"/>
                            <a:gd name="connsiteX8" fmla="*/ 465513 w 6434051"/>
                            <a:gd name="connsiteY8" fmla="*/ 174567 h 407323"/>
                            <a:gd name="connsiteX9" fmla="*/ 573578 w 6434051"/>
                            <a:gd name="connsiteY9" fmla="*/ 166254 h 407323"/>
                            <a:gd name="connsiteX10" fmla="*/ 606829 w 6434051"/>
                            <a:gd name="connsiteY10" fmla="*/ 157942 h 407323"/>
                            <a:gd name="connsiteX11" fmla="*/ 673331 w 6434051"/>
                            <a:gd name="connsiteY11" fmla="*/ 174567 h 407323"/>
                            <a:gd name="connsiteX12" fmla="*/ 723207 w 6434051"/>
                            <a:gd name="connsiteY12" fmla="*/ 199505 h 407323"/>
                            <a:gd name="connsiteX13" fmla="*/ 739833 w 6434051"/>
                            <a:gd name="connsiteY13" fmla="*/ 216131 h 407323"/>
                            <a:gd name="connsiteX14" fmla="*/ 856211 w 6434051"/>
                            <a:gd name="connsiteY14" fmla="*/ 199505 h 407323"/>
                            <a:gd name="connsiteX15" fmla="*/ 939338 w 6434051"/>
                            <a:gd name="connsiteY15" fmla="*/ 166254 h 407323"/>
                            <a:gd name="connsiteX16" fmla="*/ 955964 w 6434051"/>
                            <a:gd name="connsiteY16" fmla="*/ 149629 h 407323"/>
                            <a:gd name="connsiteX17" fmla="*/ 1030778 w 6434051"/>
                            <a:gd name="connsiteY17" fmla="*/ 124691 h 407323"/>
                            <a:gd name="connsiteX18" fmla="*/ 1047404 w 6434051"/>
                            <a:gd name="connsiteY18" fmla="*/ 108065 h 407323"/>
                            <a:gd name="connsiteX19" fmla="*/ 1122218 w 6434051"/>
                            <a:gd name="connsiteY19" fmla="*/ 116378 h 407323"/>
                            <a:gd name="connsiteX20" fmla="*/ 1147156 w 6434051"/>
                            <a:gd name="connsiteY20" fmla="*/ 133003 h 407323"/>
                            <a:gd name="connsiteX21" fmla="*/ 1172094 w 6434051"/>
                            <a:gd name="connsiteY21" fmla="*/ 141316 h 407323"/>
                            <a:gd name="connsiteX22" fmla="*/ 1188720 w 6434051"/>
                            <a:gd name="connsiteY22" fmla="*/ 157942 h 407323"/>
                            <a:gd name="connsiteX23" fmla="*/ 1330036 w 6434051"/>
                            <a:gd name="connsiteY23" fmla="*/ 157942 h 407323"/>
                            <a:gd name="connsiteX24" fmla="*/ 1354974 w 6434051"/>
                            <a:gd name="connsiteY24" fmla="*/ 149629 h 407323"/>
                            <a:gd name="connsiteX25" fmla="*/ 1446414 w 6434051"/>
                            <a:gd name="connsiteY25" fmla="*/ 91440 h 407323"/>
                            <a:gd name="connsiteX26" fmla="*/ 1496291 w 6434051"/>
                            <a:gd name="connsiteY26" fmla="*/ 74814 h 407323"/>
                            <a:gd name="connsiteX27" fmla="*/ 1579418 w 6434051"/>
                            <a:gd name="connsiteY27" fmla="*/ 108065 h 407323"/>
                            <a:gd name="connsiteX28" fmla="*/ 1637607 w 6434051"/>
                            <a:gd name="connsiteY28" fmla="*/ 149629 h 407323"/>
                            <a:gd name="connsiteX29" fmla="*/ 1687484 w 6434051"/>
                            <a:gd name="connsiteY29" fmla="*/ 199505 h 407323"/>
                            <a:gd name="connsiteX30" fmla="*/ 1737360 w 6434051"/>
                            <a:gd name="connsiteY30" fmla="*/ 232756 h 407323"/>
                            <a:gd name="connsiteX31" fmla="*/ 1812174 w 6434051"/>
                            <a:gd name="connsiteY31" fmla="*/ 216131 h 407323"/>
                            <a:gd name="connsiteX32" fmla="*/ 1837113 w 6434051"/>
                            <a:gd name="connsiteY32" fmla="*/ 199505 h 407323"/>
                            <a:gd name="connsiteX33" fmla="*/ 1870364 w 6434051"/>
                            <a:gd name="connsiteY33" fmla="*/ 182880 h 407323"/>
                            <a:gd name="connsiteX34" fmla="*/ 1895302 w 6434051"/>
                            <a:gd name="connsiteY34" fmla="*/ 166254 h 407323"/>
                            <a:gd name="connsiteX35" fmla="*/ 1945178 w 6434051"/>
                            <a:gd name="connsiteY35" fmla="*/ 149629 h 407323"/>
                            <a:gd name="connsiteX36" fmla="*/ 2111433 w 6434051"/>
                            <a:gd name="connsiteY36" fmla="*/ 157942 h 407323"/>
                            <a:gd name="connsiteX37" fmla="*/ 2169622 w 6434051"/>
                            <a:gd name="connsiteY37" fmla="*/ 174567 h 407323"/>
                            <a:gd name="connsiteX38" fmla="*/ 2211185 w 6434051"/>
                            <a:gd name="connsiteY38" fmla="*/ 182880 h 407323"/>
                            <a:gd name="connsiteX39" fmla="*/ 2286000 w 6434051"/>
                            <a:gd name="connsiteY39" fmla="*/ 199505 h 407323"/>
                            <a:gd name="connsiteX40" fmla="*/ 2485505 w 6434051"/>
                            <a:gd name="connsiteY40" fmla="*/ 182880 h 407323"/>
                            <a:gd name="connsiteX41" fmla="*/ 2568633 w 6434051"/>
                            <a:gd name="connsiteY41" fmla="*/ 141316 h 407323"/>
                            <a:gd name="connsiteX42" fmla="*/ 2726574 w 6434051"/>
                            <a:gd name="connsiteY42" fmla="*/ 58189 h 407323"/>
                            <a:gd name="connsiteX43" fmla="*/ 2768138 w 6434051"/>
                            <a:gd name="connsiteY43" fmla="*/ 33251 h 407323"/>
                            <a:gd name="connsiteX44" fmla="*/ 2809702 w 6434051"/>
                            <a:gd name="connsiteY44" fmla="*/ 8313 h 407323"/>
                            <a:gd name="connsiteX45" fmla="*/ 2834640 w 6434051"/>
                            <a:gd name="connsiteY45" fmla="*/ 0 h 407323"/>
                            <a:gd name="connsiteX46" fmla="*/ 2867891 w 6434051"/>
                            <a:gd name="connsiteY46" fmla="*/ 8313 h 407323"/>
                            <a:gd name="connsiteX47" fmla="*/ 2917767 w 6434051"/>
                            <a:gd name="connsiteY47" fmla="*/ 58189 h 407323"/>
                            <a:gd name="connsiteX48" fmla="*/ 2934393 w 6434051"/>
                            <a:gd name="connsiteY48" fmla="*/ 74814 h 407323"/>
                            <a:gd name="connsiteX49" fmla="*/ 2967644 w 6434051"/>
                            <a:gd name="connsiteY49" fmla="*/ 91440 h 407323"/>
                            <a:gd name="connsiteX50" fmla="*/ 2992582 w 6434051"/>
                            <a:gd name="connsiteY50" fmla="*/ 108065 h 407323"/>
                            <a:gd name="connsiteX51" fmla="*/ 3017520 w 6434051"/>
                            <a:gd name="connsiteY51" fmla="*/ 116378 h 407323"/>
                            <a:gd name="connsiteX52" fmla="*/ 3084022 w 6434051"/>
                            <a:gd name="connsiteY52" fmla="*/ 108065 h 407323"/>
                            <a:gd name="connsiteX53" fmla="*/ 3108960 w 6434051"/>
                            <a:gd name="connsiteY53" fmla="*/ 91440 h 407323"/>
                            <a:gd name="connsiteX54" fmla="*/ 3167149 w 6434051"/>
                            <a:gd name="connsiteY54" fmla="*/ 66502 h 407323"/>
                            <a:gd name="connsiteX55" fmla="*/ 3208713 w 6434051"/>
                            <a:gd name="connsiteY55" fmla="*/ 99753 h 407323"/>
                            <a:gd name="connsiteX56" fmla="*/ 3250276 w 6434051"/>
                            <a:gd name="connsiteY56" fmla="*/ 149629 h 407323"/>
                            <a:gd name="connsiteX57" fmla="*/ 3266902 w 6434051"/>
                            <a:gd name="connsiteY57" fmla="*/ 174567 h 407323"/>
                            <a:gd name="connsiteX58" fmla="*/ 3308465 w 6434051"/>
                            <a:gd name="connsiteY58" fmla="*/ 216131 h 407323"/>
                            <a:gd name="connsiteX59" fmla="*/ 3358342 w 6434051"/>
                            <a:gd name="connsiteY59" fmla="*/ 274320 h 407323"/>
                            <a:gd name="connsiteX60" fmla="*/ 3366654 w 6434051"/>
                            <a:gd name="connsiteY60" fmla="*/ 299258 h 407323"/>
                            <a:gd name="connsiteX61" fmla="*/ 3491345 w 6434051"/>
                            <a:gd name="connsiteY61" fmla="*/ 307571 h 407323"/>
                            <a:gd name="connsiteX62" fmla="*/ 3549534 w 6434051"/>
                            <a:gd name="connsiteY62" fmla="*/ 274320 h 407323"/>
                            <a:gd name="connsiteX63" fmla="*/ 3624349 w 6434051"/>
                            <a:gd name="connsiteY63" fmla="*/ 232756 h 407323"/>
                            <a:gd name="connsiteX64" fmla="*/ 3690851 w 6434051"/>
                            <a:gd name="connsiteY64" fmla="*/ 216131 h 407323"/>
                            <a:gd name="connsiteX65" fmla="*/ 3740727 w 6434051"/>
                            <a:gd name="connsiteY65" fmla="*/ 249382 h 407323"/>
                            <a:gd name="connsiteX66" fmla="*/ 3757353 w 6434051"/>
                            <a:gd name="connsiteY66" fmla="*/ 274320 h 407323"/>
                            <a:gd name="connsiteX67" fmla="*/ 3807229 w 6434051"/>
                            <a:gd name="connsiteY67" fmla="*/ 315883 h 407323"/>
                            <a:gd name="connsiteX68" fmla="*/ 3857105 w 6434051"/>
                            <a:gd name="connsiteY68" fmla="*/ 324196 h 407323"/>
                            <a:gd name="connsiteX69" fmla="*/ 3890356 w 6434051"/>
                            <a:gd name="connsiteY69" fmla="*/ 332509 h 407323"/>
                            <a:gd name="connsiteX70" fmla="*/ 4056611 w 6434051"/>
                            <a:gd name="connsiteY70" fmla="*/ 315883 h 407323"/>
                            <a:gd name="connsiteX71" fmla="*/ 4148051 w 6434051"/>
                            <a:gd name="connsiteY71" fmla="*/ 249382 h 407323"/>
                            <a:gd name="connsiteX72" fmla="*/ 4231178 w 6434051"/>
                            <a:gd name="connsiteY72" fmla="*/ 207818 h 407323"/>
                            <a:gd name="connsiteX73" fmla="*/ 4289367 w 6434051"/>
                            <a:gd name="connsiteY73" fmla="*/ 182880 h 407323"/>
                            <a:gd name="connsiteX74" fmla="*/ 4322618 w 6434051"/>
                            <a:gd name="connsiteY74" fmla="*/ 191193 h 407323"/>
                            <a:gd name="connsiteX75" fmla="*/ 4364182 w 6434051"/>
                            <a:gd name="connsiteY75" fmla="*/ 241069 h 407323"/>
                            <a:gd name="connsiteX76" fmla="*/ 4389120 w 6434051"/>
                            <a:gd name="connsiteY76" fmla="*/ 257694 h 407323"/>
                            <a:gd name="connsiteX77" fmla="*/ 4405745 w 6434051"/>
                            <a:gd name="connsiteY77" fmla="*/ 274320 h 407323"/>
                            <a:gd name="connsiteX78" fmla="*/ 4414058 w 6434051"/>
                            <a:gd name="connsiteY78" fmla="*/ 299258 h 407323"/>
                            <a:gd name="connsiteX79" fmla="*/ 4538749 w 6434051"/>
                            <a:gd name="connsiteY79" fmla="*/ 266007 h 407323"/>
                            <a:gd name="connsiteX80" fmla="*/ 4596938 w 6434051"/>
                            <a:gd name="connsiteY80" fmla="*/ 224443 h 407323"/>
                            <a:gd name="connsiteX81" fmla="*/ 4680065 w 6434051"/>
                            <a:gd name="connsiteY81" fmla="*/ 199505 h 407323"/>
                            <a:gd name="connsiteX82" fmla="*/ 4713316 w 6434051"/>
                            <a:gd name="connsiteY82" fmla="*/ 249382 h 407323"/>
                            <a:gd name="connsiteX83" fmla="*/ 4746567 w 6434051"/>
                            <a:gd name="connsiteY83" fmla="*/ 290945 h 407323"/>
                            <a:gd name="connsiteX84" fmla="*/ 4763193 w 6434051"/>
                            <a:gd name="connsiteY84" fmla="*/ 315883 h 407323"/>
                            <a:gd name="connsiteX85" fmla="*/ 4779818 w 6434051"/>
                            <a:gd name="connsiteY85" fmla="*/ 332509 h 407323"/>
                            <a:gd name="connsiteX86" fmla="*/ 4796444 w 6434051"/>
                            <a:gd name="connsiteY86" fmla="*/ 357447 h 407323"/>
                            <a:gd name="connsiteX87" fmla="*/ 4813069 w 6434051"/>
                            <a:gd name="connsiteY87" fmla="*/ 374073 h 407323"/>
                            <a:gd name="connsiteX88" fmla="*/ 4829694 w 6434051"/>
                            <a:gd name="connsiteY88" fmla="*/ 399011 h 407323"/>
                            <a:gd name="connsiteX89" fmla="*/ 4854633 w 6434051"/>
                            <a:gd name="connsiteY89" fmla="*/ 407323 h 407323"/>
                            <a:gd name="connsiteX90" fmla="*/ 4954385 w 6434051"/>
                            <a:gd name="connsiteY90" fmla="*/ 390698 h 407323"/>
                            <a:gd name="connsiteX91" fmla="*/ 5037513 w 6434051"/>
                            <a:gd name="connsiteY91" fmla="*/ 357447 h 407323"/>
                            <a:gd name="connsiteX92" fmla="*/ 5062451 w 6434051"/>
                            <a:gd name="connsiteY92" fmla="*/ 349134 h 407323"/>
                            <a:gd name="connsiteX93" fmla="*/ 5112327 w 6434051"/>
                            <a:gd name="connsiteY93" fmla="*/ 324196 h 407323"/>
                            <a:gd name="connsiteX94" fmla="*/ 5195454 w 6434051"/>
                            <a:gd name="connsiteY94" fmla="*/ 332509 h 407323"/>
                            <a:gd name="connsiteX95" fmla="*/ 5220393 w 6434051"/>
                            <a:gd name="connsiteY95" fmla="*/ 340822 h 407323"/>
                            <a:gd name="connsiteX96" fmla="*/ 5386647 w 6434051"/>
                            <a:gd name="connsiteY96" fmla="*/ 315883 h 407323"/>
                            <a:gd name="connsiteX97" fmla="*/ 5436524 w 6434051"/>
                            <a:gd name="connsiteY97" fmla="*/ 282633 h 407323"/>
                            <a:gd name="connsiteX98" fmla="*/ 5511338 w 6434051"/>
                            <a:gd name="connsiteY98" fmla="*/ 241069 h 407323"/>
                            <a:gd name="connsiteX99" fmla="*/ 5602778 w 6434051"/>
                            <a:gd name="connsiteY99" fmla="*/ 182880 h 407323"/>
                            <a:gd name="connsiteX100" fmla="*/ 5627716 w 6434051"/>
                            <a:gd name="connsiteY100" fmla="*/ 149629 h 407323"/>
                            <a:gd name="connsiteX101" fmla="*/ 5702531 w 6434051"/>
                            <a:gd name="connsiteY101" fmla="*/ 108065 h 407323"/>
                            <a:gd name="connsiteX102" fmla="*/ 5769033 w 6434051"/>
                            <a:gd name="connsiteY102" fmla="*/ 49876 h 407323"/>
                            <a:gd name="connsiteX103" fmla="*/ 5793971 w 6434051"/>
                            <a:gd name="connsiteY103" fmla="*/ 66502 h 407323"/>
                            <a:gd name="connsiteX104" fmla="*/ 5802284 w 6434051"/>
                            <a:gd name="connsiteY104" fmla="*/ 108065 h 407323"/>
                            <a:gd name="connsiteX105" fmla="*/ 5810596 w 6434051"/>
                            <a:gd name="connsiteY105" fmla="*/ 133003 h 407323"/>
                            <a:gd name="connsiteX106" fmla="*/ 5852160 w 6434051"/>
                            <a:gd name="connsiteY106" fmla="*/ 174567 h 407323"/>
                            <a:gd name="connsiteX107" fmla="*/ 5910349 w 6434051"/>
                            <a:gd name="connsiteY107" fmla="*/ 141316 h 407323"/>
                            <a:gd name="connsiteX108" fmla="*/ 5926974 w 6434051"/>
                            <a:gd name="connsiteY108" fmla="*/ 116378 h 407323"/>
                            <a:gd name="connsiteX109" fmla="*/ 5951913 w 6434051"/>
                            <a:gd name="connsiteY109" fmla="*/ 99753 h 407323"/>
                            <a:gd name="connsiteX110" fmla="*/ 5968538 w 6434051"/>
                            <a:gd name="connsiteY110" fmla="*/ 83127 h 407323"/>
                            <a:gd name="connsiteX111" fmla="*/ 6001789 w 6434051"/>
                            <a:gd name="connsiteY111" fmla="*/ 99753 h 407323"/>
                            <a:gd name="connsiteX112" fmla="*/ 6018414 w 6434051"/>
                            <a:gd name="connsiteY112" fmla="*/ 124691 h 407323"/>
                            <a:gd name="connsiteX113" fmla="*/ 6059978 w 6434051"/>
                            <a:gd name="connsiteY113" fmla="*/ 207818 h 407323"/>
                            <a:gd name="connsiteX114" fmla="*/ 6076604 w 6434051"/>
                            <a:gd name="connsiteY114" fmla="*/ 241069 h 407323"/>
                            <a:gd name="connsiteX115" fmla="*/ 6118167 w 6434051"/>
                            <a:gd name="connsiteY115" fmla="*/ 282633 h 407323"/>
                            <a:gd name="connsiteX116" fmla="*/ 6176356 w 6434051"/>
                            <a:gd name="connsiteY116" fmla="*/ 266007 h 407323"/>
                            <a:gd name="connsiteX117" fmla="*/ 6201294 w 6434051"/>
                            <a:gd name="connsiteY117" fmla="*/ 257694 h 407323"/>
                            <a:gd name="connsiteX118" fmla="*/ 6217920 w 6434051"/>
                            <a:gd name="connsiteY118" fmla="*/ 241069 h 407323"/>
                            <a:gd name="connsiteX119" fmla="*/ 6267796 w 6434051"/>
                            <a:gd name="connsiteY119" fmla="*/ 224443 h 407323"/>
                            <a:gd name="connsiteX120" fmla="*/ 6292734 w 6434051"/>
                            <a:gd name="connsiteY120" fmla="*/ 232756 h 407323"/>
                            <a:gd name="connsiteX121" fmla="*/ 6317673 w 6434051"/>
                            <a:gd name="connsiteY121" fmla="*/ 274320 h 407323"/>
                            <a:gd name="connsiteX122" fmla="*/ 6342611 w 6434051"/>
                            <a:gd name="connsiteY122" fmla="*/ 282633 h 407323"/>
                            <a:gd name="connsiteX123" fmla="*/ 6400800 w 6434051"/>
                            <a:gd name="connsiteY123" fmla="*/ 274320 h 407323"/>
                            <a:gd name="connsiteX124" fmla="*/ 6434051 w 6434051"/>
                            <a:gd name="connsiteY124" fmla="*/ 266007 h 40732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</a:cxnLst>
                          <a:rect l="l" t="t" r="r" b="b"/>
                          <a:pathLst>
                            <a:path w="6434051" h="407323">
                              <a:moveTo>
                                <a:pt x="0" y="216131"/>
                              </a:moveTo>
                              <a:cubicBezTo>
                                <a:pt x="16625" y="218902"/>
                                <a:pt x="33035" y="225117"/>
                                <a:pt x="49876" y="224443"/>
                              </a:cubicBezTo>
                              <a:cubicBezTo>
                                <a:pt x="114737" y="221848"/>
                                <a:pt x="197075" y="209353"/>
                                <a:pt x="266007" y="199505"/>
                              </a:cubicBezTo>
                              <a:cubicBezTo>
                                <a:pt x="274320" y="196734"/>
                                <a:pt x="283108" y="195112"/>
                                <a:pt x="290945" y="191193"/>
                              </a:cubicBezTo>
                              <a:cubicBezTo>
                                <a:pt x="299881" y="186725"/>
                                <a:pt x="306754" y="178625"/>
                                <a:pt x="315884" y="174567"/>
                              </a:cubicBezTo>
                              <a:cubicBezTo>
                                <a:pt x="331898" y="167450"/>
                                <a:pt x="349135" y="163484"/>
                                <a:pt x="365760" y="157942"/>
                              </a:cubicBezTo>
                              <a:lnTo>
                                <a:pt x="390698" y="149629"/>
                              </a:lnTo>
                              <a:lnTo>
                                <a:pt x="440574" y="166254"/>
                              </a:lnTo>
                              <a:lnTo>
                                <a:pt x="465513" y="174567"/>
                              </a:lnTo>
                              <a:cubicBezTo>
                                <a:pt x="501535" y="171796"/>
                                <a:pt x="537697" y="170475"/>
                                <a:pt x="573578" y="166254"/>
                              </a:cubicBezTo>
                              <a:cubicBezTo>
                                <a:pt x="584924" y="164919"/>
                                <a:pt x="595404" y="157942"/>
                                <a:pt x="606829" y="157942"/>
                              </a:cubicBezTo>
                              <a:cubicBezTo>
                                <a:pt x="616317" y="157942"/>
                                <a:pt x="660210" y="168006"/>
                                <a:pt x="673331" y="174567"/>
                              </a:cubicBezTo>
                              <a:cubicBezTo>
                                <a:pt x="737780" y="206793"/>
                                <a:pt x="660532" y="178615"/>
                                <a:pt x="723207" y="199505"/>
                              </a:cubicBezTo>
                              <a:cubicBezTo>
                                <a:pt x="728749" y="205047"/>
                                <a:pt x="732019" y="215530"/>
                                <a:pt x="739833" y="216131"/>
                              </a:cubicBezTo>
                              <a:cubicBezTo>
                                <a:pt x="782632" y="219423"/>
                                <a:pt x="818662" y="213947"/>
                                <a:pt x="856211" y="199505"/>
                              </a:cubicBezTo>
                              <a:cubicBezTo>
                                <a:pt x="884065" y="188792"/>
                                <a:pt x="939338" y="166254"/>
                                <a:pt x="939338" y="166254"/>
                              </a:cubicBezTo>
                              <a:cubicBezTo>
                                <a:pt x="944880" y="160712"/>
                                <a:pt x="949159" y="153517"/>
                                <a:pt x="955964" y="149629"/>
                              </a:cubicBezTo>
                              <a:cubicBezTo>
                                <a:pt x="980315" y="135714"/>
                                <a:pt x="1004351" y="131297"/>
                                <a:pt x="1030778" y="124691"/>
                              </a:cubicBezTo>
                              <a:cubicBezTo>
                                <a:pt x="1036320" y="119149"/>
                                <a:pt x="1040683" y="112097"/>
                                <a:pt x="1047404" y="108065"/>
                              </a:cubicBezTo>
                              <a:cubicBezTo>
                                <a:pt x="1075260" y="91352"/>
                                <a:pt x="1091445" y="102702"/>
                                <a:pt x="1122218" y="116378"/>
                              </a:cubicBezTo>
                              <a:cubicBezTo>
                                <a:pt x="1131347" y="120435"/>
                                <a:pt x="1138220" y="128535"/>
                                <a:pt x="1147156" y="133003"/>
                              </a:cubicBezTo>
                              <a:cubicBezTo>
                                <a:pt x="1154993" y="136922"/>
                                <a:pt x="1163781" y="138545"/>
                                <a:pt x="1172094" y="141316"/>
                              </a:cubicBezTo>
                              <a:cubicBezTo>
                                <a:pt x="1177636" y="146858"/>
                                <a:pt x="1181710" y="154437"/>
                                <a:pt x="1188720" y="157942"/>
                              </a:cubicBezTo>
                              <a:cubicBezTo>
                                <a:pt x="1227421" y="177292"/>
                                <a:pt x="1304181" y="159931"/>
                                <a:pt x="1330036" y="157942"/>
                              </a:cubicBezTo>
                              <a:cubicBezTo>
                                <a:pt x="1338349" y="155171"/>
                                <a:pt x="1347366" y="153976"/>
                                <a:pt x="1354974" y="149629"/>
                              </a:cubicBezTo>
                              <a:cubicBezTo>
                                <a:pt x="1386342" y="131704"/>
                                <a:pt x="1412140" y="102865"/>
                                <a:pt x="1446414" y="91440"/>
                              </a:cubicBezTo>
                              <a:lnTo>
                                <a:pt x="1496291" y="74814"/>
                              </a:lnTo>
                              <a:cubicBezTo>
                                <a:pt x="1518999" y="82384"/>
                                <a:pt x="1558015" y="92778"/>
                                <a:pt x="1579418" y="108065"/>
                              </a:cubicBezTo>
                              <a:cubicBezTo>
                                <a:pt x="1658059" y="164236"/>
                                <a:pt x="1546469" y="104059"/>
                                <a:pt x="1637607" y="149629"/>
                              </a:cubicBezTo>
                              <a:cubicBezTo>
                                <a:pt x="1660060" y="183307"/>
                                <a:pt x="1648818" y="172439"/>
                                <a:pt x="1687484" y="199505"/>
                              </a:cubicBezTo>
                              <a:cubicBezTo>
                                <a:pt x="1703853" y="210963"/>
                                <a:pt x="1737360" y="232756"/>
                                <a:pt x="1737360" y="232756"/>
                              </a:cubicBezTo>
                              <a:cubicBezTo>
                                <a:pt x="1762298" y="227214"/>
                                <a:pt x="1787939" y="224209"/>
                                <a:pt x="1812174" y="216131"/>
                              </a:cubicBezTo>
                              <a:cubicBezTo>
                                <a:pt x="1821652" y="212972"/>
                                <a:pt x="1828438" y="204462"/>
                                <a:pt x="1837113" y="199505"/>
                              </a:cubicBezTo>
                              <a:cubicBezTo>
                                <a:pt x="1847872" y="193357"/>
                                <a:pt x="1859605" y="189028"/>
                                <a:pt x="1870364" y="182880"/>
                              </a:cubicBezTo>
                              <a:cubicBezTo>
                                <a:pt x="1879038" y="177923"/>
                                <a:pt x="1886172" y="170312"/>
                                <a:pt x="1895302" y="166254"/>
                              </a:cubicBezTo>
                              <a:cubicBezTo>
                                <a:pt x="1911316" y="159137"/>
                                <a:pt x="1945178" y="149629"/>
                                <a:pt x="1945178" y="149629"/>
                              </a:cubicBezTo>
                              <a:cubicBezTo>
                                <a:pt x="2000596" y="152400"/>
                                <a:pt x="2056285" y="151814"/>
                                <a:pt x="2111433" y="157942"/>
                              </a:cubicBezTo>
                              <a:cubicBezTo>
                                <a:pt x="2131482" y="160170"/>
                                <a:pt x="2150052" y="169674"/>
                                <a:pt x="2169622" y="174567"/>
                              </a:cubicBezTo>
                              <a:cubicBezTo>
                                <a:pt x="2183329" y="177994"/>
                                <a:pt x="2197478" y="179453"/>
                                <a:pt x="2211185" y="182880"/>
                              </a:cubicBezTo>
                              <a:cubicBezTo>
                                <a:pt x="2293028" y="203341"/>
                                <a:pt x="2148783" y="176637"/>
                                <a:pt x="2286000" y="199505"/>
                              </a:cubicBezTo>
                              <a:cubicBezTo>
                                <a:pt x="2352502" y="193963"/>
                                <a:pt x="2420144" y="196337"/>
                                <a:pt x="2485505" y="182880"/>
                              </a:cubicBezTo>
                              <a:cubicBezTo>
                                <a:pt x="2515849" y="176633"/>
                                <a:pt x="2540158" y="153520"/>
                                <a:pt x="2568633" y="141316"/>
                              </a:cubicBezTo>
                              <a:cubicBezTo>
                                <a:pt x="2660220" y="102065"/>
                                <a:pt x="2612213" y="125460"/>
                                <a:pt x="2726574" y="58189"/>
                              </a:cubicBezTo>
                              <a:cubicBezTo>
                                <a:pt x="2740500" y="49997"/>
                                <a:pt x="2754283" y="41564"/>
                                <a:pt x="2768138" y="33251"/>
                              </a:cubicBezTo>
                              <a:cubicBezTo>
                                <a:pt x="2781993" y="24938"/>
                                <a:pt x="2794374" y="13423"/>
                                <a:pt x="2809702" y="8313"/>
                              </a:cubicBezTo>
                              <a:lnTo>
                                <a:pt x="2834640" y="0"/>
                              </a:lnTo>
                              <a:cubicBezTo>
                                <a:pt x="2845724" y="2771"/>
                                <a:pt x="2858531" y="1761"/>
                                <a:pt x="2867891" y="8313"/>
                              </a:cubicBezTo>
                              <a:cubicBezTo>
                                <a:pt x="2887153" y="21796"/>
                                <a:pt x="2901142" y="41564"/>
                                <a:pt x="2917767" y="58189"/>
                              </a:cubicBezTo>
                              <a:cubicBezTo>
                                <a:pt x="2923309" y="63731"/>
                                <a:pt x="2927383" y="71309"/>
                                <a:pt x="2934393" y="74814"/>
                              </a:cubicBezTo>
                              <a:cubicBezTo>
                                <a:pt x="2945477" y="80356"/>
                                <a:pt x="2956885" y="85292"/>
                                <a:pt x="2967644" y="91440"/>
                              </a:cubicBezTo>
                              <a:cubicBezTo>
                                <a:pt x="2976318" y="96397"/>
                                <a:pt x="2983646" y="103597"/>
                                <a:pt x="2992582" y="108065"/>
                              </a:cubicBezTo>
                              <a:cubicBezTo>
                                <a:pt x="3000419" y="111984"/>
                                <a:pt x="3009207" y="113607"/>
                                <a:pt x="3017520" y="116378"/>
                              </a:cubicBezTo>
                              <a:cubicBezTo>
                                <a:pt x="3039687" y="113607"/>
                                <a:pt x="3062469" y="113943"/>
                                <a:pt x="3084022" y="108065"/>
                              </a:cubicBezTo>
                              <a:cubicBezTo>
                                <a:pt x="3093660" y="105436"/>
                                <a:pt x="3100286" y="96397"/>
                                <a:pt x="3108960" y="91440"/>
                              </a:cubicBezTo>
                              <a:cubicBezTo>
                                <a:pt x="3137725" y="75003"/>
                                <a:pt x="3139168" y="75828"/>
                                <a:pt x="3167149" y="66502"/>
                              </a:cubicBezTo>
                              <a:cubicBezTo>
                                <a:pt x="3181004" y="77586"/>
                                <a:pt x="3196167" y="87207"/>
                                <a:pt x="3208713" y="99753"/>
                              </a:cubicBezTo>
                              <a:cubicBezTo>
                                <a:pt x="3224016" y="115056"/>
                                <a:pt x="3236990" y="132546"/>
                                <a:pt x="3250276" y="149629"/>
                              </a:cubicBezTo>
                              <a:cubicBezTo>
                                <a:pt x="3256410" y="157515"/>
                                <a:pt x="3260323" y="167048"/>
                                <a:pt x="3266902" y="174567"/>
                              </a:cubicBezTo>
                              <a:cubicBezTo>
                                <a:pt x="3279804" y="189312"/>
                                <a:pt x="3297596" y="199829"/>
                                <a:pt x="3308465" y="216131"/>
                              </a:cubicBezTo>
                              <a:cubicBezTo>
                                <a:pt x="3333786" y="254111"/>
                                <a:pt x="3318027" y="234005"/>
                                <a:pt x="3358342" y="274320"/>
                              </a:cubicBezTo>
                              <a:cubicBezTo>
                                <a:pt x="3361113" y="282633"/>
                                <a:pt x="3362146" y="291744"/>
                                <a:pt x="3366654" y="299258"/>
                              </a:cubicBezTo>
                              <a:cubicBezTo>
                                <a:pt x="3392701" y="342669"/>
                                <a:pt x="3449804" y="310766"/>
                                <a:pt x="3491345" y="307571"/>
                              </a:cubicBezTo>
                              <a:cubicBezTo>
                                <a:pt x="3577612" y="250060"/>
                                <a:pt x="3444072" y="337597"/>
                                <a:pt x="3549534" y="274320"/>
                              </a:cubicBezTo>
                              <a:cubicBezTo>
                                <a:pt x="3599805" y="244157"/>
                                <a:pt x="3583479" y="243902"/>
                                <a:pt x="3624349" y="232756"/>
                              </a:cubicBezTo>
                              <a:cubicBezTo>
                                <a:pt x="3646393" y="226744"/>
                                <a:pt x="3690851" y="216131"/>
                                <a:pt x="3690851" y="216131"/>
                              </a:cubicBezTo>
                              <a:cubicBezTo>
                                <a:pt x="3717735" y="229573"/>
                                <a:pt x="3723800" y="228223"/>
                                <a:pt x="3740727" y="249382"/>
                              </a:cubicBezTo>
                              <a:cubicBezTo>
                                <a:pt x="3746968" y="257183"/>
                                <a:pt x="3750957" y="266645"/>
                                <a:pt x="3757353" y="274320"/>
                              </a:cubicBezTo>
                              <a:cubicBezTo>
                                <a:pt x="3766258" y="285005"/>
                                <a:pt x="3792139" y="310853"/>
                                <a:pt x="3807229" y="315883"/>
                              </a:cubicBezTo>
                              <a:cubicBezTo>
                                <a:pt x="3823219" y="321213"/>
                                <a:pt x="3840578" y="320890"/>
                                <a:pt x="3857105" y="324196"/>
                              </a:cubicBezTo>
                              <a:cubicBezTo>
                                <a:pt x="3868308" y="326437"/>
                                <a:pt x="3879272" y="329738"/>
                                <a:pt x="3890356" y="332509"/>
                              </a:cubicBezTo>
                              <a:cubicBezTo>
                                <a:pt x="3945774" y="326967"/>
                                <a:pt x="4002343" y="328406"/>
                                <a:pt x="4056611" y="315883"/>
                              </a:cubicBezTo>
                              <a:cubicBezTo>
                                <a:pt x="4079813" y="310529"/>
                                <a:pt x="4127679" y="261605"/>
                                <a:pt x="4148051" y="249382"/>
                              </a:cubicBezTo>
                              <a:cubicBezTo>
                                <a:pt x="4174616" y="233443"/>
                                <a:pt x="4203469" y="221673"/>
                                <a:pt x="4231178" y="207818"/>
                              </a:cubicBezTo>
                              <a:cubicBezTo>
                                <a:pt x="4272263" y="187276"/>
                                <a:pt x="4252676" y="195111"/>
                                <a:pt x="4289367" y="182880"/>
                              </a:cubicBezTo>
                              <a:cubicBezTo>
                                <a:pt x="4300451" y="185651"/>
                                <a:pt x="4312399" y="186084"/>
                                <a:pt x="4322618" y="191193"/>
                              </a:cubicBezTo>
                              <a:cubicBezTo>
                                <a:pt x="4333800" y="196784"/>
                                <a:pt x="4361485" y="238372"/>
                                <a:pt x="4364182" y="241069"/>
                              </a:cubicBezTo>
                              <a:cubicBezTo>
                                <a:pt x="4371246" y="248133"/>
                                <a:pt x="4381319" y="251453"/>
                                <a:pt x="4389120" y="257694"/>
                              </a:cubicBezTo>
                              <a:cubicBezTo>
                                <a:pt x="4395240" y="262590"/>
                                <a:pt x="4400203" y="268778"/>
                                <a:pt x="4405745" y="274320"/>
                              </a:cubicBezTo>
                              <a:cubicBezTo>
                                <a:pt x="4408516" y="282633"/>
                                <a:pt x="4405296" y="299258"/>
                                <a:pt x="4414058" y="299258"/>
                              </a:cubicBezTo>
                              <a:cubicBezTo>
                                <a:pt x="4441126" y="299258"/>
                                <a:pt x="4502051" y="278240"/>
                                <a:pt x="4538749" y="266007"/>
                              </a:cubicBezTo>
                              <a:cubicBezTo>
                                <a:pt x="4543211" y="262661"/>
                                <a:pt x="4586997" y="228861"/>
                                <a:pt x="4596938" y="224443"/>
                              </a:cubicBezTo>
                              <a:cubicBezTo>
                                <a:pt x="4622954" y="212880"/>
                                <a:pt x="4652433" y="206413"/>
                                <a:pt x="4680065" y="199505"/>
                              </a:cubicBezTo>
                              <a:cubicBezTo>
                                <a:pt x="4718187" y="237627"/>
                                <a:pt x="4673054" y="188988"/>
                                <a:pt x="4713316" y="249382"/>
                              </a:cubicBezTo>
                              <a:cubicBezTo>
                                <a:pt x="4723158" y="264145"/>
                                <a:pt x="4735921" y="276751"/>
                                <a:pt x="4746567" y="290945"/>
                              </a:cubicBezTo>
                              <a:cubicBezTo>
                                <a:pt x="4752562" y="298937"/>
                                <a:pt x="4756952" y="308082"/>
                                <a:pt x="4763193" y="315883"/>
                              </a:cubicBezTo>
                              <a:cubicBezTo>
                                <a:pt x="4768089" y="322003"/>
                                <a:pt x="4774922" y="326389"/>
                                <a:pt x="4779818" y="332509"/>
                              </a:cubicBezTo>
                              <a:cubicBezTo>
                                <a:pt x="4786059" y="340310"/>
                                <a:pt x="4790203" y="349646"/>
                                <a:pt x="4796444" y="357447"/>
                              </a:cubicBezTo>
                              <a:cubicBezTo>
                                <a:pt x="4801340" y="363567"/>
                                <a:pt x="4808173" y="367953"/>
                                <a:pt x="4813069" y="374073"/>
                              </a:cubicBezTo>
                              <a:cubicBezTo>
                                <a:pt x="4819310" y="381874"/>
                                <a:pt x="4821893" y="392770"/>
                                <a:pt x="4829694" y="399011"/>
                              </a:cubicBezTo>
                              <a:cubicBezTo>
                                <a:pt x="4836537" y="404485"/>
                                <a:pt x="4846320" y="404552"/>
                                <a:pt x="4854633" y="407323"/>
                              </a:cubicBezTo>
                              <a:cubicBezTo>
                                <a:pt x="4887884" y="401781"/>
                                <a:pt x="4921863" y="399567"/>
                                <a:pt x="4954385" y="390698"/>
                              </a:cubicBezTo>
                              <a:cubicBezTo>
                                <a:pt x="4983177" y="382846"/>
                                <a:pt x="5009201" y="366885"/>
                                <a:pt x="5037513" y="357447"/>
                              </a:cubicBezTo>
                              <a:cubicBezTo>
                                <a:pt x="5045826" y="354676"/>
                                <a:pt x="5054614" y="353053"/>
                                <a:pt x="5062451" y="349134"/>
                              </a:cubicBezTo>
                              <a:cubicBezTo>
                                <a:pt x="5126909" y="316905"/>
                                <a:pt x="5049644" y="345091"/>
                                <a:pt x="5112327" y="324196"/>
                              </a:cubicBezTo>
                              <a:cubicBezTo>
                                <a:pt x="5140036" y="326967"/>
                                <a:pt x="5167931" y="328275"/>
                                <a:pt x="5195454" y="332509"/>
                              </a:cubicBezTo>
                              <a:cubicBezTo>
                                <a:pt x="5204115" y="333841"/>
                                <a:pt x="5211663" y="341581"/>
                                <a:pt x="5220393" y="340822"/>
                              </a:cubicBezTo>
                              <a:cubicBezTo>
                                <a:pt x="5276220" y="335967"/>
                                <a:pt x="5331229" y="324196"/>
                                <a:pt x="5386647" y="315883"/>
                              </a:cubicBezTo>
                              <a:cubicBezTo>
                                <a:pt x="5403273" y="304800"/>
                                <a:pt x="5419390" y="292913"/>
                                <a:pt x="5436524" y="282633"/>
                              </a:cubicBezTo>
                              <a:cubicBezTo>
                                <a:pt x="5460987" y="267955"/>
                                <a:pt x="5487601" y="256894"/>
                                <a:pt x="5511338" y="241069"/>
                              </a:cubicBezTo>
                              <a:cubicBezTo>
                                <a:pt x="5611011" y="174619"/>
                                <a:pt x="5514689" y="218114"/>
                                <a:pt x="5602778" y="182880"/>
                              </a:cubicBezTo>
                              <a:cubicBezTo>
                                <a:pt x="5611091" y="171796"/>
                                <a:pt x="5617289" y="158752"/>
                                <a:pt x="5627716" y="149629"/>
                              </a:cubicBezTo>
                              <a:cubicBezTo>
                                <a:pt x="5660768" y="120708"/>
                                <a:pt x="5669507" y="130082"/>
                                <a:pt x="5702531" y="108065"/>
                              </a:cubicBezTo>
                              <a:cubicBezTo>
                                <a:pt x="5732973" y="87770"/>
                                <a:pt x="5744999" y="73909"/>
                                <a:pt x="5769033" y="49876"/>
                              </a:cubicBezTo>
                              <a:cubicBezTo>
                                <a:pt x="5777346" y="55418"/>
                                <a:pt x="5789014" y="57828"/>
                                <a:pt x="5793971" y="66502"/>
                              </a:cubicBezTo>
                              <a:cubicBezTo>
                                <a:pt x="5800981" y="78769"/>
                                <a:pt x="5798857" y="94358"/>
                                <a:pt x="5802284" y="108065"/>
                              </a:cubicBezTo>
                              <a:cubicBezTo>
                                <a:pt x="5804409" y="116566"/>
                                <a:pt x="5806677" y="125166"/>
                                <a:pt x="5810596" y="133003"/>
                              </a:cubicBezTo>
                              <a:cubicBezTo>
                                <a:pt x="5824451" y="160713"/>
                                <a:pt x="5827222" y="157942"/>
                                <a:pt x="5852160" y="174567"/>
                              </a:cubicBezTo>
                              <a:cubicBezTo>
                                <a:pt x="5865203" y="168046"/>
                                <a:pt x="5898597" y="153068"/>
                                <a:pt x="5910349" y="141316"/>
                              </a:cubicBezTo>
                              <a:cubicBezTo>
                                <a:pt x="5917413" y="134252"/>
                                <a:pt x="5919910" y="123442"/>
                                <a:pt x="5926974" y="116378"/>
                              </a:cubicBezTo>
                              <a:cubicBezTo>
                                <a:pt x="5934039" y="109314"/>
                                <a:pt x="5944111" y="105994"/>
                                <a:pt x="5951913" y="99753"/>
                              </a:cubicBezTo>
                              <a:cubicBezTo>
                                <a:pt x="5958033" y="94857"/>
                                <a:pt x="5962996" y="88669"/>
                                <a:pt x="5968538" y="83127"/>
                              </a:cubicBezTo>
                              <a:cubicBezTo>
                                <a:pt x="5979622" y="88669"/>
                                <a:pt x="5992269" y="91820"/>
                                <a:pt x="6001789" y="99753"/>
                              </a:cubicBezTo>
                              <a:cubicBezTo>
                                <a:pt x="6009464" y="106149"/>
                                <a:pt x="6013677" y="115895"/>
                                <a:pt x="6018414" y="124691"/>
                              </a:cubicBezTo>
                              <a:cubicBezTo>
                                <a:pt x="6033101" y="151968"/>
                                <a:pt x="6046123" y="180109"/>
                                <a:pt x="6059978" y="207818"/>
                              </a:cubicBezTo>
                              <a:cubicBezTo>
                                <a:pt x="6065520" y="218902"/>
                                <a:pt x="6067842" y="232306"/>
                                <a:pt x="6076604" y="241069"/>
                              </a:cubicBezTo>
                              <a:lnTo>
                                <a:pt x="6118167" y="282633"/>
                              </a:lnTo>
                              <a:lnTo>
                                <a:pt x="6176356" y="266007"/>
                              </a:lnTo>
                              <a:cubicBezTo>
                                <a:pt x="6184749" y="263489"/>
                                <a:pt x="6193780" y="262202"/>
                                <a:pt x="6201294" y="257694"/>
                              </a:cubicBezTo>
                              <a:cubicBezTo>
                                <a:pt x="6208014" y="253662"/>
                                <a:pt x="6210910" y="244574"/>
                                <a:pt x="6217920" y="241069"/>
                              </a:cubicBezTo>
                              <a:cubicBezTo>
                                <a:pt x="6233595" y="233232"/>
                                <a:pt x="6267796" y="224443"/>
                                <a:pt x="6267796" y="224443"/>
                              </a:cubicBezTo>
                              <a:cubicBezTo>
                                <a:pt x="6276109" y="227214"/>
                                <a:pt x="6286538" y="226560"/>
                                <a:pt x="6292734" y="232756"/>
                              </a:cubicBezTo>
                              <a:cubicBezTo>
                                <a:pt x="6331967" y="271989"/>
                                <a:pt x="6269411" y="245362"/>
                                <a:pt x="6317673" y="274320"/>
                              </a:cubicBezTo>
                              <a:cubicBezTo>
                                <a:pt x="6325187" y="278828"/>
                                <a:pt x="6334298" y="279862"/>
                                <a:pt x="6342611" y="282633"/>
                              </a:cubicBezTo>
                              <a:cubicBezTo>
                                <a:pt x="6362007" y="279862"/>
                                <a:pt x="6381523" y="277825"/>
                                <a:pt x="6400800" y="274320"/>
                              </a:cubicBezTo>
                              <a:cubicBezTo>
                                <a:pt x="6412041" y="272276"/>
                                <a:pt x="6434051" y="266007"/>
                                <a:pt x="6434051" y="266007"/>
                              </a:cubicBezTo>
                            </a:path>
                          </a:pathLst>
                        </a:custGeom>
                        <a:solidFill>
                          <a:srgbClr val="00B0F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i-FI"/>
                        </a:p>
                      </p:txBody>
                    </p:sp>
                    <p:sp>
                      <p:nvSpPr>
                        <p:cNvPr id="6" name="Ellipsi 5"/>
                        <p:cNvSpPr/>
                        <p:nvPr/>
                      </p:nvSpPr>
                      <p:spPr>
                        <a:xfrm>
                          <a:off x="7074131" y="756458"/>
                          <a:ext cx="914400" cy="914400"/>
                        </a:xfrm>
                        <a:prstGeom prst="ellipse">
                          <a:avLst/>
                        </a:prstGeom>
                        <a:solidFill>
                          <a:srgbClr val="FFFF00"/>
                        </a:solidFill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i-FI"/>
                        </a:p>
                      </p:txBody>
                    </p:sp>
                    <p:sp>
                      <p:nvSpPr>
                        <p:cNvPr id="9" name="Puolivapaa piirto 8"/>
                        <p:cNvSpPr/>
                        <p:nvPr/>
                      </p:nvSpPr>
                      <p:spPr>
                        <a:xfrm>
                          <a:off x="6276109" y="1205345"/>
                          <a:ext cx="814647" cy="673331"/>
                        </a:xfrm>
                        <a:custGeom>
                          <a:avLst/>
                          <a:gdLst>
                            <a:gd name="connsiteX0" fmla="*/ 814647 w 814647"/>
                            <a:gd name="connsiteY0" fmla="*/ 0 h 673331"/>
                            <a:gd name="connsiteX1" fmla="*/ 773084 w 814647"/>
                            <a:gd name="connsiteY1" fmla="*/ 16626 h 673331"/>
                            <a:gd name="connsiteX2" fmla="*/ 723207 w 814647"/>
                            <a:gd name="connsiteY2" fmla="*/ 33251 h 673331"/>
                            <a:gd name="connsiteX3" fmla="*/ 689956 w 814647"/>
                            <a:gd name="connsiteY3" fmla="*/ 66502 h 673331"/>
                            <a:gd name="connsiteX4" fmla="*/ 673331 w 814647"/>
                            <a:gd name="connsiteY4" fmla="*/ 83128 h 673331"/>
                            <a:gd name="connsiteX5" fmla="*/ 656706 w 814647"/>
                            <a:gd name="connsiteY5" fmla="*/ 207819 h 673331"/>
                            <a:gd name="connsiteX6" fmla="*/ 631767 w 814647"/>
                            <a:gd name="connsiteY6" fmla="*/ 249382 h 673331"/>
                            <a:gd name="connsiteX7" fmla="*/ 556953 w 814647"/>
                            <a:gd name="connsiteY7" fmla="*/ 257695 h 673331"/>
                            <a:gd name="connsiteX8" fmla="*/ 507076 w 814647"/>
                            <a:gd name="connsiteY8" fmla="*/ 274320 h 673331"/>
                            <a:gd name="connsiteX9" fmla="*/ 482138 w 814647"/>
                            <a:gd name="connsiteY9" fmla="*/ 282633 h 673331"/>
                            <a:gd name="connsiteX10" fmla="*/ 448887 w 814647"/>
                            <a:gd name="connsiteY10" fmla="*/ 299259 h 673331"/>
                            <a:gd name="connsiteX11" fmla="*/ 399011 w 814647"/>
                            <a:gd name="connsiteY11" fmla="*/ 315884 h 673331"/>
                            <a:gd name="connsiteX12" fmla="*/ 374073 w 814647"/>
                            <a:gd name="connsiteY12" fmla="*/ 332510 h 673331"/>
                            <a:gd name="connsiteX13" fmla="*/ 332509 w 814647"/>
                            <a:gd name="connsiteY13" fmla="*/ 374073 h 673331"/>
                            <a:gd name="connsiteX14" fmla="*/ 315884 w 814647"/>
                            <a:gd name="connsiteY14" fmla="*/ 440575 h 673331"/>
                            <a:gd name="connsiteX15" fmla="*/ 299258 w 814647"/>
                            <a:gd name="connsiteY15" fmla="*/ 515390 h 673331"/>
                            <a:gd name="connsiteX16" fmla="*/ 274320 w 814647"/>
                            <a:gd name="connsiteY16" fmla="*/ 532015 h 673331"/>
                            <a:gd name="connsiteX17" fmla="*/ 108066 w 814647"/>
                            <a:gd name="connsiteY17" fmla="*/ 532015 h 673331"/>
                            <a:gd name="connsiteX18" fmla="*/ 91440 w 814647"/>
                            <a:gd name="connsiteY18" fmla="*/ 548640 h 673331"/>
                            <a:gd name="connsiteX19" fmla="*/ 66502 w 814647"/>
                            <a:gd name="connsiteY19" fmla="*/ 565266 h 673331"/>
                            <a:gd name="connsiteX20" fmla="*/ 58189 w 814647"/>
                            <a:gd name="connsiteY20" fmla="*/ 590204 h 673331"/>
                            <a:gd name="connsiteX21" fmla="*/ 24938 w 814647"/>
                            <a:gd name="connsiteY21" fmla="*/ 631768 h 673331"/>
                            <a:gd name="connsiteX22" fmla="*/ 0 w 814647"/>
                            <a:gd name="connsiteY22" fmla="*/ 673331 h 6733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814647" h="673331">
                              <a:moveTo>
                                <a:pt x="814647" y="0"/>
                              </a:moveTo>
                              <a:cubicBezTo>
                                <a:pt x="800793" y="5542"/>
                                <a:pt x="787107" y="11527"/>
                                <a:pt x="773084" y="16626"/>
                              </a:cubicBezTo>
                              <a:cubicBezTo>
                                <a:pt x="756614" y="22615"/>
                                <a:pt x="723207" y="33251"/>
                                <a:pt x="723207" y="33251"/>
                              </a:cubicBezTo>
                              <a:lnTo>
                                <a:pt x="689956" y="66502"/>
                              </a:lnTo>
                              <a:lnTo>
                                <a:pt x="673331" y="83128"/>
                              </a:lnTo>
                              <a:cubicBezTo>
                                <a:pt x="652092" y="146842"/>
                                <a:pt x="674786" y="72213"/>
                                <a:pt x="656706" y="207819"/>
                              </a:cubicBezTo>
                              <a:cubicBezTo>
                                <a:pt x="655201" y="219104"/>
                                <a:pt x="646283" y="245423"/>
                                <a:pt x="631767" y="249382"/>
                              </a:cubicBezTo>
                              <a:cubicBezTo>
                                <a:pt x="607560" y="255984"/>
                                <a:pt x="581891" y="254924"/>
                                <a:pt x="556953" y="257695"/>
                              </a:cubicBezTo>
                              <a:lnTo>
                                <a:pt x="507076" y="274320"/>
                              </a:lnTo>
                              <a:cubicBezTo>
                                <a:pt x="498763" y="277091"/>
                                <a:pt x="489975" y="278714"/>
                                <a:pt x="482138" y="282633"/>
                              </a:cubicBezTo>
                              <a:cubicBezTo>
                                <a:pt x="471054" y="288175"/>
                                <a:pt x="460393" y="294657"/>
                                <a:pt x="448887" y="299259"/>
                              </a:cubicBezTo>
                              <a:cubicBezTo>
                                <a:pt x="432616" y="305768"/>
                                <a:pt x="413592" y="306163"/>
                                <a:pt x="399011" y="315884"/>
                              </a:cubicBezTo>
                              <a:cubicBezTo>
                                <a:pt x="390698" y="321426"/>
                                <a:pt x="381592" y="325931"/>
                                <a:pt x="374073" y="332510"/>
                              </a:cubicBezTo>
                              <a:cubicBezTo>
                                <a:pt x="359328" y="345412"/>
                                <a:pt x="332509" y="374073"/>
                                <a:pt x="332509" y="374073"/>
                              </a:cubicBezTo>
                              <a:cubicBezTo>
                                <a:pt x="320971" y="408686"/>
                                <a:pt x="323910" y="396432"/>
                                <a:pt x="315884" y="440575"/>
                              </a:cubicBezTo>
                              <a:cubicBezTo>
                                <a:pt x="315789" y="441099"/>
                                <a:pt x="307880" y="504613"/>
                                <a:pt x="299258" y="515390"/>
                              </a:cubicBezTo>
                              <a:cubicBezTo>
                                <a:pt x="293017" y="523191"/>
                                <a:pt x="282633" y="526473"/>
                                <a:pt x="274320" y="532015"/>
                              </a:cubicBezTo>
                              <a:cubicBezTo>
                                <a:pt x="247666" y="530238"/>
                                <a:pt x="152443" y="512997"/>
                                <a:pt x="108066" y="532015"/>
                              </a:cubicBezTo>
                              <a:cubicBezTo>
                                <a:pt x="100862" y="535102"/>
                                <a:pt x="97560" y="543744"/>
                                <a:pt x="91440" y="548640"/>
                              </a:cubicBezTo>
                              <a:cubicBezTo>
                                <a:pt x="83639" y="554881"/>
                                <a:pt x="74815" y="559724"/>
                                <a:pt x="66502" y="565266"/>
                              </a:cubicBezTo>
                              <a:cubicBezTo>
                                <a:pt x="63731" y="573579"/>
                                <a:pt x="62108" y="582367"/>
                                <a:pt x="58189" y="590204"/>
                              </a:cubicBezTo>
                              <a:cubicBezTo>
                                <a:pt x="41131" y="624320"/>
                                <a:pt x="45557" y="605994"/>
                                <a:pt x="24938" y="631768"/>
                              </a:cubicBezTo>
                              <a:cubicBezTo>
                                <a:pt x="11565" y="648484"/>
                                <a:pt x="8633" y="656066"/>
                                <a:pt x="0" y="673331"/>
                              </a:cubicBezTo>
                            </a:path>
                          </a:pathLst>
                        </a:custGeom>
                        <a:solidFill>
                          <a:srgbClr val="FFFF00"/>
                        </a:solidFill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i-FI"/>
                        </a:p>
                      </p:txBody>
                    </p:sp>
                    <p:sp>
                      <p:nvSpPr>
                        <p:cNvPr id="10" name="Puolivapaa piirto 9"/>
                        <p:cNvSpPr/>
                        <p:nvPr/>
                      </p:nvSpPr>
                      <p:spPr>
                        <a:xfrm>
                          <a:off x="6749935" y="1629295"/>
                          <a:ext cx="581890" cy="1687483"/>
                        </a:xfrm>
                        <a:custGeom>
                          <a:avLst/>
                          <a:gdLst>
                            <a:gd name="connsiteX0" fmla="*/ 581890 w 581890"/>
                            <a:gd name="connsiteY0" fmla="*/ 0 h 1687483"/>
                            <a:gd name="connsiteX1" fmla="*/ 532014 w 581890"/>
                            <a:gd name="connsiteY1" fmla="*/ 33250 h 1687483"/>
                            <a:gd name="connsiteX2" fmla="*/ 498763 w 581890"/>
                            <a:gd name="connsiteY2" fmla="*/ 58189 h 1687483"/>
                            <a:gd name="connsiteX3" fmla="*/ 448887 w 581890"/>
                            <a:gd name="connsiteY3" fmla="*/ 91440 h 1687483"/>
                            <a:gd name="connsiteX4" fmla="*/ 407323 w 581890"/>
                            <a:gd name="connsiteY4" fmla="*/ 133003 h 1687483"/>
                            <a:gd name="connsiteX5" fmla="*/ 399010 w 581890"/>
                            <a:gd name="connsiteY5" fmla="*/ 315883 h 1687483"/>
                            <a:gd name="connsiteX6" fmla="*/ 374072 w 581890"/>
                            <a:gd name="connsiteY6" fmla="*/ 423949 h 1687483"/>
                            <a:gd name="connsiteX7" fmla="*/ 357447 w 581890"/>
                            <a:gd name="connsiteY7" fmla="*/ 448887 h 1687483"/>
                            <a:gd name="connsiteX8" fmla="*/ 324196 w 581890"/>
                            <a:gd name="connsiteY8" fmla="*/ 482138 h 1687483"/>
                            <a:gd name="connsiteX9" fmla="*/ 307570 w 581890"/>
                            <a:gd name="connsiteY9" fmla="*/ 532014 h 1687483"/>
                            <a:gd name="connsiteX10" fmla="*/ 324196 w 581890"/>
                            <a:gd name="connsiteY10" fmla="*/ 706581 h 1687483"/>
                            <a:gd name="connsiteX11" fmla="*/ 315883 w 581890"/>
                            <a:gd name="connsiteY11" fmla="*/ 781396 h 1687483"/>
                            <a:gd name="connsiteX12" fmla="*/ 290945 w 581890"/>
                            <a:gd name="connsiteY12" fmla="*/ 789709 h 1687483"/>
                            <a:gd name="connsiteX13" fmla="*/ 266007 w 581890"/>
                            <a:gd name="connsiteY13" fmla="*/ 806334 h 1687483"/>
                            <a:gd name="connsiteX14" fmla="*/ 199505 w 581890"/>
                            <a:gd name="connsiteY14" fmla="*/ 864523 h 1687483"/>
                            <a:gd name="connsiteX15" fmla="*/ 174567 w 581890"/>
                            <a:gd name="connsiteY15" fmla="*/ 914400 h 1687483"/>
                            <a:gd name="connsiteX16" fmla="*/ 157941 w 581890"/>
                            <a:gd name="connsiteY16" fmla="*/ 972589 h 1687483"/>
                            <a:gd name="connsiteX17" fmla="*/ 182880 w 581890"/>
                            <a:gd name="connsiteY17" fmla="*/ 1030778 h 1687483"/>
                            <a:gd name="connsiteX18" fmla="*/ 207818 w 581890"/>
                            <a:gd name="connsiteY18" fmla="*/ 1064029 h 1687483"/>
                            <a:gd name="connsiteX19" fmla="*/ 232756 w 581890"/>
                            <a:gd name="connsiteY19" fmla="*/ 1105592 h 1687483"/>
                            <a:gd name="connsiteX20" fmla="*/ 257694 w 581890"/>
                            <a:gd name="connsiteY20" fmla="*/ 1130530 h 1687483"/>
                            <a:gd name="connsiteX21" fmla="*/ 274320 w 581890"/>
                            <a:gd name="connsiteY21" fmla="*/ 1155469 h 1687483"/>
                            <a:gd name="connsiteX22" fmla="*/ 257694 w 581890"/>
                            <a:gd name="connsiteY22" fmla="*/ 1230283 h 1687483"/>
                            <a:gd name="connsiteX23" fmla="*/ 207818 w 581890"/>
                            <a:gd name="connsiteY23" fmla="*/ 1263534 h 1687483"/>
                            <a:gd name="connsiteX24" fmla="*/ 174567 w 581890"/>
                            <a:gd name="connsiteY24" fmla="*/ 1288472 h 1687483"/>
                            <a:gd name="connsiteX25" fmla="*/ 149629 w 581890"/>
                            <a:gd name="connsiteY25" fmla="*/ 1296785 h 1687483"/>
                            <a:gd name="connsiteX26" fmla="*/ 91440 w 581890"/>
                            <a:gd name="connsiteY26" fmla="*/ 1321723 h 1687483"/>
                            <a:gd name="connsiteX27" fmla="*/ 66501 w 581890"/>
                            <a:gd name="connsiteY27" fmla="*/ 1338349 h 1687483"/>
                            <a:gd name="connsiteX28" fmla="*/ 33250 w 581890"/>
                            <a:gd name="connsiteY28" fmla="*/ 1354974 h 1687483"/>
                            <a:gd name="connsiteX29" fmla="*/ 0 w 581890"/>
                            <a:gd name="connsiteY29" fmla="*/ 1396538 h 1687483"/>
                            <a:gd name="connsiteX30" fmla="*/ 16625 w 581890"/>
                            <a:gd name="connsiteY30" fmla="*/ 1496290 h 1687483"/>
                            <a:gd name="connsiteX31" fmla="*/ 33250 w 581890"/>
                            <a:gd name="connsiteY31" fmla="*/ 1562792 h 1687483"/>
                            <a:gd name="connsiteX32" fmla="*/ 24938 w 581890"/>
                            <a:gd name="connsiteY32" fmla="*/ 1687483 h 16874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</a:cxnLst>
                          <a:rect l="l" t="t" r="r" b="b"/>
                          <a:pathLst>
                            <a:path w="581890" h="1687483">
                              <a:moveTo>
                                <a:pt x="581890" y="0"/>
                              </a:moveTo>
                              <a:cubicBezTo>
                                <a:pt x="565265" y="11083"/>
                                <a:pt x="548383" y="21792"/>
                                <a:pt x="532014" y="33250"/>
                              </a:cubicBezTo>
                              <a:cubicBezTo>
                                <a:pt x="520664" y="41195"/>
                                <a:pt x="510113" y="50244"/>
                                <a:pt x="498763" y="58189"/>
                              </a:cubicBezTo>
                              <a:cubicBezTo>
                                <a:pt x="482394" y="69648"/>
                                <a:pt x="463016" y="77311"/>
                                <a:pt x="448887" y="91440"/>
                              </a:cubicBezTo>
                              <a:lnTo>
                                <a:pt x="407323" y="133003"/>
                              </a:lnTo>
                              <a:cubicBezTo>
                                <a:pt x="376651" y="225021"/>
                                <a:pt x="389605" y="165389"/>
                                <a:pt x="399010" y="315883"/>
                              </a:cubicBezTo>
                              <a:cubicBezTo>
                                <a:pt x="386157" y="457277"/>
                                <a:pt x="413321" y="374888"/>
                                <a:pt x="374072" y="423949"/>
                              </a:cubicBezTo>
                              <a:cubicBezTo>
                                <a:pt x="367831" y="431750"/>
                                <a:pt x="363949" y="441302"/>
                                <a:pt x="357447" y="448887"/>
                              </a:cubicBezTo>
                              <a:cubicBezTo>
                                <a:pt x="347246" y="460788"/>
                                <a:pt x="324196" y="482138"/>
                                <a:pt x="324196" y="482138"/>
                              </a:cubicBezTo>
                              <a:cubicBezTo>
                                <a:pt x="318654" y="498763"/>
                                <a:pt x="306477" y="514523"/>
                                <a:pt x="307570" y="532014"/>
                              </a:cubicBezTo>
                              <a:cubicBezTo>
                                <a:pt x="316764" y="679119"/>
                                <a:pt x="307171" y="621460"/>
                                <a:pt x="324196" y="706581"/>
                              </a:cubicBezTo>
                              <a:cubicBezTo>
                                <a:pt x="321425" y="731519"/>
                                <a:pt x="325202" y="758099"/>
                                <a:pt x="315883" y="781396"/>
                              </a:cubicBezTo>
                              <a:cubicBezTo>
                                <a:pt x="312629" y="789532"/>
                                <a:pt x="298782" y="785790"/>
                                <a:pt x="290945" y="789709"/>
                              </a:cubicBezTo>
                              <a:cubicBezTo>
                                <a:pt x="282009" y="794177"/>
                                <a:pt x="273526" y="799755"/>
                                <a:pt x="266007" y="806334"/>
                              </a:cubicBezTo>
                              <a:cubicBezTo>
                                <a:pt x="188202" y="874413"/>
                                <a:pt x="255623" y="827112"/>
                                <a:pt x="199505" y="864523"/>
                              </a:cubicBezTo>
                              <a:cubicBezTo>
                                <a:pt x="178610" y="927205"/>
                                <a:pt x="206796" y="849942"/>
                                <a:pt x="174567" y="914400"/>
                              </a:cubicBezTo>
                              <a:cubicBezTo>
                                <a:pt x="168604" y="926327"/>
                                <a:pt x="160605" y="961933"/>
                                <a:pt x="157941" y="972589"/>
                              </a:cubicBezTo>
                              <a:cubicBezTo>
                                <a:pt x="166022" y="996832"/>
                                <a:pt x="168205" y="1007298"/>
                                <a:pt x="182880" y="1030778"/>
                              </a:cubicBezTo>
                              <a:cubicBezTo>
                                <a:pt x="190223" y="1042527"/>
                                <a:pt x="200133" y="1052501"/>
                                <a:pt x="207818" y="1064029"/>
                              </a:cubicBezTo>
                              <a:cubicBezTo>
                                <a:pt x="216780" y="1077472"/>
                                <a:pt x="223062" y="1092667"/>
                                <a:pt x="232756" y="1105592"/>
                              </a:cubicBezTo>
                              <a:cubicBezTo>
                                <a:pt x="239810" y="1114997"/>
                                <a:pt x="250168" y="1121499"/>
                                <a:pt x="257694" y="1130530"/>
                              </a:cubicBezTo>
                              <a:cubicBezTo>
                                <a:pt x="264090" y="1138205"/>
                                <a:pt x="268778" y="1147156"/>
                                <a:pt x="274320" y="1155469"/>
                              </a:cubicBezTo>
                              <a:cubicBezTo>
                                <a:pt x="268778" y="1180407"/>
                                <a:pt x="266424" y="1206275"/>
                                <a:pt x="257694" y="1230283"/>
                              </a:cubicBezTo>
                              <a:cubicBezTo>
                                <a:pt x="251715" y="1246725"/>
                                <a:pt x="217392" y="1257550"/>
                                <a:pt x="207818" y="1263534"/>
                              </a:cubicBezTo>
                              <a:cubicBezTo>
                                <a:pt x="196069" y="1270877"/>
                                <a:pt x="186596" y="1281598"/>
                                <a:pt x="174567" y="1288472"/>
                              </a:cubicBezTo>
                              <a:cubicBezTo>
                                <a:pt x="166959" y="1292819"/>
                                <a:pt x="157466" y="1292866"/>
                                <a:pt x="149629" y="1296785"/>
                              </a:cubicBezTo>
                              <a:cubicBezTo>
                                <a:pt x="92223" y="1325488"/>
                                <a:pt x="160639" y="1304422"/>
                                <a:pt x="91440" y="1321723"/>
                              </a:cubicBezTo>
                              <a:cubicBezTo>
                                <a:pt x="83127" y="1327265"/>
                                <a:pt x="75176" y="1333392"/>
                                <a:pt x="66501" y="1338349"/>
                              </a:cubicBezTo>
                              <a:cubicBezTo>
                                <a:pt x="55742" y="1344497"/>
                                <a:pt x="43561" y="1348100"/>
                                <a:pt x="33250" y="1354974"/>
                              </a:cubicBezTo>
                              <a:cubicBezTo>
                                <a:pt x="19038" y="1364449"/>
                                <a:pt x="8892" y="1383200"/>
                                <a:pt x="0" y="1396538"/>
                              </a:cubicBezTo>
                              <a:cubicBezTo>
                                <a:pt x="15096" y="1532412"/>
                                <a:pt x="-1654" y="1429266"/>
                                <a:pt x="16625" y="1496290"/>
                              </a:cubicBezTo>
                              <a:cubicBezTo>
                                <a:pt x="22637" y="1518334"/>
                                <a:pt x="33250" y="1562792"/>
                                <a:pt x="33250" y="1562792"/>
                              </a:cubicBezTo>
                              <a:lnTo>
                                <a:pt x="24938" y="1687483"/>
                              </a:lnTo>
                            </a:path>
                          </a:pathLst>
                        </a:custGeom>
                        <a:solidFill>
                          <a:srgbClr val="FFFF00"/>
                        </a:solidFill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i-FI"/>
                        </a:p>
                      </p:txBody>
                    </p:sp>
                    <p:sp>
                      <p:nvSpPr>
                        <p:cNvPr id="11" name="Puolivapaa piirto 10"/>
                        <p:cNvSpPr/>
                        <p:nvPr/>
                      </p:nvSpPr>
                      <p:spPr>
                        <a:xfrm>
                          <a:off x="7697585" y="1637607"/>
                          <a:ext cx="1172095" cy="1903615"/>
                        </a:xfrm>
                        <a:custGeom>
                          <a:avLst/>
                          <a:gdLst>
                            <a:gd name="connsiteX0" fmla="*/ 0 w 1172095"/>
                            <a:gd name="connsiteY0" fmla="*/ 0 h 1903615"/>
                            <a:gd name="connsiteX1" fmla="*/ 16626 w 1172095"/>
                            <a:gd name="connsiteY1" fmla="*/ 349135 h 1903615"/>
                            <a:gd name="connsiteX2" fmla="*/ 66502 w 1172095"/>
                            <a:gd name="connsiteY2" fmla="*/ 365760 h 1903615"/>
                            <a:gd name="connsiteX3" fmla="*/ 108066 w 1172095"/>
                            <a:gd name="connsiteY3" fmla="*/ 382386 h 1903615"/>
                            <a:gd name="connsiteX4" fmla="*/ 199506 w 1172095"/>
                            <a:gd name="connsiteY4" fmla="*/ 415637 h 1903615"/>
                            <a:gd name="connsiteX5" fmla="*/ 266008 w 1172095"/>
                            <a:gd name="connsiteY5" fmla="*/ 465513 h 1903615"/>
                            <a:gd name="connsiteX6" fmla="*/ 249382 w 1172095"/>
                            <a:gd name="connsiteY6" fmla="*/ 640080 h 1903615"/>
                            <a:gd name="connsiteX7" fmla="*/ 182880 w 1172095"/>
                            <a:gd name="connsiteY7" fmla="*/ 714895 h 1903615"/>
                            <a:gd name="connsiteX8" fmla="*/ 116379 w 1172095"/>
                            <a:gd name="connsiteY8" fmla="*/ 806335 h 1903615"/>
                            <a:gd name="connsiteX9" fmla="*/ 124691 w 1172095"/>
                            <a:gd name="connsiteY9" fmla="*/ 847898 h 1903615"/>
                            <a:gd name="connsiteX10" fmla="*/ 149630 w 1172095"/>
                            <a:gd name="connsiteY10" fmla="*/ 872837 h 1903615"/>
                            <a:gd name="connsiteX11" fmla="*/ 232757 w 1172095"/>
                            <a:gd name="connsiteY11" fmla="*/ 931026 h 1903615"/>
                            <a:gd name="connsiteX12" fmla="*/ 340822 w 1172095"/>
                            <a:gd name="connsiteY12" fmla="*/ 989215 h 1903615"/>
                            <a:gd name="connsiteX13" fmla="*/ 423950 w 1172095"/>
                            <a:gd name="connsiteY13" fmla="*/ 1014153 h 1903615"/>
                            <a:gd name="connsiteX14" fmla="*/ 581891 w 1172095"/>
                            <a:gd name="connsiteY14" fmla="*/ 1064029 h 1903615"/>
                            <a:gd name="connsiteX15" fmla="*/ 665019 w 1172095"/>
                            <a:gd name="connsiteY15" fmla="*/ 1080655 h 1903615"/>
                            <a:gd name="connsiteX16" fmla="*/ 781397 w 1172095"/>
                            <a:gd name="connsiteY16" fmla="*/ 1113906 h 1903615"/>
                            <a:gd name="connsiteX17" fmla="*/ 839586 w 1172095"/>
                            <a:gd name="connsiteY17" fmla="*/ 1130531 h 1903615"/>
                            <a:gd name="connsiteX18" fmla="*/ 864524 w 1172095"/>
                            <a:gd name="connsiteY18" fmla="*/ 1147157 h 1903615"/>
                            <a:gd name="connsiteX19" fmla="*/ 856211 w 1172095"/>
                            <a:gd name="connsiteY19" fmla="*/ 1188720 h 1903615"/>
                            <a:gd name="connsiteX20" fmla="*/ 839586 w 1172095"/>
                            <a:gd name="connsiteY20" fmla="*/ 1246909 h 1903615"/>
                            <a:gd name="connsiteX21" fmla="*/ 822960 w 1172095"/>
                            <a:gd name="connsiteY21" fmla="*/ 1280160 h 1903615"/>
                            <a:gd name="connsiteX22" fmla="*/ 798022 w 1172095"/>
                            <a:gd name="connsiteY22" fmla="*/ 1330037 h 1903615"/>
                            <a:gd name="connsiteX23" fmla="*/ 789710 w 1172095"/>
                            <a:gd name="connsiteY23" fmla="*/ 1354975 h 1903615"/>
                            <a:gd name="connsiteX24" fmla="*/ 773084 w 1172095"/>
                            <a:gd name="connsiteY24" fmla="*/ 1379913 h 1903615"/>
                            <a:gd name="connsiteX25" fmla="*/ 764771 w 1172095"/>
                            <a:gd name="connsiteY25" fmla="*/ 1413164 h 1903615"/>
                            <a:gd name="connsiteX26" fmla="*/ 756459 w 1172095"/>
                            <a:gd name="connsiteY26" fmla="*/ 1438102 h 1903615"/>
                            <a:gd name="connsiteX27" fmla="*/ 764771 w 1172095"/>
                            <a:gd name="connsiteY27" fmla="*/ 1496291 h 1903615"/>
                            <a:gd name="connsiteX28" fmla="*/ 831273 w 1172095"/>
                            <a:gd name="connsiteY28" fmla="*/ 1554480 h 1903615"/>
                            <a:gd name="connsiteX29" fmla="*/ 847899 w 1172095"/>
                            <a:gd name="connsiteY29" fmla="*/ 1571106 h 1903615"/>
                            <a:gd name="connsiteX30" fmla="*/ 872837 w 1172095"/>
                            <a:gd name="connsiteY30" fmla="*/ 1604357 h 1903615"/>
                            <a:gd name="connsiteX31" fmla="*/ 906088 w 1172095"/>
                            <a:gd name="connsiteY31" fmla="*/ 1654233 h 1903615"/>
                            <a:gd name="connsiteX32" fmla="*/ 914400 w 1172095"/>
                            <a:gd name="connsiteY32" fmla="*/ 1679171 h 1903615"/>
                            <a:gd name="connsiteX33" fmla="*/ 931026 w 1172095"/>
                            <a:gd name="connsiteY33" fmla="*/ 1695797 h 1903615"/>
                            <a:gd name="connsiteX34" fmla="*/ 997528 w 1172095"/>
                            <a:gd name="connsiteY34" fmla="*/ 1745673 h 1903615"/>
                            <a:gd name="connsiteX35" fmla="*/ 1064030 w 1172095"/>
                            <a:gd name="connsiteY35" fmla="*/ 1787237 h 1903615"/>
                            <a:gd name="connsiteX36" fmla="*/ 1138844 w 1172095"/>
                            <a:gd name="connsiteY36" fmla="*/ 1845426 h 1903615"/>
                            <a:gd name="connsiteX37" fmla="*/ 1147157 w 1172095"/>
                            <a:gd name="connsiteY37" fmla="*/ 1870364 h 1903615"/>
                            <a:gd name="connsiteX38" fmla="*/ 1172095 w 1172095"/>
                            <a:gd name="connsiteY38" fmla="*/ 1903615 h 190361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1172095" h="1903615">
                              <a:moveTo>
                                <a:pt x="0" y="0"/>
                              </a:moveTo>
                              <a:cubicBezTo>
                                <a:pt x="5542" y="116378"/>
                                <a:pt x="-4216" y="234504"/>
                                <a:pt x="16626" y="349135"/>
                              </a:cubicBezTo>
                              <a:cubicBezTo>
                                <a:pt x="19761" y="366377"/>
                                <a:pt x="50032" y="359771"/>
                                <a:pt x="66502" y="365760"/>
                              </a:cubicBezTo>
                              <a:cubicBezTo>
                                <a:pt x="80526" y="370859"/>
                                <a:pt x="94042" y="377287"/>
                                <a:pt x="108066" y="382386"/>
                              </a:cubicBezTo>
                              <a:cubicBezTo>
                                <a:pt x="128437" y="389794"/>
                                <a:pt x="178847" y="404369"/>
                                <a:pt x="199506" y="415637"/>
                              </a:cubicBezTo>
                              <a:cubicBezTo>
                                <a:pt x="240862" y="438195"/>
                                <a:pt x="241152" y="440659"/>
                                <a:pt x="266008" y="465513"/>
                              </a:cubicBezTo>
                              <a:cubicBezTo>
                                <a:pt x="284063" y="537738"/>
                                <a:pt x="284083" y="518626"/>
                                <a:pt x="249382" y="640080"/>
                              </a:cubicBezTo>
                              <a:cubicBezTo>
                                <a:pt x="243795" y="659636"/>
                                <a:pt x="190249" y="705070"/>
                                <a:pt x="182880" y="714895"/>
                              </a:cubicBezTo>
                              <a:cubicBezTo>
                                <a:pt x="127010" y="789389"/>
                                <a:pt x="148374" y="758342"/>
                                <a:pt x="116379" y="806335"/>
                              </a:cubicBezTo>
                              <a:cubicBezTo>
                                <a:pt x="119150" y="820189"/>
                                <a:pt x="118372" y="835261"/>
                                <a:pt x="124691" y="847898"/>
                              </a:cubicBezTo>
                              <a:cubicBezTo>
                                <a:pt x="129949" y="858413"/>
                                <a:pt x="140704" y="865186"/>
                                <a:pt x="149630" y="872837"/>
                              </a:cubicBezTo>
                              <a:cubicBezTo>
                                <a:pt x="168017" y="888598"/>
                                <a:pt x="215843" y="920618"/>
                                <a:pt x="232757" y="931026"/>
                              </a:cubicBezTo>
                              <a:cubicBezTo>
                                <a:pt x="249835" y="941536"/>
                                <a:pt x="318599" y="980881"/>
                                <a:pt x="340822" y="989215"/>
                              </a:cubicBezTo>
                              <a:cubicBezTo>
                                <a:pt x="367909" y="999373"/>
                                <a:pt x="396363" y="1005442"/>
                                <a:pt x="423950" y="1014153"/>
                              </a:cubicBezTo>
                              <a:cubicBezTo>
                                <a:pt x="478688" y="1031439"/>
                                <a:pt x="525882" y="1050027"/>
                                <a:pt x="581891" y="1064029"/>
                              </a:cubicBezTo>
                              <a:cubicBezTo>
                                <a:pt x="609305" y="1070883"/>
                                <a:pt x="637605" y="1073801"/>
                                <a:pt x="665019" y="1080655"/>
                              </a:cubicBezTo>
                              <a:cubicBezTo>
                                <a:pt x="704159" y="1090440"/>
                                <a:pt x="742604" y="1102822"/>
                                <a:pt x="781397" y="1113906"/>
                              </a:cubicBezTo>
                              <a:lnTo>
                                <a:pt x="839586" y="1130531"/>
                              </a:lnTo>
                              <a:cubicBezTo>
                                <a:pt x="847899" y="1136073"/>
                                <a:pt x="861779" y="1137551"/>
                                <a:pt x="864524" y="1147157"/>
                              </a:cubicBezTo>
                              <a:cubicBezTo>
                                <a:pt x="868405" y="1160742"/>
                                <a:pt x="859276" y="1174928"/>
                                <a:pt x="856211" y="1188720"/>
                              </a:cubicBezTo>
                              <a:cubicBezTo>
                                <a:pt x="852965" y="1203328"/>
                                <a:pt x="845997" y="1231951"/>
                                <a:pt x="839586" y="1246909"/>
                              </a:cubicBezTo>
                              <a:cubicBezTo>
                                <a:pt x="834704" y="1258299"/>
                                <a:pt x="827841" y="1268770"/>
                                <a:pt x="822960" y="1280160"/>
                              </a:cubicBezTo>
                              <a:cubicBezTo>
                                <a:pt x="802309" y="1328346"/>
                                <a:pt x="829976" y="1282107"/>
                                <a:pt x="798022" y="1330037"/>
                              </a:cubicBezTo>
                              <a:cubicBezTo>
                                <a:pt x="795251" y="1338350"/>
                                <a:pt x="793629" y="1347138"/>
                                <a:pt x="789710" y="1354975"/>
                              </a:cubicBezTo>
                              <a:cubicBezTo>
                                <a:pt x="785242" y="1363911"/>
                                <a:pt x="777020" y="1370730"/>
                                <a:pt x="773084" y="1379913"/>
                              </a:cubicBezTo>
                              <a:cubicBezTo>
                                <a:pt x="768583" y="1390414"/>
                                <a:pt x="767910" y="1402179"/>
                                <a:pt x="764771" y="1413164"/>
                              </a:cubicBezTo>
                              <a:cubicBezTo>
                                <a:pt x="762364" y="1421589"/>
                                <a:pt x="759230" y="1429789"/>
                                <a:pt x="756459" y="1438102"/>
                              </a:cubicBezTo>
                              <a:cubicBezTo>
                                <a:pt x="759230" y="1457498"/>
                                <a:pt x="759141" y="1477524"/>
                                <a:pt x="764771" y="1496291"/>
                              </a:cubicBezTo>
                              <a:cubicBezTo>
                                <a:pt x="774864" y="1529936"/>
                                <a:pt x="808317" y="1531524"/>
                                <a:pt x="831273" y="1554480"/>
                              </a:cubicBezTo>
                              <a:cubicBezTo>
                                <a:pt x="836815" y="1560022"/>
                                <a:pt x="842882" y="1565085"/>
                                <a:pt x="847899" y="1571106"/>
                              </a:cubicBezTo>
                              <a:cubicBezTo>
                                <a:pt x="856768" y="1581749"/>
                                <a:pt x="864892" y="1593007"/>
                                <a:pt x="872837" y="1604357"/>
                              </a:cubicBezTo>
                              <a:cubicBezTo>
                                <a:pt x="884295" y="1620726"/>
                                <a:pt x="906088" y="1654233"/>
                                <a:pt x="906088" y="1654233"/>
                              </a:cubicBezTo>
                              <a:cubicBezTo>
                                <a:pt x="908859" y="1662546"/>
                                <a:pt x="909892" y="1671657"/>
                                <a:pt x="914400" y="1679171"/>
                              </a:cubicBezTo>
                              <a:cubicBezTo>
                                <a:pt x="918432" y="1685892"/>
                                <a:pt x="924906" y="1690901"/>
                                <a:pt x="931026" y="1695797"/>
                              </a:cubicBezTo>
                              <a:cubicBezTo>
                                <a:pt x="952663" y="1713107"/>
                                <a:pt x="977935" y="1726080"/>
                                <a:pt x="997528" y="1745673"/>
                              </a:cubicBezTo>
                              <a:cubicBezTo>
                                <a:pt x="1046248" y="1794393"/>
                                <a:pt x="994758" y="1749452"/>
                                <a:pt x="1064030" y="1787237"/>
                              </a:cubicBezTo>
                              <a:cubicBezTo>
                                <a:pt x="1107779" y="1811100"/>
                                <a:pt x="1109137" y="1815719"/>
                                <a:pt x="1138844" y="1845426"/>
                              </a:cubicBezTo>
                              <a:cubicBezTo>
                                <a:pt x="1141615" y="1853739"/>
                                <a:pt x="1143238" y="1862527"/>
                                <a:pt x="1147157" y="1870364"/>
                              </a:cubicBezTo>
                              <a:cubicBezTo>
                                <a:pt x="1156557" y="1889164"/>
                                <a:pt x="1160404" y="1891924"/>
                                <a:pt x="1172095" y="1903615"/>
                              </a:cubicBezTo>
                            </a:path>
                          </a:pathLst>
                        </a:custGeom>
                        <a:solidFill>
                          <a:srgbClr val="FFFF00"/>
                        </a:solidFill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i-FI"/>
                        </a:p>
                      </p:txBody>
                    </p:sp>
                    <p:sp>
                      <p:nvSpPr>
                        <p:cNvPr id="12" name="Puolivapaa piirto 11"/>
                        <p:cNvSpPr/>
                        <p:nvPr/>
                      </p:nvSpPr>
                      <p:spPr>
                        <a:xfrm>
                          <a:off x="7996844" y="1338349"/>
                          <a:ext cx="2502131" cy="1113906"/>
                        </a:xfrm>
                        <a:custGeom>
                          <a:avLst/>
                          <a:gdLst>
                            <a:gd name="connsiteX0" fmla="*/ 0 w 2502131"/>
                            <a:gd name="connsiteY0" fmla="*/ 0 h 1113906"/>
                            <a:gd name="connsiteX1" fmla="*/ 74814 w 2502131"/>
                            <a:gd name="connsiteY1" fmla="*/ 16626 h 1113906"/>
                            <a:gd name="connsiteX2" fmla="*/ 99752 w 2502131"/>
                            <a:gd name="connsiteY2" fmla="*/ 33251 h 1113906"/>
                            <a:gd name="connsiteX3" fmla="*/ 166254 w 2502131"/>
                            <a:gd name="connsiteY3" fmla="*/ 116378 h 1113906"/>
                            <a:gd name="connsiteX4" fmla="*/ 182880 w 2502131"/>
                            <a:gd name="connsiteY4" fmla="*/ 166255 h 1113906"/>
                            <a:gd name="connsiteX5" fmla="*/ 191192 w 2502131"/>
                            <a:gd name="connsiteY5" fmla="*/ 199506 h 1113906"/>
                            <a:gd name="connsiteX6" fmla="*/ 207818 w 2502131"/>
                            <a:gd name="connsiteY6" fmla="*/ 216131 h 1113906"/>
                            <a:gd name="connsiteX7" fmla="*/ 257694 w 2502131"/>
                            <a:gd name="connsiteY7" fmla="*/ 315884 h 1113906"/>
                            <a:gd name="connsiteX8" fmla="*/ 290945 w 2502131"/>
                            <a:gd name="connsiteY8" fmla="*/ 349135 h 1113906"/>
                            <a:gd name="connsiteX9" fmla="*/ 315883 w 2502131"/>
                            <a:gd name="connsiteY9" fmla="*/ 357447 h 1113906"/>
                            <a:gd name="connsiteX10" fmla="*/ 349134 w 2502131"/>
                            <a:gd name="connsiteY10" fmla="*/ 374073 h 1113906"/>
                            <a:gd name="connsiteX11" fmla="*/ 423949 w 2502131"/>
                            <a:gd name="connsiteY11" fmla="*/ 382386 h 1113906"/>
                            <a:gd name="connsiteX12" fmla="*/ 648392 w 2502131"/>
                            <a:gd name="connsiteY12" fmla="*/ 390698 h 1113906"/>
                            <a:gd name="connsiteX13" fmla="*/ 673331 w 2502131"/>
                            <a:gd name="connsiteY13" fmla="*/ 399011 h 1113906"/>
                            <a:gd name="connsiteX14" fmla="*/ 698269 w 2502131"/>
                            <a:gd name="connsiteY14" fmla="*/ 415636 h 1113906"/>
                            <a:gd name="connsiteX15" fmla="*/ 731520 w 2502131"/>
                            <a:gd name="connsiteY15" fmla="*/ 432262 h 1113906"/>
                            <a:gd name="connsiteX16" fmla="*/ 748145 w 2502131"/>
                            <a:gd name="connsiteY16" fmla="*/ 457200 h 1113906"/>
                            <a:gd name="connsiteX17" fmla="*/ 773083 w 2502131"/>
                            <a:gd name="connsiteY17" fmla="*/ 473826 h 1113906"/>
                            <a:gd name="connsiteX18" fmla="*/ 781396 w 2502131"/>
                            <a:gd name="connsiteY18" fmla="*/ 498764 h 1113906"/>
                            <a:gd name="connsiteX19" fmla="*/ 814647 w 2502131"/>
                            <a:gd name="connsiteY19" fmla="*/ 540327 h 1113906"/>
                            <a:gd name="connsiteX20" fmla="*/ 822960 w 2502131"/>
                            <a:gd name="connsiteY20" fmla="*/ 565266 h 1113906"/>
                            <a:gd name="connsiteX21" fmla="*/ 931025 w 2502131"/>
                            <a:gd name="connsiteY21" fmla="*/ 623455 h 1113906"/>
                            <a:gd name="connsiteX22" fmla="*/ 1346661 w 2502131"/>
                            <a:gd name="connsiteY22" fmla="*/ 631767 h 1113906"/>
                            <a:gd name="connsiteX23" fmla="*/ 1396538 w 2502131"/>
                            <a:gd name="connsiteY23" fmla="*/ 673331 h 1113906"/>
                            <a:gd name="connsiteX24" fmla="*/ 1413163 w 2502131"/>
                            <a:gd name="connsiteY24" fmla="*/ 698269 h 1113906"/>
                            <a:gd name="connsiteX25" fmla="*/ 1438101 w 2502131"/>
                            <a:gd name="connsiteY25" fmla="*/ 723207 h 1113906"/>
                            <a:gd name="connsiteX26" fmla="*/ 1471352 w 2502131"/>
                            <a:gd name="connsiteY26" fmla="*/ 781396 h 1113906"/>
                            <a:gd name="connsiteX27" fmla="*/ 1537854 w 2502131"/>
                            <a:gd name="connsiteY27" fmla="*/ 864524 h 1113906"/>
                            <a:gd name="connsiteX28" fmla="*/ 1571105 w 2502131"/>
                            <a:gd name="connsiteY28" fmla="*/ 872836 h 1113906"/>
                            <a:gd name="connsiteX29" fmla="*/ 1596043 w 2502131"/>
                            <a:gd name="connsiteY29" fmla="*/ 881149 h 1113906"/>
                            <a:gd name="connsiteX30" fmla="*/ 1637607 w 2502131"/>
                            <a:gd name="connsiteY30" fmla="*/ 889462 h 1113906"/>
                            <a:gd name="connsiteX31" fmla="*/ 1911927 w 2502131"/>
                            <a:gd name="connsiteY31" fmla="*/ 881149 h 1113906"/>
                            <a:gd name="connsiteX32" fmla="*/ 2011680 w 2502131"/>
                            <a:gd name="connsiteY32" fmla="*/ 864524 h 1113906"/>
                            <a:gd name="connsiteX33" fmla="*/ 2094807 w 2502131"/>
                            <a:gd name="connsiteY33" fmla="*/ 872836 h 1113906"/>
                            <a:gd name="connsiteX34" fmla="*/ 2136371 w 2502131"/>
                            <a:gd name="connsiteY34" fmla="*/ 914400 h 1113906"/>
                            <a:gd name="connsiteX35" fmla="*/ 2152996 w 2502131"/>
                            <a:gd name="connsiteY35" fmla="*/ 964276 h 1113906"/>
                            <a:gd name="connsiteX36" fmla="*/ 2169621 w 2502131"/>
                            <a:gd name="connsiteY36" fmla="*/ 980902 h 1113906"/>
                            <a:gd name="connsiteX37" fmla="*/ 2219498 w 2502131"/>
                            <a:gd name="connsiteY37" fmla="*/ 1072342 h 1113906"/>
                            <a:gd name="connsiteX38" fmla="*/ 2244436 w 2502131"/>
                            <a:gd name="connsiteY38" fmla="*/ 1097280 h 1113906"/>
                            <a:gd name="connsiteX39" fmla="*/ 2269374 w 2502131"/>
                            <a:gd name="connsiteY39" fmla="*/ 1113906 h 1113906"/>
                            <a:gd name="connsiteX40" fmla="*/ 2419003 w 2502131"/>
                            <a:gd name="connsiteY40" fmla="*/ 1097280 h 1113906"/>
                            <a:gd name="connsiteX41" fmla="*/ 2452254 w 2502131"/>
                            <a:gd name="connsiteY41" fmla="*/ 1080655 h 1113906"/>
                            <a:gd name="connsiteX42" fmla="*/ 2502131 w 2502131"/>
                            <a:gd name="connsiteY42" fmla="*/ 1072342 h 11139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502131" h="1113906">
                              <a:moveTo>
                                <a:pt x="0" y="0"/>
                              </a:moveTo>
                              <a:cubicBezTo>
                                <a:pt x="19159" y="3193"/>
                                <a:pt x="54349" y="6393"/>
                                <a:pt x="74814" y="16626"/>
                              </a:cubicBezTo>
                              <a:cubicBezTo>
                                <a:pt x="83750" y="21094"/>
                                <a:pt x="92167" y="26749"/>
                                <a:pt x="99752" y="33251"/>
                              </a:cubicBezTo>
                              <a:cubicBezTo>
                                <a:pt x="120939" y="51412"/>
                                <a:pt x="157697" y="90707"/>
                                <a:pt x="166254" y="116378"/>
                              </a:cubicBezTo>
                              <a:cubicBezTo>
                                <a:pt x="171796" y="133004"/>
                                <a:pt x="178630" y="149253"/>
                                <a:pt x="182880" y="166255"/>
                              </a:cubicBezTo>
                              <a:cubicBezTo>
                                <a:pt x="185651" y="177339"/>
                                <a:pt x="186083" y="189287"/>
                                <a:pt x="191192" y="199506"/>
                              </a:cubicBezTo>
                              <a:cubicBezTo>
                                <a:pt x="194697" y="206516"/>
                                <a:pt x="202276" y="210589"/>
                                <a:pt x="207818" y="216131"/>
                              </a:cubicBezTo>
                              <a:cubicBezTo>
                                <a:pt x="221340" y="256697"/>
                                <a:pt x="225465" y="283655"/>
                                <a:pt x="257694" y="315884"/>
                              </a:cubicBezTo>
                              <a:cubicBezTo>
                                <a:pt x="268778" y="326968"/>
                                <a:pt x="276075" y="344179"/>
                                <a:pt x="290945" y="349135"/>
                              </a:cubicBezTo>
                              <a:cubicBezTo>
                                <a:pt x="299258" y="351906"/>
                                <a:pt x="307829" y="353995"/>
                                <a:pt x="315883" y="357447"/>
                              </a:cubicBezTo>
                              <a:cubicBezTo>
                                <a:pt x="327273" y="362328"/>
                                <a:pt x="337059" y="371286"/>
                                <a:pt x="349134" y="374073"/>
                              </a:cubicBezTo>
                              <a:cubicBezTo>
                                <a:pt x="373583" y="379715"/>
                                <a:pt x="398896" y="380994"/>
                                <a:pt x="423949" y="382386"/>
                              </a:cubicBezTo>
                              <a:cubicBezTo>
                                <a:pt x="498699" y="386539"/>
                                <a:pt x="573578" y="387927"/>
                                <a:pt x="648392" y="390698"/>
                              </a:cubicBezTo>
                              <a:cubicBezTo>
                                <a:pt x="656705" y="393469"/>
                                <a:pt x="665493" y="395092"/>
                                <a:pt x="673331" y="399011"/>
                              </a:cubicBezTo>
                              <a:cubicBezTo>
                                <a:pt x="682267" y="403479"/>
                                <a:pt x="689595" y="410679"/>
                                <a:pt x="698269" y="415636"/>
                              </a:cubicBezTo>
                              <a:cubicBezTo>
                                <a:pt x="709028" y="421784"/>
                                <a:pt x="720436" y="426720"/>
                                <a:pt x="731520" y="432262"/>
                              </a:cubicBezTo>
                              <a:cubicBezTo>
                                <a:pt x="737062" y="440575"/>
                                <a:pt x="741081" y="450136"/>
                                <a:pt x="748145" y="457200"/>
                              </a:cubicBezTo>
                              <a:cubicBezTo>
                                <a:pt x="755209" y="464265"/>
                                <a:pt x="766842" y="466025"/>
                                <a:pt x="773083" y="473826"/>
                              </a:cubicBezTo>
                              <a:cubicBezTo>
                                <a:pt x="778557" y="480668"/>
                                <a:pt x="777477" y="490927"/>
                                <a:pt x="781396" y="498764"/>
                              </a:cubicBezTo>
                              <a:cubicBezTo>
                                <a:pt x="791883" y="519739"/>
                                <a:pt x="799182" y="524863"/>
                                <a:pt x="814647" y="540327"/>
                              </a:cubicBezTo>
                              <a:cubicBezTo>
                                <a:pt x="817418" y="548640"/>
                                <a:pt x="817580" y="558349"/>
                                <a:pt x="822960" y="565266"/>
                              </a:cubicBezTo>
                              <a:cubicBezTo>
                                <a:pt x="863706" y="617654"/>
                                <a:pt x="868714" y="621269"/>
                                <a:pt x="931025" y="623455"/>
                              </a:cubicBezTo>
                              <a:cubicBezTo>
                                <a:pt x="1069513" y="628314"/>
                                <a:pt x="1208116" y="628996"/>
                                <a:pt x="1346661" y="631767"/>
                              </a:cubicBezTo>
                              <a:cubicBezTo>
                                <a:pt x="1362821" y="643887"/>
                                <a:pt x="1383330" y="656821"/>
                                <a:pt x="1396538" y="673331"/>
                              </a:cubicBezTo>
                              <a:cubicBezTo>
                                <a:pt x="1402779" y="681132"/>
                                <a:pt x="1406767" y="690594"/>
                                <a:pt x="1413163" y="698269"/>
                              </a:cubicBezTo>
                              <a:cubicBezTo>
                                <a:pt x="1420689" y="707300"/>
                                <a:pt x="1430575" y="714176"/>
                                <a:pt x="1438101" y="723207"/>
                              </a:cubicBezTo>
                              <a:cubicBezTo>
                                <a:pt x="1458641" y="747856"/>
                                <a:pt x="1453929" y="752358"/>
                                <a:pt x="1471352" y="781396"/>
                              </a:cubicBezTo>
                              <a:cubicBezTo>
                                <a:pt x="1476387" y="789788"/>
                                <a:pt x="1519429" y="859918"/>
                                <a:pt x="1537854" y="864524"/>
                              </a:cubicBezTo>
                              <a:cubicBezTo>
                                <a:pt x="1548938" y="867295"/>
                                <a:pt x="1560120" y="869697"/>
                                <a:pt x="1571105" y="872836"/>
                              </a:cubicBezTo>
                              <a:cubicBezTo>
                                <a:pt x="1579530" y="875243"/>
                                <a:pt x="1587542" y="879024"/>
                                <a:pt x="1596043" y="881149"/>
                              </a:cubicBezTo>
                              <a:cubicBezTo>
                                <a:pt x="1609750" y="884576"/>
                                <a:pt x="1623752" y="886691"/>
                                <a:pt x="1637607" y="889462"/>
                              </a:cubicBezTo>
                              <a:lnTo>
                                <a:pt x="1911927" y="881149"/>
                              </a:lnTo>
                              <a:cubicBezTo>
                                <a:pt x="1976886" y="878056"/>
                                <a:pt x="1969420" y="878609"/>
                                <a:pt x="2011680" y="864524"/>
                              </a:cubicBezTo>
                              <a:cubicBezTo>
                                <a:pt x="2039389" y="867295"/>
                                <a:pt x="2068952" y="862494"/>
                                <a:pt x="2094807" y="872836"/>
                              </a:cubicBezTo>
                              <a:cubicBezTo>
                                <a:pt x="2112999" y="880113"/>
                                <a:pt x="2136371" y="914400"/>
                                <a:pt x="2136371" y="914400"/>
                              </a:cubicBezTo>
                              <a:cubicBezTo>
                                <a:pt x="2141913" y="931025"/>
                                <a:pt x="2140605" y="951884"/>
                                <a:pt x="2152996" y="964276"/>
                              </a:cubicBezTo>
                              <a:cubicBezTo>
                                <a:pt x="2158538" y="969818"/>
                                <a:pt x="2165589" y="974182"/>
                                <a:pt x="2169621" y="980902"/>
                              </a:cubicBezTo>
                              <a:cubicBezTo>
                                <a:pt x="2185850" y="1007951"/>
                                <a:pt x="2197787" y="1046289"/>
                                <a:pt x="2219498" y="1072342"/>
                              </a:cubicBezTo>
                              <a:cubicBezTo>
                                <a:pt x="2227024" y="1081373"/>
                                <a:pt x="2235405" y="1089754"/>
                                <a:pt x="2244436" y="1097280"/>
                              </a:cubicBezTo>
                              <a:cubicBezTo>
                                <a:pt x="2252111" y="1103676"/>
                                <a:pt x="2261061" y="1108364"/>
                                <a:pt x="2269374" y="1113906"/>
                              </a:cubicBezTo>
                              <a:cubicBezTo>
                                <a:pt x="2319250" y="1108364"/>
                                <a:pt x="2369629" y="1106257"/>
                                <a:pt x="2419003" y="1097280"/>
                              </a:cubicBezTo>
                              <a:cubicBezTo>
                                <a:pt x="2431195" y="1095063"/>
                                <a:pt x="2440864" y="1085536"/>
                                <a:pt x="2452254" y="1080655"/>
                              </a:cubicBezTo>
                              <a:cubicBezTo>
                                <a:pt x="2477785" y="1069713"/>
                                <a:pt x="2475349" y="1072342"/>
                                <a:pt x="2502131" y="1072342"/>
                              </a:cubicBezTo>
                            </a:path>
                          </a:pathLst>
                        </a:custGeom>
                        <a:solidFill>
                          <a:srgbClr val="FFFF00"/>
                        </a:solidFill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i-FI"/>
                        </a:p>
                      </p:txBody>
                    </p:sp>
                    <p:sp>
                      <p:nvSpPr>
                        <p:cNvPr id="13" name="Puolivapaa piirto 12"/>
                        <p:cNvSpPr/>
                        <p:nvPr/>
                      </p:nvSpPr>
                      <p:spPr>
                        <a:xfrm>
                          <a:off x="5769033" y="324196"/>
                          <a:ext cx="1379912" cy="665019"/>
                        </a:xfrm>
                        <a:custGeom>
                          <a:avLst/>
                          <a:gdLst>
                            <a:gd name="connsiteX0" fmla="*/ 1379912 w 1379912"/>
                            <a:gd name="connsiteY0" fmla="*/ 665019 h 665019"/>
                            <a:gd name="connsiteX1" fmla="*/ 1280160 w 1379912"/>
                            <a:gd name="connsiteY1" fmla="*/ 590204 h 665019"/>
                            <a:gd name="connsiteX2" fmla="*/ 1255222 w 1379912"/>
                            <a:gd name="connsiteY2" fmla="*/ 581891 h 665019"/>
                            <a:gd name="connsiteX3" fmla="*/ 1238596 w 1379912"/>
                            <a:gd name="connsiteY3" fmla="*/ 532015 h 665019"/>
                            <a:gd name="connsiteX4" fmla="*/ 1230283 w 1379912"/>
                            <a:gd name="connsiteY4" fmla="*/ 507077 h 665019"/>
                            <a:gd name="connsiteX5" fmla="*/ 1221971 w 1379912"/>
                            <a:gd name="connsiteY5" fmla="*/ 473826 h 665019"/>
                            <a:gd name="connsiteX6" fmla="*/ 1197032 w 1379912"/>
                            <a:gd name="connsiteY6" fmla="*/ 432262 h 665019"/>
                            <a:gd name="connsiteX7" fmla="*/ 1122218 w 1379912"/>
                            <a:gd name="connsiteY7" fmla="*/ 415637 h 665019"/>
                            <a:gd name="connsiteX8" fmla="*/ 939338 w 1379912"/>
                            <a:gd name="connsiteY8" fmla="*/ 407324 h 665019"/>
                            <a:gd name="connsiteX9" fmla="*/ 889462 w 1379912"/>
                            <a:gd name="connsiteY9" fmla="*/ 390699 h 665019"/>
                            <a:gd name="connsiteX10" fmla="*/ 864523 w 1379912"/>
                            <a:gd name="connsiteY10" fmla="*/ 382386 h 665019"/>
                            <a:gd name="connsiteX11" fmla="*/ 822960 w 1379912"/>
                            <a:gd name="connsiteY11" fmla="*/ 340822 h 665019"/>
                            <a:gd name="connsiteX12" fmla="*/ 764771 w 1379912"/>
                            <a:gd name="connsiteY12" fmla="*/ 282633 h 665019"/>
                            <a:gd name="connsiteX13" fmla="*/ 731520 w 1379912"/>
                            <a:gd name="connsiteY13" fmla="*/ 249382 h 665019"/>
                            <a:gd name="connsiteX14" fmla="*/ 714894 w 1379912"/>
                            <a:gd name="connsiteY14" fmla="*/ 232757 h 665019"/>
                            <a:gd name="connsiteX15" fmla="*/ 407323 w 1379912"/>
                            <a:gd name="connsiteY15" fmla="*/ 232757 h 665019"/>
                            <a:gd name="connsiteX16" fmla="*/ 382385 w 1379912"/>
                            <a:gd name="connsiteY16" fmla="*/ 224444 h 665019"/>
                            <a:gd name="connsiteX17" fmla="*/ 365760 w 1379912"/>
                            <a:gd name="connsiteY17" fmla="*/ 199506 h 665019"/>
                            <a:gd name="connsiteX18" fmla="*/ 349134 w 1379912"/>
                            <a:gd name="connsiteY18" fmla="*/ 182880 h 665019"/>
                            <a:gd name="connsiteX19" fmla="*/ 340822 w 1379912"/>
                            <a:gd name="connsiteY19" fmla="*/ 157942 h 665019"/>
                            <a:gd name="connsiteX20" fmla="*/ 315883 w 1379912"/>
                            <a:gd name="connsiteY20" fmla="*/ 108066 h 665019"/>
                            <a:gd name="connsiteX21" fmla="*/ 290945 w 1379912"/>
                            <a:gd name="connsiteY21" fmla="*/ 58189 h 665019"/>
                            <a:gd name="connsiteX22" fmla="*/ 108065 w 1379912"/>
                            <a:gd name="connsiteY22" fmla="*/ 49877 h 665019"/>
                            <a:gd name="connsiteX23" fmla="*/ 41563 w 1379912"/>
                            <a:gd name="connsiteY23" fmla="*/ 33251 h 665019"/>
                            <a:gd name="connsiteX24" fmla="*/ 16625 w 1379912"/>
                            <a:gd name="connsiteY24" fmla="*/ 16626 h 665019"/>
                            <a:gd name="connsiteX25" fmla="*/ 0 w 1379912"/>
                            <a:gd name="connsiteY25" fmla="*/ 0 h 6650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</a:cxnLst>
                          <a:rect l="l" t="t" r="r" b="b"/>
                          <a:pathLst>
                            <a:path w="1379912" h="665019">
                              <a:moveTo>
                                <a:pt x="1379912" y="665019"/>
                              </a:moveTo>
                              <a:cubicBezTo>
                                <a:pt x="1363701" y="651509"/>
                                <a:pt x="1302788" y="597747"/>
                                <a:pt x="1280160" y="590204"/>
                              </a:cubicBezTo>
                              <a:lnTo>
                                <a:pt x="1255222" y="581891"/>
                              </a:lnTo>
                              <a:lnTo>
                                <a:pt x="1238596" y="532015"/>
                              </a:lnTo>
                              <a:cubicBezTo>
                                <a:pt x="1235825" y="523702"/>
                                <a:pt x="1232408" y="515578"/>
                                <a:pt x="1230283" y="507077"/>
                              </a:cubicBezTo>
                              <a:cubicBezTo>
                                <a:pt x="1227512" y="495993"/>
                                <a:pt x="1225110" y="484811"/>
                                <a:pt x="1221971" y="473826"/>
                              </a:cubicBezTo>
                              <a:cubicBezTo>
                                <a:pt x="1216560" y="454887"/>
                                <a:pt x="1215041" y="443068"/>
                                <a:pt x="1197032" y="432262"/>
                              </a:cubicBezTo>
                              <a:cubicBezTo>
                                <a:pt x="1182233" y="423382"/>
                                <a:pt x="1130479" y="416227"/>
                                <a:pt x="1122218" y="415637"/>
                              </a:cubicBezTo>
                              <a:cubicBezTo>
                                <a:pt x="1061350" y="411289"/>
                                <a:pt x="1000298" y="410095"/>
                                <a:pt x="939338" y="407324"/>
                              </a:cubicBezTo>
                              <a:lnTo>
                                <a:pt x="889462" y="390699"/>
                              </a:lnTo>
                              <a:lnTo>
                                <a:pt x="864523" y="382386"/>
                              </a:lnTo>
                              <a:cubicBezTo>
                                <a:pt x="831275" y="332513"/>
                                <a:pt x="867292" y="379612"/>
                                <a:pt x="822960" y="340822"/>
                              </a:cubicBezTo>
                              <a:cubicBezTo>
                                <a:pt x="822914" y="340782"/>
                                <a:pt x="776426" y="294288"/>
                                <a:pt x="764771" y="282633"/>
                              </a:cubicBezTo>
                              <a:lnTo>
                                <a:pt x="731520" y="249382"/>
                              </a:lnTo>
                              <a:lnTo>
                                <a:pt x="714894" y="232757"/>
                              </a:lnTo>
                              <a:cubicBezTo>
                                <a:pt x="573956" y="246850"/>
                                <a:pt x="614742" y="246585"/>
                                <a:pt x="407323" y="232757"/>
                              </a:cubicBezTo>
                              <a:cubicBezTo>
                                <a:pt x="398580" y="232174"/>
                                <a:pt x="390698" y="227215"/>
                                <a:pt x="382385" y="224444"/>
                              </a:cubicBezTo>
                              <a:cubicBezTo>
                                <a:pt x="376843" y="216131"/>
                                <a:pt x="372001" y="207307"/>
                                <a:pt x="365760" y="199506"/>
                              </a:cubicBezTo>
                              <a:cubicBezTo>
                                <a:pt x="360864" y="193386"/>
                                <a:pt x="353166" y="189601"/>
                                <a:pt x="349134" y="182880"/>
                              </a:cubicBezTo>
                              <a:cubicBezTo>
                                <a:pt x="344626" y="175366"/>
                                <a:pt x="344741" y="165779"/>
                                <a:pt x="340822" y="157942"/>
                              </a:cubicBezTo>
                              <a:cubicBezTo>
                                <a:pt x="316535" y="109367"/>
                                <a:pt x="329812" y="156818"/>
                                <a:pt x="315883" y="108066"/>
                              </a:cubicBezTo>
                              <a:cubicBezTo>
                                <a:pt x="313493" y="99699"/>
                                <a:pt x="310283" y="60606"/>
                                <a:pt x="290945" y="58189"/>
                              </a:cubicBezTo>
                              <a:cubicBezTo>
                                <a:pt x="230393" y="50620"/>
                                <a:pt x="169025" y="52648"/>
                                <a:pt x="108065" y="49877"/>
                              </a:cubicBezTo>
                              <a:cubicBezTo>
                                <a:pt x="92256" y="46715"/>
                                <a:pt x="58604" y="41771"/>
                                <a:pt x="41563" y="33251"/>
                              </a:cubicBezTo>
                              <a:cubicBezTo>
                                <a:pt x="32627" y="28783"/>
                                <a:pt x="24426" y="22867"/>
                                <a:pt x="16625" y="16626"/>
                              </a:cubicBezTo>
                              <a:cubicBezTo>
                                <a:pt x="10505" y="11730"/>
                                <a:pt x="0" y="0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FFFF00"/>
                        </a:solidFill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i-FI"/>
                        </a:p>
                      </p:txBody>
                    </p:sp>
                    <p:sp>
                      <p:nvSpPr>
                        <p:cNvPr id="14" name="Puolivapaa piirto 13"/>
                        <p:cNvSpPr/>
                        <p:nvPr/>
                      </p:nvSpPr>
                      <p:spPr>
                        <a:xfrm>
                          <a:off x="7647709" y="174567"/>
                          <a:ext cx="1014153" cy="548640"/>
                        </a:xfrm>
                        <a:custGeom>
                          <a:avLst/>
                          <a:gdLst>
                            <a:gd name="connsiteX0" fmla="*/ 0 w 1014153"/>
                            <a:gd name="connsiteY0" fmla="*/ 548640 h 548640"/>
                            <a:gd name="connsiteX1" fmla="*/ 33251 w 1014153"/>
                            <a:gd name="connsiteY1" fmla="*/ 507077 h 548640"/>
                            <a:gd name="connsiteX2" fmla="*/ 83127 w 1014153"/>
                            <a:gd name="connsiteY2" fmla="*/ 473826 h 548640"/>
                            <a:gd name="connsiteX3" fmla="*/ 133004 w 1014153"/>
                            <a:gd name="connsiteY3" fmla="*/ 465513 h 548640"/>
                            <a:gd name="connsiteX4" fmla="*/ 282633 w 1014153"/>
                            <a:gd name="connsiteY4" fmla="*/ 440575 h 548640"/>
                            <a:gd name="connsiteX5" fmla="*/ 299258 w 1014153"/>
                            <a:gd name="connsiteY5" fmla="*/ 423949 h 548640"/>
                            <a:gd name="connsiteX6" fmla="*/ 315884 w 1014153"/>
                            <a:gd name="connsiteY6" fmla="*/ 374073 h 548640"/>
                            <a:gd name="connsiteX7" fmla="*/ 332509 w 1014153"/>
                            <a:gd name="connsiteY7" fmla="*/ 315884 h 548640"/>
                            <a:gd name="connsiteX8" fmla="*/ 340822 w 1014153"/>
                            <a:gd name="connsiteY8" fmla="*/ 290946 h 548640"/>
                            <a:gd name="connsiteX9" fmla="*/ 357447 w 1014153"/>
                            <a:gd name="connsiteY9" fmla="*/ 232757 h 548640"/>
                            <a:gd name="connsiteX10" fmla="*/ 374073 w 1014153"/>
                            <a:gd name="connsiteY10" fmla="*/ 216131 h 548640"/>
                            <a:gd name="connsiteX11" fmla="*/ 390698 w 1014153"/>
                            <a:gd name="connsiteY11" fmla="*/ 191193 h 548640"/>
                            <a:gd name="connsiteX12" fmla="*/ 440575 w 1014153"/>
                            <a:gd name="connsiteY12" fmla="*/ 174568 h 548640"/>
                            <a:gd name="connsiteX13" fmla="*/ 507076 w 1014153"/>
                            <a:gd name="connsiteY13" fmla="*/ 182880 h 548640"/>
                            <a:gd name="connsiteX14" fmla="*/ 581891 w 1014153"/>
                            <a:gd name="connsiteY14" fmla="*/ 207818 h 548640"/>
                            <a:gd name="connsiteX15" fmla="*/ 631767 w 1014153"/>
                            <a:gd name="connsiteY15" fmla="*/ 216131 h 548640"/>
                            <a:gd name="connsiteX16" fmla="*/ 723207 w 1014153"/>
                            <a:gd name="connsiteY16" fmla="*/ 207818 h 548640"/>
                            <a:gd name="connsiteX17" fmla="*/ 756458 w 1014153"/>
                            <a:gd name="connsiteY17" fmla="*/ 141317 h 548640"/>
                            <a:gd name="connsiteX18" fmla="*/ 764771 w 1014153"/>
                            <a:gd name="connsiteY18" fmla="*/ 116378 h 548640"/>
                            <a:gd name="connsiteX19" fmla="*/ 789709 w 1014153"/>
                            <a:gd name="connsiteY19" fmla="*/ 99753 h 548640"/>
                            <a:gd name="connsiteX20" fmla="*/ 806335 w 1014153"/>
                            <a:gd name="connsiteY20" fmla="*/ 74815 h 548640"/>
                            <a:gd name="connsiteX21" fmla="*/ 831273 w 1014153"/>
                            <a:gd name="connsiteY21" fmla="*/ 66502 h 548640"/>
                            <a:gd name="connsiteX22" fmla="*/ 914400 w 1014153"/>
                            <a:gd name="connsiteY22" fmla="*/ 58189 h 548640"/>
                            <a:gd name="connsiteX23" fmla="*/ 1014153 w 1014153"/>
                            <a:gd name="connsiteY23" fmla="*/ 8313 h 548640"/>
                            <a:gd name="connsiteX24" fmla="*/ 1014153 w 1014153"/>
                            <a:gd name="connsiteY24" fmla="*/ 0 h 5486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</a:cxnLst>
                          <a:rect l="l" t="t" r="r" b="b"/>
                          <a:pathLst>
                            <a:path w="1014153" h="548640">
                              <a:moveTo>
                                <a:pt x="0" y="548640"/>
                              </a:moveTo>
                              <a:cubicBezTo>
                                <a:pt x="13186" y="509084"/>
                                <a:pt x="-932" y="534424"/>
                                <a:pt x="33251" y="507077"/>
                              </a:cubicBezTo>
                              <a:cubicBezTo>
                                <a:pt x="58610" y="486789"/>
                                <a:pt x="42910" y="485891"/>
                                <a:pt x="83127" y="473826"/>
                              </a:cubicBezTo>
                              <a:cubicBezTo>
                                <a:pt x="99271" y="468983"/>
                                <a:pt x="116335" y="468013"/>
                                <a:pt x="133004" y="465513"/>
                              </a:cubicBezTo>
                              <a:cubicBezTo>
                                <a:pt x="269815" y="444992"/>
                                <a:pt x="208706" y="459057"/>
                                <a:pt x="282633" y="440575"/>
                              </a:cubicBezTo>
                              <a:cubicBezTo>
                                <a:pt x="288175" y="435033"/>
                                <a:pt x="295753" y="430959"/>
                                <a:pt x="299258" y="423949"/>
                              </a:cubicBezTo>
                              <a:cubicBezTo>
                                <a:pt x="307095" y="408274"/>
                                <a:pt x="310342" y="390698"/>
                                <a:pt x="315884" y="374073"/>
                              </a:cubicBezTo>
                              <a:cubicBezTo>
                                <a:pt x="335810" y="314294"/>
                                <a:pt x="311638" y="388932"/>
                                <a:pt x="332509" y="315884"/>
                              </a:cubicBezTo>
                              <a:cubicBezTo>
                                <a:pt x="334916" y="307459"/>
                                <a:pt x="338415" y="299371"/>
                                <a:pt x="340822" y="290946"/>
                              </a:cubicBezTo>
                              <a:cubicBezTo>
                                <a:pt x="342797" y="284034"/>
                                <a:pt x="352013" y="241813"/>
                                <a:pt x="357447" y="232757"/>
                              </a:cubicBezTo>
                              <a:cubicBezTo>
                                <a:pt x="361479" y="226036"/>
                                <a:pt x="369177" y="222251"/>
                                <a:pt x="374073" y="216131"/>
                              </a:cubicBezTo>
                              <a:cubicBezTo>
                                <a:pt x="380314" y="208330"/>
                                <a:pt x="382226" y="196488"/>
                                <a:pt x="390698" y="191193"/>
                              </a:cubicBezTo>
                              <a:cubicBezTo>
                                <a:pt x="405559" y="181905"/>
                                <a:pt x="440575" y="174568"/>
                                <a:pt x="440575" y="174568"/>
                              </a:cubicBezTo>
                              <a:cubicBezTo>
                                <a:pt x="462742" y="177339"/>
                                <a:pt x="485040" y="179207"/>
                                <a:pt x="507076" y="182880"/>
                              </a:cubicBezTo>
                              <a:cubicBezTo>
                                <a:pt x="565227" y="192572"/>
                                <a:pt x="516104" y="189876"/>
                                <a:pt x="581891" y="207818"/>
                              </a:cubicBezTo>
                              <a:cubicBezTo>
                                <a:pt x="598152" y="212253"/>
                                <a:pt x="615142" y="213360"/>
                                <a:pt x="631767" y="216131"/>
                              </a:cubicBezTo>
                              <a:cubicBezTo>
                                <a:pt x="662247" y="213360"/>
                                <a:pt x="693385" y="214700"/>
                                <a:pt x="723207" y="207818"/>
                              </a:cubicBezTo>
                              <a:cubicBezTo>
                                <a:pt x="744165" y="202982"/>
                                <a:pt x="755377" y="144561"/>
                                <a:pt x="756458" y="141317"/>
                              </a:cubicBezTo>
                              <a:cubicBezTo>
                                <a:pt x="759229" y="133004"/>
                                <a:pt x="757480" y="121239"/>
                                <a:pt x="764771" y="116378"/>
                              </a:cubicBezTo>
                              <a:lnTo>
                                <a:pt x="789709" y="99753"/>
                              </a:lnTo>
                              <a:cubicBezTo>
                                <a:pt x="795251" y="91440"/>
                                <a:pt x="798534" y="81056"/>
                                <a:pt x="806335" y="74815"/>
                              </a:cubicBezTo>
                              <a:cubicBezTo>
                                <a:pt x="813177" y="69341"/>
                                <a:pt x="822613" y="67834"/>
                                <a:pt x="831273" y="66502"/>
                              </a:cubicBezTo>
                              <a:cubicBezTo>
                                <a:pt x="858796" y="62267"/>
                                <a:pt x="886691" y="60960"/>
                                <a:pt x="914400" y="58189"/>
                              </a:cubicBezTo>
                              <a:cubicBezTo>
                                <a:pt x="924085" y="55768"/>
                                <a:pt x="1014153" y="45369"/>
                                <a:pt x="1014153" y="8313"/>
                              </a:cubicBezTo>
                              <a:lnTo>
                                <a:pt x="1014153" y="0"/>
                              </a:lnTo>
                            </a:path>
                          </a:pathLst>
                        </a:custGeom>
                        <a:solidFill>
                          <a:srgbClr val="FFFF00"/>
                        </a:solidFill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i-FI"/>
                        </a:p>
                      </p:txBody>
                    </p:sp>
                    <p:sp>
                      <p:nvSpPr>
                        <p:cNvPr id="15" name="Puolivapaa piirto 14"/>
                        <p:cNvSpPr/>
                        <p:nvPr/>
                      </p:nvSpPr>
                      <p:spPr>
                        <a:xfrm>
                          <a:off x="7922029" y="922713"/>
                          <a:ext cx="1729047" cy="157942"/>
                        </a:xfrm>
                        <a:custGeom>
                          <a:avLst/>
                          <a:gdLst>
                            <a:gd name="connsiteX0" fmla="*/ 0 w 1729047"/>
                            <a:gd name="connsiteY0" fmla="*/ 33251 h 157942"/>
                            <a:gd name="connsiteX1" fmla="*/ 41564 w 1729047"/>
                            <a:gd name="connsiteY1" fmla="*/ 58189 h 157942"/>
                            <a:gd name="connsiteX2" fmla="*/ 83127 w 1729047"/>
                            <a:gd name="connsiteY2" fmla="*/ 49876 h 157942"/>
                            <a:gd name="connsiteX3" fmla="*/ 133004 w 1729047"/>
                            <a:gd name="connsiteY3" fmla="*/ 58189 h 157942"/>
                            <a:gd name="connsiteX4" fmla="*/ 157942 w 1729047"/>
                            <a:gd name="connsiteY4" fmla="*/ 83127 h 157942"/>
                            <a:gd name="connsiteX5" fmla="*/ 224444 w 1729047"/>
                            <a:gd name="connsiteY5" fmla="*/ 99752 h 157942"/>
                            <a:gd name="connsiteX6" fmla="*/ 274320 w 1729047"/>
                            <a:gd name="connsiteY6" fmla="*/ 116378 h 157942"/>
                            <a:gd name="connsiteX7" fmla="*/ 307571 w 1729047"/>
                            <a:gd name="connsiteY7" fmla="*/ 124691 h 157942"/>
                            <a:gd name="connsiteX8" fmla="*/ 374073 w 1729047"/>
                            <a:gd name="connsiteY8" fmla="*/ 116378 h 157942"/>
                            <a:gd name="connsiteX9" fmla="*/ 423949 w 1729047"/>
                            <a:gd name="connsiteY9" fmla="*/ 74814 h 157942"/>
                            <a:gd name="connsiteX10" fmla="*/ 448887 w 1729047"/>
                            <a:gd name="connsiteY10" fmla="*/ 66502 h 157942"/>
                            <a:gd name="connsiteX11" fmla="*/ 490451 w 1729047"/>
                            <a:gd name="connsiteY11" fmla="*/ 33251 h 157942"/>
                            <a:gd name="connsiteX12" fmla="*/ 523702 w 1729047"/>
                            <a:gd name="connsiteY12" fmla="*/ 24938 h 157942"/>
                            <a:gd name="connsiteX13" fmla="*/ 590204 w 1729047"/>
                            <a:gd name="connsiteY13" fmla="*/ 0 h 157942"/>
                            <a:gd name="connsiteX14" fmla="*/ 631767 w 1729047"/>
                            <a:gd name="connsiteY14" fmla="*/ 16625 h 157942"/>
                            <a:gd name="connsiteX15" fmla="*/ 706582 w 1729047"/>
                            <a:gd name="connsiteY15" fmla="*/ 99752 h 157942"/>
                            <a:gd name="connsiteX16" fmla="*/ 756458 w 1729047"/>
                            <a:gd name="connsiteY16" fmla="*/ 157942 h 157942"/>
                            <a:gd name="connsiteX17" fmla="*/ 897775 w 1729047"/>
                            <a:gd name="connsiteY17" fmla="*/ 141316 h 157942"/>
                            <a:gd name="connsiteX18" fmla="*/ 947651 w 1729047"/>
                            <a:gd name="connsiteY18" fmla="*/ 116378 h 157942"/>
                            <a:gd name="connsiteX19" fmla="*/ 1005840 w 1729047"/>
                            <a:gd name="connsiteY19" fmla="*/ 66502 h 157942"/>
                            <a:gd name="connsiteX20" fmla="*/ 1030778 w 1729047"/>
                            <a:gd name="connsiteY20" fmla="*/ 58189 h 157942"/>
                            <a:gd name="connsiteX21" fmla="*/ 1072342 w 1729047"/>
                            <a:gd name="connsiteY21" fmla="*/ 24938 h 157942"/>
                            <a:gd name="connsiteX22" fmla="*/ 1122218 w 1729047"/>
                            <a:gd name="connsiteY22" fmla="*/ 41563 h 157942"/>
                            <a:gd name="connsiteX23" fmla="*/ 1188720 w 1729047"/>
                            <a:gd name="connsiteY23" fmla="*/ 83127 h 157942"/>
                            <a:gd name="connsiteX24" fmla="*/ 1221971 w 1729047"/>
                            <a:gd name="connsiteY24" fmla="*/ 91440 h 157942"/>
                            <a:gd name="connsiteX25" fmla="*/ 1246909 w 1729047"/>
                            <a:gd name="connsiteY25" fmla="*/ 99752 h 157942"/>
                            <a:gd name="connsiteX26" fmla="*/ 1388226 w 1729047"/>
                            <a:gd name="connsiteY26" fmla="*/ 83127 h 157942"/>
                            <a:gd name="connsiteX27" fmla="*/ 1438102 w 1729047"/>
                            <a:gd name="connsiteY27" fmla="*/ 66502 h 157942"/>
                            <a:gd name="connsiteX28" fmla="*/ 1454727 w 1729047"/>
                            <a:gd name="connsiteY28" fmla="*/ 49876 h 157942"/>
                            <a:gd name="connsiteX29" fmla="*/ 1479666 w 1729047"/>
                            <a:gd name="connsiteY29" fmla="*/ 41563 h 157942"/>
                            <a:gd name="connsiteX30" fmla="*/ 1554480 w 1729047"/>
                            <a:gd name="connsiteY30" fmla="*/ 83127 h 157942"/>
                            <a:gd name="connsiteX31" fmla="*/ 1604356 w 1729047"/>
                            <a:gd name="connsiteY31" fmla="*/ 99752 h 157942"/>
                            <a:gd name="connsiteX32" fmla="*/ 1645920 w 1729047"/>
                            <a:gd name="connsiteY32" fmla="*/ 91440 h 157942"/>
                            <a:gd name="connsiteX33" fmla="*/ 1687484 w 1729047"/>
                            <a:gd name="connsiteY33" fmla="*/ 58189 h 157942"/>
                            <a:gd name="connsiteX34" fmla="*/ 1712422 w 1729047"/>
                            <a:gd name="connsiteY34" fmla="*/ 49876 h 157942"/>
                            <a:gd name="connsiteX35" fmla="*/ 1729047 w 1729047"/>
                            <a:gd name="connsiteY35" fmla="*/ 41563 h 1579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1729047" h="157942">
                              <a:moveTo>
                                <a:pt x="0" y="33251"/>
                              </a:moveTo>
                              <a:cubicBezTo>
                                <a:pt x="13855" y="41564"/>
                                <a:pt x="25721" y="55020"/>
                                <a:pt x="41564" y="58189"/>
                              </a:cubicBezTo>
                              <a:cubicBezTo>
                                <a:pt x="55418" y="60960"/>
                                <a:pt x="68998" y="49876"/>
                                <a:pt x="83127" y="49876"/>
                              </a:cubicBezTo>
                              <a:cubicBezTo>
                                <a:pt x="99982" y="49876"/>
                                <a:pt x="116378" y="55418"/>
                                <a:pt x="133004" y="58189"/>
                              </a:cubicBezTo>
                              <a:cubicBezTo>
                                <a:pt x="141317" y="66502"/>
                                <a:pt x="148161" y="76606"/>
                                <a:pt x="157942" y="83127"/>
                              </a:cubicBezTo>
                              <a:cubicBezTo>
                                <a:pt x="169586" y="90890"/>
                                <a:pt x="217337" y="97814"/>
                                <a:pt x="224444" y="99752"/>
                              </a:cubicBezTo>
                              <a:cubicBezTo>
                                <a:pt x="241351" y="104363"/>
                                <a:pt x="257319" y="112128"/>
                                <a:pt x="274320" y="116378"/>
                              </a:cubicBezTo>
                              <a:lnTo>
                                <a:pt x="307571" y="124691"/>
                              </a:lnTo>
                              <a:cubicBezTo>
                                <a:pt x="329738" y="121920"/>
                                <a:pt x="352520" y="122256"/>
                                <a:pt x="374073" y="116378"/>
                              </a:cubicBezTo>
                              <a:cubicBezTo>
                                <a:pt x="397085" y="110102"/>
                                <a:pt x="405723" y="86965"/>
                                <a:pt x="423949" y="74814"/>
                              </a:cubicBezTo>
                              <a:cubicBezTo>
                                <a:pt x="431240" y="69954"/>
                                <a:pt x="440574" y="69273"/>
                                <a:pt x="448887" y="66502"/>
                              </a:cubicBezTo>
                              <a:cubicBezTo>
                                <a:pt x="462295" y="53094"/>
                                <a:pt x="472099" y="41116"/>
                                <a:pt x="490451" y="33251"/>
                              </a:cubicBezTo>
                              <a:cubicBezTo>
                                <a:pt x="500952" y="28751"/>
                                <a:pt x="513005" y="28950"/>
                                <a:pt x="523702" y="24938"/>
                              </a:cubicBezTo>
                              <a:cubicBezTo>
                                <a:pt x="610631" y="-7661"/>
                                <a:pt x="504864" y="21333"/>
                                <a:pt x="590204" y="0"/>
                              </a:cubicBezTo>
                              <a:cubicBezTo>
                                <a:pt x="604058" y="5542"/>
                                <a:pt x="619699" y="7849"/>
                                <a:pt x="631767" y="16625"/>
                              </a:cubicBezTo>
                              <a:cubicBezTo>
                                <a:pt x="682649" y="53630"/>
                                <a:pt x="672717" y="61049"/>
                                <a:pt x="706582" y="99752"/>
                              </a:cubicBezTo>
                              <a:cubicBezTo>
                                <a:pt x="763018" y="164249"/>
                                <a:pt x="720864" y="104548"/>
                                <a:pt x="756458" y="157942"/>
                              </a:cubicBezTo>
                              <a:cubicBezTo>
                                <a:pt x="799828" y="154844"/>
                                <a:pt x="854359" y="160612"/>
                                <a:pt x="897775" y="141316"/>
                              </a:cubicBezTo>
                              <a:cubicBezTo>
                                <a:pt x="914761" y="133767"/>
                                <a:pt x="931026" y="124691"/>
                                <a:pt x="947651" y="116378"/>
                              </a:cubicBezTo>
                              <a:cubicBezTo>
                                <a:pt x="966995" y="97033"/>
                                <a:pt x="980402" y="82400"/>
                                <a:pt x="1005840" y="66502"/>
                              </a:cubicBezTo>
                              <a:cubicBezTo>
                                <a:pt x="1013270" y="61858"/>
                                <a:pt x="1022465" y="60960"/>
                                <a:pt x="1030778" y="58189"/>
                              </a:cubicBezTo>
                              <a:cubicBezTo>
                                <a:pt x="1038015" y="50952"/>
                                <a:pt x="1061855" y="24938"/>
                                <a:pt x="1072342" y="24938"/>
                              </a:cubicBezTo>
                              <a:cubicBezTo>
                                <a:pt x="1089867" y="24938"/>
                                <a:pt x="1105593" y="36021"/>
                                <a:pt x="1122218" y="41563"/>
                              </a:cubicBezTo>
                              <a:cubicBezTo>
                                <a:pt x="1148375" y="61181"/>
                                <a:pt x="1158289" y="71715"/>
                                <a:pt x="1188720" y="83127"/>
                              </a:cubicBezTo>
                              <a:cubicBezTo>
                                <a:pt x="1199417" y="87138"/>
                                <a:pt x="1210986" y="88301"/>
                                <a:pt x="1221971" y="91440"/>
                              </a:cubicBezTo>
                              <a:cubicBezTo>
                                <a:pt x="1230396" y="93847"/>
                                <a:pt x="1238596" y="96981"/>
                                <a:pt x="1246909" y="99752"/>
                              </a:cubicBezTo>
                              <a:cubicBezTo>
                                <a:pt x="1294015" y="94210"/>
                                <a:pt x="1341497" y="91254"/>
                                <a:pt x="1388226" y="83127"/>
                              </a:cubicBezTo>
                              <a:cubicBezTo>
                                <a:pt x="1405491" y="80124"/>
                                <a:pt x="1438102" y="66502"/>
                                <a:pt x="1438102" y="66502"/>
                              </a:cubicBezTo>
                              <a:cubicBezTo>
                                <a:pt x="1443644" y="60960"/>
                                <a:pt x="1448007" y="53908"/>
                                <a:pt x="1454727" y="49876"/>
                              </a:cubicBezTo>
                              <a:cubicBezTo>
                                <a:pt x="1462241" y="45368"/>
                                <a:pt x="1470903" y="41563"/>
                                <a:pt x="1479666" y="41563"/>
                              </a:cubicBezTo>
                              <a:cubicBezTo>
                                <a:pt x="1504734" y="41563"/>
                                <a:pt x="1540242" y="78381"/>
                                <a:pt x="1554480" y="83127"/>
                              </a:cubicBezTo>
                              <a:lnTo>
                                <a:pt x="1604356" y="99752"/>
                              </a:lnTo>
                              <a:cubicBezTo>
                                <a:pt x="1618211" y="96981"/>
                                <a:pt x="1632691" y="96401"/>
                                <a:pt x="1645920" y="91440"/>
                              </a:cubicBezTo>
                              <a:cubicBezTo>
                                <a:pt x="1690277" y="74806"/>
                                <a:pt x="1653675" y="78474"/>
                                <a:pt x="1687484" y="58189"/>
                              </a:cubicBezTo>
                              <a:cubicBezTo>
                                <a:pt x="1694998" y="53681"/>
                                <a:pt x="1704286" y="53130"/>
                                <a:pt x="1712422" y="49876"/>
                              </a:cubicBezTo>
                              <a:cubicBezTo>
                                <a:pt x="1718175" y="47575"/>
                                <a:pt x="1723505" y="44334"/>
                                <a:pt x="1729047" y="41563"/>
                              </a:cubicBezTo>
                            </a:path>
                          </a:pathLst>
                        </a:custGeom>
                        <a:solidFill>
                          <a:srgbClr val="FFFF00"/>
                        </a:solidFill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i-FI"/>
                        </a:p>
                      </p:txBody>
                    </p:sp>
                  </p:grpSp>
                  <p:sp>
                    <p:nvSpPr>
                      <p:cNvPr id="17" name="Suorakulmio 16"/>
                      <p:cNvSpPr/>
                      <p:nvPr/>
                    </p:nvSpPr>
                    <p:spPr>
                      <a:xfrm flipV="1">
                        <a:off x="3067396" y="3005051"/>
                        <a:ext cx="581891" cy="1014153"/>
                      </a:xfrm>
                      <a:prstGeom prst="rect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18" name="Suorakulmio 17"/>
                      <p:cNvSpPr/>
                      <p:nvPr/>
                    </p:nvSpPr>
                    <p:spPr>
                      <a:xfrm flipV="1">
                        <a:off x="2003366" y="2693323"/>
                        <a:ext cx="257695" cy="1014153"/>
                      </a:xfrm>
                      <a:prstGeom prst="rect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19" name="Suorakulmio 18"/>
                      <p:cNvSpPr/>
                      <p:nvPr/>
                    </p:nvSpPr>
                    <p:spPr>
                      <a:xfrm>
                        <a:off x="3944389" y="2419003"/>
                        <a:ext cx="457200" cy="1562793"/>
                      </a:xfrm>
                      <a:prstGeom prst="rect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20" name="Suorakulmio 19"/>
                      <p:cNvSpPr/>
                      <p:nvPr/>
                    </p:nvSpPr>
                    <p:spPr>
                      <a:xfrm>
                        <a:off x="3458095" y="1338349"/>
                        <a:ext cx="124690" cy="1666702"/>
                      </a:xfrm>
                      <a:prstGeom prst="rect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</p:grpSp>
                <p:grpSp>
                  <p:nvGrpSpPr>
                    <p:cNvPr id="36" name="Ryhmä 35"/>
                    <p:cNvGrpSpPr/>
                    <p:nvPr/>
                  </p:nvGrpSpPr>
                  <p:grpSpPr>
                    <a:xfrm>
                      <a:off x="219350" y="2351447"/>
                      <a:ext cx="1655170" cy="1630349"/>
                      <a:chOff x="1388638" y="4705003"/>
                      <a:chExt cx="1655170" cy="1630349"/>
                    </a:xfrm>
                  </p:grpSpPr>
                  <p:sp>
                    <p:nvSpPr>
                      <p:cNvPr id="30" name="Puolivapaa piirto 29"/>
                      <p:cNvSpPr/>
                      <p:nvPr/>
                    </p:nvSpPr>
                    <p:spPr>
                      <a:xfrm>
                        <a:off x="2544517" y="4979525"/>
                        <a:ext cx="499291" cy="607046"/>
                      </a:xfrm>
                      <a:custGeom>
                        <a:avLst/>
                        <a:gdLst>
                          <a:gd name="connsiteX0" fmla="*/ 41563 w 499291"/>
                          <a:gd name="connsiteY0" fmla="*/ 291163 h 607046"/>
                          <a:gd name="connsiteX1" fmla="*/ 58189 w 499291"/>
                          <a:gd name="connsiteY1" fmla="*/ 249599 h 607046"/>
                          <a:gd name="connsiteX2" fmla="*/ 41563 w 499291"/>
                          <a:gd name="connsiteY2" fmla="*/ 133221 h 607046"/>
                          <a:gd name="connsiteX3" fmla="*/ 24938 w 499291"/>
                          <a:gd name="connsiteY3" fmla="*/ 108283 h 607046"/>
                          <a:gd name="connsiteX4" fmla="*/ 0 w 499291"/>
                          <a:gd name="connsiteY4" fmla="*/ 16843 h 607046"/>
                          <a:gd name="connsiteX5" fmla="*/ 16625 w 499291"/>
                          <a:gd name="connsiteY5" fmla="*/ 217 h 607046"/>
                          <a:gd name="connsiteX6" fmla="*/ 116378 w 499291"/>
                          <a:gd name="connsiteY6" fmla="*/ 16843 h 607046"/>
                          <a:gd name="connsiteX7" fmla="*/ 141316 w 499291"/>
                          <a:gd name="connsiteY7" fmla="*/ 33468 h 607046"/>
                          <a:gd name="connsiteX8" fmla="*/ 174567 w 499291"/>
                          <a:gd name="connsiteY8" fmla="*/ 75032 h 607046"/>
                          <a:gd name="connsiteX9" fmla="*/ 199505 w 499291"/>
                          <a:gd name="connsiteY9" fmla="*/ 83344 h 607046"/>
                          <a:gd name="connsiteX10" fmla="*/ 349134 w 499291"/>
                          <a:gd name="connsiteY10" fmla="*/ 91657 h 607046"/>
                          <a:gd name="connsiteX11" fmla="*/ 365760 w 499291"/>
                          <a:gd name="connsiteY11" fmla="*/ 108283 h 607046"/>
                          <a:gd name="connsiteX12" fmla="*/ 382385 w 499291"/>
                          <a:gd name="connsiteY12" fmla="*/ 158159 h 607046"/>
                          <a:gd name="connsiteX13" fmla="*/ 415636 w 499291"/>
                          <a:gd name="connsiteY13" fmla="*/ 249599 h 607046"/>
                          <a:gd name="connsiteX14" fmla="*/ 440574 w 499291"/>
                          <a:gd name="connsiteY14" fmla="*/ 257912 h 607046"/>
                          <a:gd name="connsiteX15" fmla="*/ 473825 w 499291"/>
                          <a:gd name="connsiteY15" fmla="*/ 291163 h 607046"/>
                          <a:gd name="connsiteX16" fmla="*/ 490451 w 499291"/>
                          <a:gd name="connsiteY16" fmla="*/ 307788 h 607046"/>
                          <a:gd name="connsiteX17" fmla="*/ 490451 w 499291"/>
                          <a:gd name="connsiteY17" fmla="*/ 374290 h 607046"/>
                          <a:gd name="connsiteX18" fmla="*/ 473825 w 499291"/>
                          <a:gd name="connsiteY18" fmla="*/ 424166 h 607046"/>
                          <a:gd name="connsiteX19" fmla="*/ 465512 w 499291"/>
                          <a:gd name="connsiteY19" fmla="*/ 449104 h 607046"/>
                          <a:gd name="connsiteX20" fmla="*/ 432261 w 499291"/>
                          <a:gd name="connsiteY20" fmla="*/ 482355 h 607046"/>
                          <a:gd name="connsiteX21" fmla="*/ 407323 w 499291"/>
                          <a:gd name="connsiteY21" fmla="*/ 507293 h 607046"/>
                          <a:gd name="connsiteX22" fmla="*/ 382385 w 499291"/>
                          <a:gd name="connsiteY22" fmla="*/ 515606 h 607046"/>
                          <a:gd name="connsiteX23" fmla="*/ 390698 w 499291"/>
                          <a:gd name="connsiteY23" fmla="*/ 557170 h 607046"/>
                          <a:gd name="connsiteX24" fmla="*/ 382385 w 499291"/>
                          <a:gd name="connsiteY24" fmla="*/ 607046 h 607046"/>
                          <a:gd name="connsiteX25" fmla="*/ 224443 w 499291"/>
                          <a:gd name="connsiteY25" fmla="*/ 598733 h 607046"/>
                          <a:gd name="connsiteX26" fmla="*/ 174567 w 499291"/>
                          <a:gd name="connsiteY26" fmla="*/ 582108 h 607046"/>
                          <a:gd name="connsiteX27" fmla="*/ 157941 w 499291"/>
                          <a:gd name="connsiteY27" fmla="*/ 565483 h 607046"/>
                          <a:gd name="connsiteX28" fmla="*/ 141316 w 499291"/>
                          <a:gd name="connsiteY28" fmla="*/ 515606 h 607046"/>
                          <a:gd name="connsiteX29" fmla="*/ 133003 w 499291"/>
                          <a:gd name="connsiteY29" fmla="*/ 449104 h 607046"/>
                          <a:gd name="connsiteX30" fmla="*/ 108065 w 499291"/>
                          <a:gd name="connsiteY30" fmla="*/ 465730 h 607046"/>
                          <a:gd name="connsiteX31" fmla="*/ 58189 w 499291"/>
                          <a:gd name="connsiteY31" fmla="*/ 482355 h 607046"/>
                          <a:gd name="connsiteX32" fmla="*/ 49876 w 499291"/>
                          <a:gd name="connsiteY32" fmla="*/ 324413 h 607046"/>
                          <a:gd name="connsiteX33" fmla="*/ 41563 w 499291"/>
                          <a:gd name="connsiteY33" fmla="*/ 291163 h 607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499291" h="607046">
                            <a:moveTo>
                              <a:pt x="41563" y="291163"/>
                            </a:moveTo>
                            <a:cubicBezTo>
                              <a:pt x="42949" y="278694"/>
                              <a:pt x="57196" y="264488"/>
                              <a:pt x="58189" y="249599"/>
                            </a:cubicBezTo>
                            <a:cubicBezTo>
                              <a:pt x="58838" y="239871"/>
                              <a:pt x="52487" y="158711"/>
                              <a:pt x="41563" y="133221"/>
                            </a:cubicBezTo>
                            <a:cubicBezTo>
                              <a:pt x="37628" y="124038"/>
                              <a:pt x="30480" y="116596"/>
                              <a:pt x="24938" y="108283"/>
                            </a:cubicBezTo>
                            <a:cubicBezTo>
                              <a:pt x="6187" y="33280"/>
                              <a:pt x="15537" y="63458"/>
                              <a:pt x="0" y="16843"/>
                            </a:cubicBezTo>
                            <a:cubicBezTo>
                              <a:pt x="5542" y="11301"/>
                              <a:pt x="8820" y="927"/>
                              <a:pt x="16625" y="217"/>
                            </a:cubicBezTo>
                            <a:cubicBezTo>
                              <a:pt x="32228" y="-1202"/>
                              <a:pt x="91355" y="4331"/>
                              <a:pt x="116378" y="16843"/>
                            </a:cubicBezTo>
                            <a:cubicBezTo>
                              <a:pt x="125314" y="21311"/>
                              <a:pt x="133003" y="27926"/>
                              <a:pt x="141316" y="33468"/>
                            </a:cubicBezTo>
                            <a:cubicBezTo>
                              <a:pt x="148867" y="44795"/>
                              <a:pt x="161405" y="67135"/>
                              <a:pt x="174567" y="75032"/>
                            </a:cubicBezTo>
                            <a:cubicBezTo>
                              <a:pt x="182081" y="79540"/>
                              <a:pt x="190782" y="82513"/>
                              <a:pt x="199505" y="83344"/>
                            </a:cubicBezTo>
                            <a:cubicBezTo>
                              <a:pt x="249233" y="88080"/>
                              <a:pt x="299258" y="88886"/>
                              <a:pt x="349134" y="91657"/>
                            </a:cubicBezTo>
                            <a:cubicBezTo>
                              <a:pt x="354676" y="97199"/>
                              <a:pt x="362255" y="101273"/>
                              <a:pt x="365760" y="108283"/>
                            </a:cubicBezTo>
                            <a:cubicBezTo>
                              <a:pt x="373597" y="123957"/>
                              <a:pt x="382385" y="158159"/>
                              <a:pt x="382385" y="158159"/>
                            </a:cubicBezTo>
                            <a:cubicBezTo>
                              <a:pt x="389545" y="222596"/>
                              <a:pt x="370719" y="227140"/>
                              <a:pt x="415636" y="249599"/>
                            </a:cubicBezTo>
                            <a:cubicBezTo>
                              <a:pt x="423473" y="253518"/>
                              <a:pt x="432261" y="255141"/>
                              <a:pt x="440574" y="257912"/>
                            </a:cubicBezTo>
                            <a:lnTo>
                              <a:pt x="473825" y="291163"/>
                            </a:lnTo>
                            <a:lnTo>
                              <a:pt x="490451" y="307788"/>
                            </a:lnTo>
                            <a:cubicBezTo>
                              <a:pt x="501986" y="342396"/>
                              <a:pt x="502488" y="330154"/>
                              <a:pt x="490451" y="374290"/>
                            </a:cubicBezTo>
                            <a:cubicBezTo>
                              <a:pt x="485840" y="391197"/>
                              <a:pt x="479367" y="407541"/>
                              <a:pt x="473825" y="424166"/>
                            </a:cubicBezTo>
                            <a:cubicBezTo>
                              <a:pt x="471054" y="432479"/>
                              <a:pt x="471708" y="442908"/>
                              <a:pt x="465512" y="449104"/>
                            </a:cubicBezTo>
                            <a:lnTo>
                              <a:pt x="432261" y="482355"/>
                            </a:lnTo>
                            <a:cubicBezTo>
                              <a:pt x="423948" y="490668"/>
                              <a:pt x="418476" y="503575"/>
                              <a:pt x="407323" y="507293"/>
                            </a:cubicBezTo>
                            <a:lnTo>
                              <a:pt x="382385" y="515606"/>
                            </a:lnTo>
                            <a:cubicBezTo>
                              <a:pt x="344517" y="553477"/>
                              <a:pt x="379614" y="507293"/>
                              <a:pt x="390698" y="557170"/>
                            </a:cubicBezTo>
                            <a:cubicBezTo>
                              <a:pt x="394354" y="573623"/>
                              <a:pt x="385156" y="590421"/>
                              <a:pt x="382385" y="607046"/>
                            </a:cubicBezTo>
                            <a:cubicBezTo>
                              <a:pt x="329738" y="604275"/>
                              <a:pt x="276788" y="605014"/>
                              <a:pt x="224443" y="598733"/>
                            </a:cubicBezTo>
                            <a:cubicBezTo>
                              <a:pt x="207043" y="596645"/>
                              <a:pt x="174567" y="582108"/>
                              <a:pt x="174567" y="582108"/>
                            </a:cubicBezTo>
                            <a:cubicBezTo>
                              <a:pt x="169025" y="576566"/>
                              <a:pt x="161446" y="572493"/>
                              <a:pt x="157941" y="565483"/>
                            </a:cubicBezTo>
                            <a:cubicBezTo>
                              <a:pt x="150104" y="549808"/>
                              <a:pt x="141316" y="515606"/>
                              <a:pt x="141316" y="515606"/>
                            </a:cubicBezTo>
                            <a:cubicBezTo>
                              <a:pt x="138545" y="493439"/>
                              <a:pt x="145395" y="467692"/>
                              <a:pt x="133003" y="449104"/>
                            </a:cubicBezTo>
                            <a:cubicBezTo>
                              <a:pt x="127461" y="440791"/>
                              <a:pt x="117195" y="461672"/>
                              <a:pt x="108065" y="465730"/>
                            </a:cubicBezTo>
                            <a:cubicBezTo>
                              <a:pt x="92051" y="472847"/>
                              <a:pt x="58189" y="482355"/>
                              <a:pt x="58189" y="482355"/>
                            </a:cubicBezTo>
                            <a:cubicBezTo>
                              <a:pt x="11422" y="435591"/>
                              <a:pt x="21677" y="454129"/>
                              <a:pt x="49876" y="324413"/>
                            </a:cubicBezTo>
                            <a:cubicBezTo>
                              <a:pt x="54121" y="304888"/>
                              <a:pt x="40177" y="303632"/>
                              <a:pt x="41563" y="291163"/>
                            </a:cubicBezTo>
                            <a:close/>
                          </a:path>
                        </a:pathLst>
                      </a:custGeom>
                      <a:solidFill>
                        <a:srgbClr val="00B05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31" name="Puolivapaa piirto 30"/>
                      <p:cNvSpPr/>
                      <p:nvPr/>
                    </p:nvSpPr>
                    <p:spPr>
                      <a:xfrm>
                        <a:off x="1388638" y="4705003"/>
                        <a:ext cx="407323" cy="673331"/>
                      </a:xfrm>
                      <a:custGeom>
                        <a:avLst/>
                        <a:gdLst>
                          <a:gd name="connsiteX0" fmla="*/ 266007 w 407323"/>
                          <a:gd name="connsiteY0" fmla="*/ 241069 h 673331"/>
                          <a:gd name="connsiteX1" fmla="*/ 241069 w 407323"/>
                          <a:gd name="connsiteY1" fmla="*/ 174567 h 673331"/>
                          <a:gd name="connsiteX2" fmla="*/ 207818 w 407323"/>
                          <a:gd name="connsiteY2" fmla="*/ 141316 h 673331"/>
                          <a:gd name="connsiteX3" fmla="*/ 182880 w 407323"/>
                          <a:gd name="connsiteY3" fmla="*/ 116378 h 673331"/>
                          <a:gd name="connsiteX4" fmla="*/ 149629 w 407323"/>
                          <a:gd name="connsiteY4" fmla="*/ 83127 h 673331"/>
                          <a:gd name="connsiteX5" fmla="*/ 133003 w 407323"/>
                          <a:gd name="connsiteY5" fmla="*/ 49876 h 673331"/>
                          <a:gd name="connsiteX6" fmla="*/ 124691 w 407323"/>
                          <a:gd name="connsiteY6" fmla="*/ 24938 h 673331"/>
                          <a:gd name="connsiteX7" fmla="*/ 108065 w 407323"/>
                          <a:gd name="connsiteY7" fmla="*/ 0 h 673331"/>
                          <a:gd name="connsiteX8" fmla="*/ 91440 w 407323"/>
                          <a:gd name="connsiteY8" fmla="*/ 24938 h 673331"/>
                          <a:gd name="connsiteX9" fmla="*/ 83127 w 407323"/>
                          <a:gd name="connsiteY9" fmla="*/ 49876 h 673331"/>
                          <a:gd name="connsiteX10" fmla="*/ 49876 w 407323"/>
                          <a:gd name="connsiteY10" fmla="*/ 99753 h 673331"/>
                          <a:gd name="connsiteX11" fmla="*/ 33251 w 407323"/>
                          <a:gd name="connsiteY11" fmla="*/ 124691 h 673331"/>
                          <a:gd name="connsiteX12" fmla="*/ 16625 w 407323"/>
                          <a:gd name="connsiteY12" fmla="*/ 232756 h 673331"/>
                          <a:gd name="connsiteX13" fmla="*/ 0 w 407323"/>
                          <a:gd name="connsiteY13" fmla="*/ 249382 h 673331"/>
                          <a:gd name="connsiteX14" fmla="*/ 24938 w 407323"/>
                          <a:gd name="connsiteY14" fmla="*/ 357447 h 673331"/>
                          <a:gd name="connsiteX15" fmla="*/ 33251 w 407323"/>
                          <a:gd name="connsiteY15" fmla="*/ 382385 h 673331"/>
                          <a:gd name="connsiteX16" fmla="*/ 49876 w 407323"/>
                          <a:gd name="connsiteY16" fmla="*/ 399011 h 673331"/>
                          <a:gd name="connsiteX17" fmla="*/ 49876 w 407323"/>
                          <a:gd name="connsiteY17" fmla="*/ 482138 h 673331"/>
                          <a:gd name="connsiteX18" fmla="*/ 58189 w 407323"/>
                          <a:gd name="connsiteY18" fmla="*/ 556953 h 673331"/>
                          <a:gd name="connsiteX19" fmla="*/ 74814 w 407323"/>
                          <a:gd name="connsiteY19" fmla="*/ 581891 h 673331"/>
                          <a:gd name="connsiteX20" fmla="*/ 124691 w 407323"/>
                          <a:gd name="connsiteY20" fmla="*/ 631767 h 673331"/>
                          <a:gd name="connsiteX21" fmla="*/ 141316 w 407323"/>
                          <a:gd name="connsiteY21" fmla="*/ 648393 h 673331"/>
                          <a:gd name="connsiteX22" fmla="*/ 166254 w 407323"/>
                          <a:gd name="connsiteY22" fmla="*/ 673331 h 673331"/>
                          <a:gd name="connsiteX23" fmla="*/ 207818 w 407323"/>
                          <a:gd name="connsiteY23" fmla="*/ 665018 h 673331"/>
                          <a:gd name="connsiteX24" fmla="*/ 257694 w 407323"/>
                          <a:gd name="connsiteY24" fmla="*/ 631767 h 673331"/>
                          <a:gd name="connsiteX25" fmla="*/ 282632 w 407323"/>
                          <a:gd name="connsiteY25" fmla="*/ 623455 h 673331"/>
                          <a:gd name="connsiteX26" fmla="*/ 315883 w 407323"/>
                          <a:gd name="connsiteY26" fmla="*/ 581891 h 673331"/>
                          <a:gd name="connsiteX27" fmla="*/ 332509 w 407323"/>
                          <a:gd name="connsiteY27" fmla="*/ 532015 h 673331"/>
                          <a:gd name="connsiteX28" fmla="*/ 357447 w 407323"/>
                          <a:gd name="connsiteY28" fmla="*/ 482138 h 673331"/>
                          <a:gd name="connsiteX29" fmla="*/ 374072 w 407323"/>
                          <a:gd name="connsiteY29" fmla="*/ 457200 h 673331"/>
                          <a:gd name="connsiteX30" fmla="*/ 374072 w 407323"/>
                          <a:gd name="connsiteY30" fmla="*/ 349135 h 673331"/>
                          <a:gd name="connsiteX31" fmla="*/ 390698 w 407323"/>
                          <a:gd name="connsiteY31" fmla="*/ 324196 h 673331"/>
                          <a:gd name="connsiteX32" fmla="*/ 407323 w 407323"/>
                          <a:gd name="connsiteY32" fmla="*/ 274320 h 673331"/>
                          <a:gd name="connsiteX33" fmla="*/ 382385 w 407323"/>
                          <a:gd name="connsiteY33" fmla="*/ 249382 h 673331"/>
                          <a:gd name="connsiteX34" fmla="*/ 266007 w 407323"/>
                          <a:gd name="connsiteY34" fmla="*/ 241069 h 6733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</a:cxnLst>
                        <a:rect l="l" t="t" r="r" b="b"/>
                        <a:pathLst>
                          <a:path w="407323" h="673331">
                            <a:moveTo>
                              <a:pt x="266007" y="241069"/>
                            </a:moveTo>
                            <a:cubicBezTo>
                              <a:pt x="242454" y="228600"/>
                              <a:pt x="263404" y="200625"/>
                              <a:pt x="241069" y="174567"/>
                            </a:cubicBezTo>
                            <a:cubicBezTo>
                              <a:pt x="230868" y="162666"/>
                              <a:pt x="218902" y="152400"/>
                              <a:pt x="207818" y="141316"/>
                            </a:cubicBezTo>
                            <a:lnTo>
                              <a:pt x="182880" y="116378"/>
                            </a:lnTo>
                            <a:lnTo>
                              <a:pt x="149629" y="83127"/>
                            </a:lnTo>
                            <a:cubicBezTo>
                              <a:pt x="144087" y="72043"/>
                              <a:pt x="137884" y="61266"/>
                              <a:pt x="133003" y="49876"/>
                            </a:cubicBezTo>
                            <a:cubicBezTo>
                              <a:pt x="129551" y="41822"/>
                              <a:pt x="128610" y="32775"/>
                              <a:pt x="124691" y="24938"/>
                            </a:cubicBezTo>
                            <a:cubicBezTo>
                              <a:pt x="120223" y="16002"/>
                              <a:pt x="113607" y="8313"/>
                              <a:pt x="108065" y="0"/>
                            </a:cubicBezTo>
                            <a:cubicBezTo>
                              <a:pt x="102523" y="8313"/>
                              <a:pt x="95908" y="16002"/>
                              <a:pt x="91440" y="24938"/>
                            </a:cubicBezTo>
                            <a:cubicBezTo>
                              <a:pt x="87521" y="32775"/>
                              <a:pt x="87382" y="42216"/>
                              <a:pt x="83127" y="49876"/>
                            </a:cubicBezTo>
                            <a:cubicBezTo>
                              <a:pt x="73423" y="67343"/>
                              <a:pt x="60960" y="83127"/>
                              <a:pt x="49876" y="99753"/>
                            </a:cubicBezTo>
                            <a:lnTo>
                              <a:pt x="33251" y="124691"/>
                            </a:lnTo>
                            <a:cubicBezTo>
                              <a:pt x="32771" y="129496"/>
                              <a:pt x="31005" y="208788"/>
                              <a:pt x="16625" y="232756"/>
                            </a:cubicBezTo>
                            <a:cubicBezTo>
                              <a:pt x="12593" y="239476"/>
                              <a:pt x="5542" y="243840"/>
                              <a:pt x="0" y="249382"/>
                            </a:cubicBezTo>
                            <a:cubicBezTo>
                              <a:pt x="10790" y="324920"/>
                              <a:pt x="2116" y="288983"/>
                              <a:pt x="24938" y="357447"/>
                            </a:cubicBezTo>
                            <a:cubicBezTo>
                              <a:pt x="27709" y="365760"/>
                              <a:pt x="27055" y="376189"/>
                              <a:pt x="33251" y="382385"/>
                            </a:cubicBezTo>
                            <a:lnTo>
                              <a:pt x="49876" y="399011"/>
                            </a:lnTo>
                            <a:cubicBezTo>
                              <a:pt x="69185" y="476245"/>
                              <a:pt x="49876" y="380229"/>
                              <a:pt x="49876" y="482138"/>
                            </a:cubicBezTo>
                            <a:cubicBezTo>
                              <a:pt x="49876" y="507230"/>
                              <a:pt x="52103" y="532610"/>
                              <a:pt x="58189" y="556953"/>
                            </a:cubicBezTo>
                            <a:cubicBezTo>
                              <a:pt x="60612" y="566645"/>
                              <a:pt x="68312" y="574306"/>
                              <a:pt x="74814" y="581891"/>
                            </a:cubicBezTo>
                            <a:cubicBezTo>
                              <a:pt x="74834" y="581914"/>
                              <a:pt x="116367" y="623443"/>
                              <a:pt x="124691" y="631767"/>
                            </a:cubicBezTo>
                            <a:lnTo>
                              <a:pt x="141316" y="648393"/>
                            </a:lnTo>
                            <a:lnTo>
                              <a:pt x="166254" y="673331"/>
                            </a:lnTo>
                            <a:cubicBezTo>
                              <a:pt x="180109" y="670560"/>
                              <a:pt x="194955" y="670865"/>
                              <a:pt x="207818" y="665018"/>
                            </a:cubicBezTo>
                            <a:cubicBezTo>
                              <a:pt x="226008" y="656750"/>
                              <a:pt x="238738" y="638085"/>
                              <a:pt x="257694" y="631767"/>
                            </a:cubicBezTo>
                            <a:lnTo>
                              <a:pt x="282632" y="623455"/>
                            </a:lnTo>
                            <a:cubicBezTo>
                              <a:pt x="296451" y="609636"/>
                              <a:pt x="307493" y="600767"/>
                              <a:pt x="315883" y="581891"/>
                            </a:cubicBezTo>
                            <a:cubicBezTo>
                              <a:pt x="323001" y="565877"/>
                              <a:pt x="322788" y="546597"/>
                              <a:pt x="332509" y="532015"/>
                            </a:cubicBezTo>
                            <a:cubicBezTo>
                              <a:pt x="380158" y="460538"/>
                              <a:pt x="323028" y="550976"/>
                              <a:pt x="357447" y="482138"/>
                            </a:cubicBezTo>
                            <a:cubicBezTo>
                              <a:pt x="361915" y="473202"/>
                              <a:pt x="368530" y="465513"/>
                              <a:pt x="374072" y="457200"/>
                            </a:cubicBezTo>
                            <a:cubicBezTo>
                              <a:pt x="362400" y="410506"/>
                              <a:pt x="358514" y="411366"/>
                              <a:pt x="374072" y="349135"/>
                            </a:cubicBezTo>
                            <a:cubicBezTo>
                              <a:pt x="376495" y="339442"/>
                              <a:pt x="386640" y="333326"/>
                              <a:pt x="390698" y="324196"/>
                            </a:cubicBezTo>
                            <a:cubicBezTo>
                              <a:pt x="397815" y="308182"/>
                              <a:pt x="407323" y="274320"/>
                              <a:pt x="407323" y="274320"/>
                            </a:cubicBezTo>
                            <a:cubicBezTo>
                              <a:pt x="399010" y="266007"/>
                              <a:pt x="392166" y="255903"/>
                              <a:pt x="382385" y="249382"/>
                            </a:cubicBezTo>
                            <a:cubicBezTo>
                              <a:pt x="362029" y="235811"/>
                              <a:pt x="289560" y="253538"/>
                              <a:pt x="266007" y="241069"/>
                            </a:cubicBezTo>
                            <a:close/>
                          </a:path>
                        </a:pathLst>
                      </a:custGeom>
                      <a:solidFill>
                        <a:srgbClr val="00B05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35" name="Puolivapaa piirto 34"/>
                      <p:cNvSpPr/>
                      <p:nvPr/>
                    </p:nvSpPr>
                    <p:spPr>
                      <a:xfrm>
                        <a:off x="1496291" y="5037513"/>
                        <a:ext cx="1297872" cy="1297839"/>
                      </a:xfrm>
                      <a:custGeom>
                        <a:avLst/>
                        <a:gdLst>
                          <a:gd name="connsiteX0" fmla="*/ 523702 w 1297872"/>
                          <a:gd name="connsiteY0" fmla="*/ 1221971 h 1297839"/>
                          <a:gd name="connsiteX1" fmla="*/ 482138 w 1297872"/>
                          <a:gd name="connsiteY1" fmla="*/ 1197032 h 1297839"/>
                          <a:gd name="connsiteX2" fmla="*/ 423949 w 1297872"/>
                          <a:gd name="connsiteY2" fmla="*/ 1155469 h 1297839"/>
                          <a:gd name="connsiteX3" fmla="*/ 399011 w 1297872"/>
                          <a:gd name="connsiteY3" fmla="*/ 1147156 h 1297839"/>
                          <a:gd name="connsiteX4" fmla="*/ 365760 w 1297872"/>
                          <a:gd name="connsiteY4" fmla="*/ 1138843 h 1297839"/>
                          <a:gd name="connsiteX5" fmla="*/ 315884 w 1297872"/>
                          <a:gd name="connsiteY5" fmla="*/ 1122218 h 1297839"/>
                          <a:gd name="connsiteX6" fmla="*/ 299258 w 1297872"/>
                          <a:gd name="connsiteY6" fmla="*/ 1105592 h 1297839"/>
                          <a:gd name="connsiteX7" fmla="*/ 290945 w 1297872"/>
                          <a:gd name="connsiteY7" fmla="*/ 1080654 h 1297839"/>
                          <a:gd name="connsiteX8" fmla="*/ 332509 w 1297872"/>
                          <a:gd name="connsiteY8" fmla="*/ 1022465 h 1297839"/>
                          <a:gd name="connsiteX9" fmla="*/ 357447 w 1297872"/>
                          <a:gd name="connsiteY9" fmla="*/ 1014152 h 1297839"/>
                          <a:gd name="connsiteX10" fmla="*/ 374073 w 1297872"/>
                          <a:gd name="connsiteY10" fmla="*/ 997527 h 1297839"/>
                          <a:gd name="connsiteX11" fmla="*/ 423949 w 1297872"/>
                          <a:gd name="connsiteY11" fmla="*/ 964276 h 1297839"/>
                          <a:gd name="connsiteX12" fmla="*/ 440574 w 1297872"/>
                          <a:gd name="connsiteY12" fmla="*/ 939338 h 1297839"/>
                          <a:gd name="connsiteX13" fmla="*/ 473825 w 1297872"/>
                          <a:gd name="connsiteY13" fmla="*/ 897774 h 1297839"/>
                          <a:gd name="connsiteX14" fmla="*/ 490451 w 1297872"/>
                          <a:gd name="connsiteY14" fmla="*/ 847898 h 1297839"/>
                          <a:gd name="connsiteX15" fmla="*/ 498764 w 1297872"/>
                          <a:gd name="connsiteY15" fmla="*/ 773083 h 1297839"/>
                          <a:gd name="connsiteX16" fmla="*/ 507076 w 1297872"/>
                          <a:gd name="connsiteY16" fmla="*/ 581891 h 1297839"/>
                          <a:gd name="connsiteX17" fmla="*/ 523702 w 1297872"/>
                          <a:gd name="connsiteY17" fmla="*/ 532014 h 1297839"/>
                          <a:gd name="connsiteX18" fmla="*/ 532014 w 1297872"/>
                          <a:gd name="connsiteY18" fmla="*/ 507076 h 1297839"/>
                          <a:gd name="connsiteX19" fmla="*/ 540327 w 1297872"/>
                          <a:gd name="connsiteY19" fmla="*/ 482138 h 1297839"/>
                          <a:gd name="connsiteX20" fmla="*/ 548640 w 1297872"/>
                          <a:gd name="connsiteY20" fmla="*/ 448887 h 1297839"/>
                          <a:gd name="connsiteX21" fmla="*/ 556953 w 1297872"/>
                          <a:gd name="connsiteY21" fmla="*/ 374072 h 1297839"/>
                          <a:gd name="connsiteX22" fmla="*/ 532014 w 1297872"/>
                          <a:gd name="connsiteY22" fmla="*/ 241069 h 1297839"/>
                          <a:gd name="connsiteX23" fmla="*/ 523702 w 1297872"/>
                          <a:gd name="connsiteY23" fmla="*/ 216131 h 1297839"/>
                          <a:gd name="connsiteX24" fmla="*/ 490451 w 1297872"/>
                          <a:gd name="connsiteY24" fmla="*/ 174567 h 1297839"/>
                          <a:gd name="connsiteX25" fmla="*/ 457200 w 1297872"/>
                          <a:gd name="connsiteY25" fmla="*/ 141316 h 1297839"/>
                          <a:gd name="connsiteX26" fmla="*/ 440574 w 1297872"/>
                          <a:gd name="connsiteY26" fmla="*/ 124691 h 1297839"/>
                          <a:gd name="connsiteX27" fmla="*/ 399011 w 1297872"/>
                          <a:gd name="connsiteY27" fmla="*/ 91440 h 1297839"/>
                          <a:gd name="connsiteX28" fmla="*/ 374073 w 1297872"/>
                          <a:gd name="connsiteY28" fmla="*/ 83127 h 1297839"/>
                          <a:gd name="connsiteX29" fmla="*/ 357447 w 1297872"/>
                          <a:gd name="connsiteY29" fmla="*/ 66502 h 1297839"/>
                          <a:gd name="connsiteX30" fmla="*/ 199505 w 1297872"/>
                          <a:gd name="connsiteY30" fmla="*/ 66502 h 1297839"/>
                          <a:gd name="connsiteX31" fmla="*/ 174567 w 1297872"/>
                          <a:gd name="connsiteY31" fmla="*/ 83127 h 1297839"/>
                          <a:gd name="connsiteX32" fmla="*/ 149629 w 1297872"/>
                          <a:gd name="connsiteY32" fmla="*/ 91440 h 1297839"/>
                          <a:gd name="connsiteX33" fmla="*/ 99753 w 1297872"/>
                          <a:gd name="connsiteY33" fmla="*/ 124691 h 1297839"/>
                          <a:gd name="connsiteX34" fmla="*/ 66502 w 1297872"/>
                          <a:gd name="connsiteY34" fmla="*/ 157942 h 1297839"/>
                          <a:gd name="connsiteX35" fmla="*/ 49876 w 1297872"/>
                          <a:gd name="connsiteY35" fmla="*/ 174567 h 1297839"/>
                          <a:gd name="connsiteX36" fmla="*/ 41564 w 1297872"/>
                          <a:gd name="connsiteY36" fmla="*/ 199505 h 1297839"/>
                          <a:gd name="connsiteX37" fmla="*/ 16625 w 1297872"/>
                          <a:gd name="connsiteY37" fmla="*/ 207818 h 1297839"/>
                          <a:gd name="connsiteX38" fmla="*/ 8313 w 1297872"/>
                          <a:gd name="connsiteY38" fmla="*/ 149629 h 1297839"/>
                          <a:gd name="connsiteX39" fmla="*/ 0 w 1297872"/>
                          <a:gd name="connsiteY39" fmla="*/ 116378 h 1297839"/>
                          <a:gd name="connsiteX40" fmla="*/ 24938 w 1297872"/>
                          <a:gd name="connsiteY40" fmla="*/ 108065 h 1297839"/>
                          <a:gd name="connsiteX41" fmla="*/ 124691 w 1297872"/>
                          <a:gd name="connsiteY41" fmla="*/ 99752 h 1297839"/>
                          <a:gd name="connsiteX42" fmla="*/ 149629 w 1297872"/>
                          <a:gd name="connsiteY42" fmla="*/ 83127 h 1297839"/>
                          <a:gd name="connsiteX43" fmla="*/ 174567 w 1297872"/>
                          <a:gd name="connsiteY43" fmla="*/ 74814 h 1297839"/>
                          <a:gd name="connsiteX44" fmla="*/ 199505 w 1297872"/>
                          <a:gd name="connsiteY44" fmla="*/ 58189 h 1297839"/>
                          <a:gd name="connsiteX45" fmla="*/ 249382 w 1297872"/>
                          <a:gd name="connsiteY45" fmla="*/ 41563 h 1297839"/>
                          <a:gd name="connsiteX46" fmla="*/ 324196 w 1297872"/>
                          <a:gd name="connsiteY46" fmla="*/ 8312 h 1297839"/>
                          <a:gd name="connsiteX47" fmla="*/ 349134 w 1297872"/>
                          <a:gd name="connsiteY47" fmla="*/ 0 h 1297839"/>
                          <a:gd name="connsiteX48" fmla="*/ 440574 w 1297872"/>
                          <a:gd name="connsiteY48" fmla="*/ 8312 h 1297839"/>
                          <a:gd name="connsiteX49" fmla="*/ 490451 w 1297872"/>
                          <a:gd name="connsiteY49" fmla="*/ 41563 h 1297839"/>
                          <a:gd name="connsiteX50" fmla="*/ 507076 w 1297872"/>
                          <a:gd name="connsiteY50" fmla="*/ 66502 h 1297839"/>
                          <a:gd name="connsiteX51" fmla="*/ 532014 w 1297872"/>
                          <a:gd name="connsiteY51" fmla="*/ 83127 h 1297839"/>
                          <a:gd name="connsiteX52" fmla="*/ 565265 w 1297872"/>
                          <a:gd name="connsiteY52" fmla="*/ 116378 h 1297839"/>
                          <a:gd name="connsiteX53" fmla="*/ 581891 w 1297872"/>
                          <a:gd name="connsiteY53" fmla="*/ 133003 h 1297839"/>
                          <a:gd name="connsiteX54" fmla="*/ 615142 w 1297872"/>
                          <a:gd name="connsiteY54" fmla="*/ 182880 h 1297839"/>
                          <a:gd name="connsiteX55" fmla="*/ 640080 w 1297872"/>
                          <a:gd name="connsiteY55" fmla="*/ 224443 h 1297839"/>
                          <a:gd name="connsiteX56" fmla="*/ 665018 w 1297872"/>
                          <a:gd name="connsiteY56" fmla="*/ 315883 h 1297839"/>
                          <a:gd name="connsiteX57" fmla="*/ 673331 w 1297872"/>
                          <a:gd name="connsiteY57" fmla="*/ 340822 h 1297839"/>
                          <a:gd name="connsiteX58" fmla="*/ 681644 w 1297872"/>
                          <a:gd name="connsiteY58" fmla="*/ 390698 h 1297839"/>
                          <a:gd name="connsiteX59" fmla="*/ 714894 w 1297872"/>
                          <a:gd name="connsiteY59" fmla="*/ 432262 h 1297839"/>
                          <a:gd name="connsiteX60" fmla="*/ 922713 w 1297872"/>
                          <a:gd name="connsiteY60" fmla="*/ 423949 h 1297839"/>
                          <a:gd name="connsiteX61" fmla="*/ 972589 w 1297872"/>
                          <a:gd name="connsiteY61" fmla="*/ 390698 h 1297839"/>
                          <a:gd name="connsiteX62" fmla="*/ 997527 w 1297872"/>
                          <a:gd name="connsiteY62" fmla="*/ 374072 h 1297839"/>
                          <a:gd name="connsiteX63" fmla="*/ 1047404 w 1297872"/>
                          <a:gd name="connsiteY63" fmla="*/ 357447 h 1297839"/>
                          <a:gd name="connsiteX64" fmla="*/ 1072342 w 1297872"/>
                          <a:gd name="connsiteY64" fmla="*/ 349134 h 1297839"/>
                          <a:gd name="connsiteX65" fmla="*/ 1147156 w 1297872"/>
                          <a:gd name="connsiteY65" fmla="*/ 340822 h 1297839"/>
                          <a:gd name="connsiteX66" fmla="*/ 1296785 w 1297872"/>
                          <a:gd name="connsiteY66" fmla="*/ 340822 h 1297839"/>
                          <a:gd name="connsiteX67" fmla="*/ 1280160 w 1297872"/>
                          <a:gd name="connsiteY67" fmla="*/ 407323 h 1297839"/>
                          <a:gd name="connsiteX68" fmla="*/ 1271847 w 1297872"/>
                          <a:gd name="connsiteY68" fmla="*/ 465512 h 1297839"/>
                          <a:gd name="connsiteX69" fmla="*/ 1221971 w 1297872"/>
                          <a:gd name="connsiteY69" fmla="*/ 490451 h 1297839"/>
                          <a:gd name="connsiteX70" fmla="*/ 980902 w 1297872"/>
                          <a:gd name="connsiteY70" fmla="*/ 498763 h 1297839"/>
                          <a:gd name="connsiteX71" fmla="*/ 914400 w 1297872"/>
                          <a:gd name="connsiteY71" fmla="*/ 515389 h 1297839"/>
                          <a:gd name="connsiteX72" fmla="*/ 889462 w 1297872"/>
                          <a:gd name="connsiteY72" fmla="*/ 523702 h 1297839"/>
                          <a:gd name="connsiteX73" fmla="*/ 856211 w 1297872"/>
                          <a:gd name="connsiteY73" fmla="*/ 532014 h 1297839"/>
                          <a:gd name="connsiteX74" fmla="*/ 831273 w 1297872"/>
                          <a:gd name="connsiteY74" fmla="*/ 540327 h 1297839"/>
                          <a:gd name="connsiteX75" fmla="*/ 764771 w 1297872"/>
                          <a:gd name="connsiteY75" fmla="*/ 556952 h 1297839"/>
                          <a:gd name="connsiteX76" fmla="*/ 748145 w 1297872"/>
                          <a:gd name="connsiteY76" fmla="*/ 573578 h 1297839"/>
                          <a:gd name="connsiteX77" fmla="*/ 714894 w 1297872"/>
                          <a:gd name="connsiteY77" fmla="*/ 615142 h 1297839"/>
                          <a:gd name="connsiteX78" fmla="*/ 681644 w 1297872"/>
                          <a:gd name="connsiteY78" fmla="*/ 689956 h 1297839"/>
                          <a:gd name="connsiteX79" fmla="*/ 656705 w 1297872"/>
                          <a:gd name="connsiteY79" fmla="*/ 748145 h 1297839"/>
                          <a:gd name="connsiteX80" fmla="*/ 648393 w 1297872"/>
                          <a:gd name="connsiteY80" fmla="*/ 781396 h 1297839"/>
                          <a:gd name="connsiteX81" fmla="*/ 665018 w 1297872"/>
                          <a:gd name="connsiteY81" fmla="*/ 980902 h 1297839"/>
                          <a:gd name="connsiteX82" fmla="*/ 681644 w 1297872"/>
                          <a:gd name="connsiteY82" fmla="*/ 1014152 h 1297839"/>
                          <a:gd name="connsiteX83" fmla="*/ 698269 w 1297872"/>
                          <a:gd name="connsiteY83" fmla="*/ 1030778 h 1297839"/>
                          <a:gd name="connsiteX84" fmla="*/ 706582 w 1297872"/>
                          <a:gd name="connsiteY84" fmla="*/ 1055716 h 1297839"/>
                          <a:gd name="connsiteX85" fmla="*/ 723207 w 1297872"/>
                          <a:gd name="connsiteY85" fmla="*/ 1072342 h 1297839"/>
                          <a:gd name="connsiteX86" fmla="*/ 731520 w 1297872"/>
                          <a:gd name="connsiteY86" fmla="*/ 1105592 h 1297839"/>
                          <a:gd name="connsiteX87" fmla="*/ 739833 w 1297872"/>
                          <a:gd name="connsiteY87" fmla="*/ 1172094 h 1297839"/>
                          <a:gd name="connsiteX88" fmla="*/ 748145 w 1297872"/>
                          <a:gd name="connsiteY88" fmla="*/ 1205345 h 1297839"/>
                          <a:gd name="connsiteX89" fmla="*/ 789709 w 1297872"/>
                          <a:gd name="connsiteY89" fmla="*/ 1246909 h 1297839"/>
                          <a:gd name="connsiteX90" fmla="*/ 764771 w 1297872"/>
                          <a:gd name="connsiteY90" fmla="*/ 1296785 h 1297839"/>
                          <a:gd name="connsiteX91" fmla="*/ 706582 w 1297872"/>
                          <a:gd name="connsiteY91" fmla="*/ 1288472 h 1297839"/>
                          <a:gd name="connsiteX92" fmla="*/ 665018 w 1297872"/>
                          <a:gd name="connsiteY92" fmla="*/ 1263534 h 1297839"/>
                          <a:gd name="connsiteX93" fmla="*/ 615142 w 1297872"/>
                          <a:gd name="connsiteY93" fmla="*/ 1205345 h 1297839"/>
                          <a:gd name="connsiteX94" fmla="*/ 565265 w 1297872"/>
                          <a:gd name="connsiteY94" fmla="*/ 1188720 h 1297839"/>
                          <a:gd name="connsiteX95" fmla="*/ 540327 w 1297872"/>
                          <a:gd name="connsiteY95" fmla="*/ 1180407 h 1297839"/>
                          <a:gd name="connsiteX96" fmla="*/ 523702 w 1297872"/>
                          <a:gd name="connsiteY96" fmla="*/ 1221971 h 12978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</a:cxnLst>
                        <a:rect l="l" t="t" r="r" b="b"/>
                        <a:pathLst>
                          <a:path w="1297872" h="1297839">
                            <a:moveTo>
                              <a:pt x="523702" y="1221971"/>
                            </a:moveTo>
                            <a:cubicBezTo>
                              <a:pt x="509847" y="1213658"/>
                              <a:pt x="495582" y="1205994"/>
                              <a:pt x="482138" y="1197032"/>
                            </a:cubicBezTo>
                            <a:cubicBezTo>
                              <a:pt x="470840" y="1189500"/>
                              <a:pt x="438821" y="1162905"/>
                              <a:pt x="423949" y="1155469"/>
                            </a:cubicBezTo>
                            <a:cubicBezTo>
                              <a:pt x="416112" y="1151550"/>
                              <a:pt x="407436" y="1149563"/>
                              <a:pt x="399011" y="1147156"/>
                            </a:cubicBezTo>
                            <a:cubicBezTo>
                              <a:pt x="388026" y="1144017"/>
                              <a:pt x="376703" y="1142126"/>
                              <a:pt x="365760" y="1138843"/>
                            </a:cubicBezTo>
                            <a:cubicBezTo>
                              <a:pt x="348974" y="1133807"/>
                              <a:pt x="315884" y="1122218"/>
                              <a:pt x="315884" y="1122218"/>
                            </a:cubicBezTo>
                            <a:cubicBezTo>
                              <a:pt x="310342" y="1116676"/>
                              <a:pt x="303290" y="1112313"/>
                              <a:pt x="299258" y="1105592"/>
                            </a:cubicBezTo>
                            <a:cubicBezTo>
                              <a:pt x="294750" y="1098078"/>
                              <a:pt x="290945" y="1089416"/>
                              <a:pt x="290945" y="1080654"/>
                            </a:cubicBezTo>
                            <a:cubicBezTo>
                              <a:pt x="290945" y="1059970"/>
                              <a:pt x="316800" y="1027701"/>
                              <a:pt x="332509" y="1022465"/>
                            </a:cubicBezTo>
                            <a:lnTo>
                              <a:pt x="357447" y="1014152"/>
                            </a:lnTo>
                            <a:cubicBezTo>
                              <a:pt x="362989" y="1008610"/>
                              <a:pt x="367803" y="1002229"/>
                              <a:pt x="374073" y="997527"/>
                            </a:cubicBezTo>
                            <a:cubicBezTo>
                              <a:pt x="390058" y="985538"/>
                              <a:pt x="423949" y="964276"/>
                              <a:pt x="423949" y="964276"/>
                            </a:cubicBezTo>
                            <a:cubicBezTo>
                              <a:pt x="429491" y="955963"/>
                              <a:pt x="434333" y="947139"/>
                              <a:pt x="440574" y="939338"/>
                            </a:cubicBezTo>
                            <a:cubicBezTo>
                              <a:pt x="457848" y="917745"/>
                              <a:pt x="461031" y="926560"/>
                              <a:pt x="473825" y="897774"/>
                            </a:cubicBezTo>
                            <a:cubicBezTo>
                              <a:pt x="480943" y="881760"/>
                              <a:pt x="490451" y="847898"/>
                              <a:pt x="490451" y="847898"/>
                            </a:cubicBezTo>
                            <a:cubicBezTo>
                              <a:pt x="493222" y="822960"/>
                              <a:pt x="497199" y="798126"/>
                              <a:pt x="498764" y="773083"/>
                            </a:cubicBezTo>
                            <a:cubicBezTo>
                              <a:pt x="502743" y="709416"/>
                              <a:pt x="500512" y="645343"/>
                              <a:pt x="507076" y="581891"/>
                            </a:cubicBezTo>
                            <a:cubicBezTo>
                              <a:pt x="508879" y="564459"/>
                              <a:pt x="518160" y="548640"/>
                              <a:pt x="523702" y="532014"/>
                            </a:cubicBezTo>
                            <a:lnTo>
                              <a:pt x="532014" y="507076"/>
                            </a:lnTo>
                            <a:cubicBezTo>
                              <a:pt x="534785" y="498763"/>
                              <a:pt x="538202" y="490639"/>
                              <a:pt x="540327" y="482138"/>
                            </a:cubicBezTo>
                            <a:lnTo>
                              <a:pt x="548640" y="448887"/>
                            </a:lnTo>
                            <a:cubicBezTo>
                              <a:pt x="551411" y="423949"/>
                              <a:pt x="556953" y="399164"/>
                              <a:pt x="556953" y="374072"/>
                            </a:cubicBezTo>
                            <a:cubicBezTo>
                              <a:pt x="556953" y="303673"/>
                              <a:pt x="551117" y="298379"/>
                              <a:pt x="532014" y="241069"/>
                            </a:cubicBezTo>
                            <a:cubicBezTo>
                              <a:pt x="529243" y="232756"/>
                              <a:pt x="529898" y="222327"/>
                              <a:pt x="523702" y="216131"/>
                            </a:cubicBezTo>
                            <a:cubicBezTo>
                              <a:pt x="467105" y="159534"/>
                              <a:pt x="553370" y="247972"/>
                              <a:pt x="490451" y="174567"/>
                            </a:cubicBezTo>
                            <a:cubicBezTo>
                              <a:pt x="480250" y="162666"/>
                              <a:pt x="468284" y="152400"/>
                              <a:pt x="457200" y="141316"/>
                            </a:cubicBezTo>
                            <a:lnTo>
                              <a:pt x="440574" y="124691"/>
                            </a:lnTo>
                            <a:cubicBezTo>
                              <a:pt x="425108" y="109225"/>
                              <a:pt x="419988" y="101929"/>
                              <a:pt x="399011" y="91440"/>
                            </a:cubicBezTo>
                            <a:cubicBezTo>
                              <a:pt x="391174" y="87521"/>
                              <a:pt x="382386" y="85898"/>
                              <a:pt x="374073" y="83127"/>
                            </a:cubicBezTo>
                            <a:cubicBezTo>
                              <a:pt x="368531" y="77585"/>
                              <a:pt x="364167" y="70534"/>
                              <a:pt x="357447" y="66502"/>
                            </a:cubicBezTo>
                            <a:cubicBezTo>
                              <a:pt x="317366" y="42454"/>
                              <a:pt x="204384" y="66197"/>
                              <a:pt x="199505" y="66502"/>
                            </a:cubicBezTo>
                            <a:cubicBezTo>
                              <a:pt x="191192" y="72044"/>
                              <a:pt x="183503" y="78659"/>
                              <a:pt x="174567" y="83127"/>
                            </a:cubicBezTo>
                            <a:cubicBezTo>
                              <a:pt x="166730" y="87046"/>
                              <a:pt x="156920" y="86579"/>
                              <a:pt x="149629" y="91440"/>
                            </a:cubicBezTo>
                            <a:cubicBezTo>
                              <a:pt x="87361" y="132952"/>
                              <a:pt x="159050" y="104925"/>
                              <a:pt x="99753" y="124691"/>
                            </a:cubicBezTo>
                            <a:lnTo>
                              <a:pt x="66502" y="157942"/>
                            </a:lnTo>
                            <a:lnTo>
                              <a:pt x="49876" y="174567"/>
                            </a:lnTo>
                            <a:cubicBezTo>
                              <a:pt x="47105" y="182880"/>
                              <a:pt x="47760" y="193309"/>
                              <a:pt x="41564" y="199505"/>
                            </a:cubicBezTo>
                            <a:cubicBezTo>
                              <a:pt x="35368" y="205701"/>
                              <a:pt x="21486" y="215109"/>
                              <a:pt x="16625" y="207818"/>
                            </a:cubicBezTo>
                            <a:cubicBezTo>
                              <a:pt x="5757" y="191516"/>
                              <a:pt x="11818" y="168906"/>
                              <a:pt x="8313" y="149629"/>
                            </a:cubicBezTo>
                            <a:cubicBezTo>
                              <a:pt x="6269" y="138388"/>
                              <a:pt x="2771" y="127462"/>
                              <a:pt x="0" y="116378"/>
                            </a:cubicBezTo>
                            <a:cubicBezTo>
                              <a:pt x="8313" y="113607"/>
                              <a:pt x="16253" y="109223"/>
                              <a:pt x="24938" y="108065"/>
                            </a:cubicBezTo>
                            <a:cubicBezTo>
                              <a:pt x="58012" y="103655"/>
                              <a:pt x="91973" y="106296"/>
                              <a:pt x="124691" y="99752"/>
                            </a:cubicBezTo>
                            <a:cubicBezTo>
                              <a:pt x="134488" y="97793"/>
                              <a:pt x="140693" y="87595"/>
                              <a:pt x="149629" y="83127"/>
                            </a:cubicBezTo>
                            <a:cubicBezTo>
                              <a:pt x="157466" y="79208"/>
                              <a:pt x="166730" y="78733"/>
                              <a:pt x="174567" y="74814"/>
                            </a:cubicBezTo>
                            <a:cubicBezTo>
                              <a:pt x="183503" y="70346"/>
                              <a:pt x="190376" y="62247"/>
                              <a:pt x="199505" y="58189"/>
                            </a:cubicBezTo>
                            <a:cubicBezTo>
                              <a:pt x="215520" y="51071"/>
                              <a:pt x="234800" y="51284"/>
                              <a:pt x="249382" y="41563"/>
                            </a:cubicBezTo>
                            <a:cubicBezTo>
                              <a:pt x="288900" y="15218"/>
                              <a:pt x="264845" y="28096"/>
                              <a:pt x="324196" y="8312"/>
                            </a:cubicBezTo>
                            <a:lnTo>
                              <a:pt x="349134" y="0"/>
                            </a:lnTo>
                            <a:cubicBezTo>
                              <a:pt x="379614" y="2771"/>
                              <a:pt x="411212" y="-324"/>
                              <a:pt x="440574" y="8312"/>
                            </a:cubicBezTo>
                            <a:cubicBezTo>
                              <a:pt x="459744" y="13950"/>
                              <a:pt x="490451" y="41563"/>
                              <a:pt x="490451" y="41563"/>
                            </a:cubicBezTo>
                            <a:cubicBezTo>
                              <a:pt x="495993" y="49876"/>
                              <a:pt x="500012" y="59437"/>
                              <a:pt x="507076" y="66502"/>
                            </a:cubicBezTo>
                            <a:cubicBezTo>
                              <a:pt x="514140" y="73566"/>
                              <a:pt x="524429" y="76625"/>
                              <a:pt x="532014" y="83127"/>
                            </a:cubicBezTo>
                            <a:cubicBezTo>
                              <a:pt x="543915" y="93328"/>
                              <a:pt x="554181" y="105294"/>
                              <a:pt x="565265" y="116378"/>
                            </a:cubicBezTo>
                            <a:lnTo>
                              <a:pt x="581891" y="133003"/>
                            </a:lnTo>
                            <a:cubicBezTo>
                              <a:pt x="601658" y="192303"/>
                              <a:pt x="573629" y="120609"/>
                              <a:pt x="615142" y="182880"/>
                            </a:cubicBezTo>
                            <a:cubicBezTo>
                              <a:pt x="658302" y="247621"/>
                              <a:pt x="588305" y="172672"/>
                              <a:pt x="640080" y="224443"/>
                            </a:cubicBezTo>
                            <a:cubicBezTo>
                              <a:pt x="675749" y="331454"/>
                              <a:pt x="641516" y="221880"/>
                              <a:pt x="665018" y="315883"/>
                            </a:cubicBezTo>
                            <a:cubicBezTo>
                              <a:pt x="667143" y="324384"/>
                              <a:pt x="671430" y="332268"/>
                              <a:pt x="673331" y="340822"/>
                            </a:cubicBezTo>
                            <a:cubicBezTo>
                              <a:pt x="676987" y="357275"/>
                              <a:pt x="676314" y="374708"/>
                              <a:pt x="681644" y="390698"/>
                            </a:cubicBezTo>
                            <a:cubicBezTo>
                              <a:pt x="686887" y="406427"/>
                              <a:pt x="703544" y="420912"/>
                              <a:pt x="714894" y="432262"/>
                            </a:cubicBezTo>
                            <a:cubicBezTo>
                              <a:pt x="784167" y="429491"/>
                              <a:pt x="853561" y="428889"/>
                              <a:pt x="922713" y="423949"/>
                            </a:cubicBezTo>
                            <a:cubicBezTo>
                              <a:pt x="951473" y="421895"/>
                              <a:pt x="951290" y="408447"/>
                              <a:pt x="972589" y="390698"/>
                            </a:cubicBezTo>
                            <a:cubicBezTo>
                              <a:pt x="980264" y="384302"/>
                              <a:pt x="988397" y="378130"/>
                              <a:pt x="997527" y="374072"/>
                            </a:cubicBezTo>
                            <a:cubicBezTo>
                              <a:pt x="1013541" y="366954"/>
                              <a:pt x="1030778" y="362989"/>
                              <a:pt x="1047404" y="357447"/>
                            </a:cubicBezTo>
                            <a:cubicBezTo>
                              <a:pt x="1055717" y="354676"/>
                              <a:pt x="1063633" y="350102"/>
                              <a:pt x="1072342" y="349134"/>
                            </a:cubicBezTo>
                            <a:lnTo>
                              <a:pt x="1147156" y="340822"/>
                            </a:lnTo>
                            <a:cubicBezTo>
                              <a:pt x="1198280" y="323780"/>
                              <a:pt x="1226730" y="310799"/>
                              <a:pt x="1296785" y="340822"/>
                            </a:cubicBezTo>
                            <a:cubicBezTo>
                              <a:pt x="1302638" y="343330"/>
                              <a:pt x="1283091" y="398531"/>
                              <a:pt x="1280160" y="407323"/>
                            </a:cubicBezTo>
                            <a:cubicBezTo>
                              <a:pt x="1277389" y="426719"/>
                              <a:pt x="1279805" y="447607"/>
                              <a:pt x="1271847" y="465512"/>
                            </a:cubicBezTo>
                            <a:cubicBezTo>
                              <a:pt x="1267804" y="474609"/>
                              <a:pt x="1231667" y="489845"/>
                              <a:pt x="1221971" y="490451"/>
                            </a:cubicBezTo>
                            <a:cubicBezTo>
                              <a:pt x="1141723" y="495466"/>
                              <a:pt x="1061258" y="495992"/>
                              <a:pt x="980902" y="498763"/>
                            </a:cubicBezTo>
                            <a:cubicBezTo>
                              <a:pt x="923897" y="517765"/>
                              <a:pt x="994649" y="495326"/>
                              <a:pt x="914400" y="515389"/>
                            </a:cubicBezTo>
                            <a:cubicBezTo>
                              <a:pt x="905899" y="517514"/>
                              <a:pt x="897887" y="521295"/>
                              <a:pt x="889462" y="523702"/>
                            </a:cubicBezTo>
                            <a:cubicBezTo>
                              <a:pt x="878477" y="526841"/>
                              <a:pt x="867196" y="528875"/>
                              <a:pt x="856211" y="532014"/>
                            </a:cubicBezTo>
                            <a:cubicBezTo>
                              <a:pt x="847786" y="534421"/>
                              <a:pt x="839774" y="538202"/>
                              <a:pt x="831273" y="540327"/>
                            </a:cubicBezTo>
                            <a:lnTo>
                              <a:pt x="764771" y="556952"/>
                            </a:lnTo>
                            <a:cubicBezTo>
                              <a:pt x="759229" y="562494"/>
                              <a:pt x="753041" y="567458"/>
                              <a:pt x="748145" y="573578"/>
                            </a:cubicBezTo>
                            <a:cubicBezTo>
                              <a:pt x="706199" y="626011"/>
                              <a:pt x="755038" y="574998"/>
                              <a:pt x="714894" y="615142"/>
                            </a:cubicBezTo>
                            <a:cubicBezTo>
                              <a:pt x="695110" y="674496"/>
                              <a:pt x="707990" y="650437"/>
                              <a:pt x="681644" y="689956"/>
                            </a:cubicBezTo>
                            <a:cubicBezTo>
                              <a:pt x="657776" y="785426"/>
                              <a:pt x="691152" y="667768"/>
                              <a:pt x="656705" y="748145"/>
                            </a:cubicBezTo>
                            <a:cubicBezTo>
                              <a:pt x="652205" y="758646"/>
                              <a:pt x="651164" y="770312"/>
                              <a:pt x="648393" y="781396"/>
                            </a:cubicBezTo>
                            <a:cubicBezTo>
                              <a:pt x="650774" y="831400"/>
                              <a:pt x="639238" y="920751"/>
                              <a:pt x="665018" y="980902"/>
                            </a:cubicBezTo>
                            <a:cubicBezTo>
                              <a:pt x="669899" y="992292"/>
                              <a:pt x="674770" y="1003842"/>
                              <a:pt x="681644" y="1014152"/>
                            </a:cubicBezTo>
                            <a:cubicBezTo>
                              <a:pt x="685991" y="1020673"/>
                              <a:pt x="692727" y="1025236"/>
                              <a:pt x="698269" y="1030778"/>
                            </a:cubicBezTo>
                            <a:cubicBezTo>
                              <a:pt x="701040" y="1039091"/>
                              <a:pt x="702074" y="1048202"/>
                              <a:pt x="706582" y="1055716"/>
                            </a:cubicBezTo>
                            <a:cubicBezTo>
                              <a:pt x="710614" y="1062436"/>
                              <a:pt x="719702" y="1065332"/>
                              <a:pt x="723207" y="1072342"/>
                            </a:cubicBezTo>
                            <a:cubicBezTo>
                              <a:pt x="728316" y="1082560"/>
                              <a:pt x="728749" y="1094509"/>
                              <a:pt x="731520" y="1105592"/>
                            </a:cubicBezTo>
                            <a:cubicBezTo>
                              <a:pt x="734291" y="1127759"/>
                              <a:pt x="736160" y="1150058"/>
                              <a:pt x="739833" y="1172094"/>
                            </a:cubicBezTo>
                            <a:cubicBezTo>
                              <a:pt x="741711" y="1183363"/>
                              <a:pt x="741808" y="1195839"/>
                              <a:pt x="748145" y="1205345"/>
                            </a:cubicBezTo>
                            <a:cubicBezTo>
                              <a:pt x="759013" y="1221648"/>
                              <a:pt x="789709" y="1246909"/>
                              <a:pt x="789709" y="1246909"/>
                            </a:cubicBezTo>
                            <a:cubicBezTo>
                              <a:pt x="786906" y="1255319"/>
                              <a:pt x="776372" y="1294207"/>
                              <a:pt x="764771" y="1296785"/>
                            </a:cubicBezTo>
                            <a:cubicBezTo>
                              <a:pt x="745644" y="1301035"/>
                              <a:pt x="725978" y="1291243"/>
                              <a:pt x="706582" y="1288472"/>
                            </a:cubicBezTo>
                            <a:cubicBezTo>
                              <a:pt x="681167" y="1280001"/>
                              <a:pt x="681616" y="1284281"/>
                              <a:pt x="665018" y="1263534"/>
                            </a:cubicBezTo>
                            <a:cubicBezTo>
                              <a:pt x="651480" y="1246612"/>
                              <a:pt x="636972" y="1212621"/>
                              <a:pt x="615142" y="1205345"/>
                            </a:cubicBezTo>
                            <a:lnTo>
                              <a:pt x="565265" y="1188720"/>
                            </a:lnTo>
                            <a:lnTo>
                              <a:pt x="540327" y="1180407"/>
                            </a:lnTo>
                            <a:lnTo>
                              <a:pt x="523702" y="1221971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</p:grpSp>
              </p:grpSp>
              <p:sp>
                <p:nvSpPr>
                  <p:cNvPr id="27" name="Tekstiruutu 26"/>
                  <p:cNvSpPr txBox="1"/>
                  <p:nvPr/>
                </p:nvSpPr>
                <p:spPr>
                  <a:xfrm>
                    <a:off x="407323" y="3947928"/>
                    <a:ext cx="4272742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i-FI" dirty="0" smtClean="0"/>
                      <a:t>MAA</a:t>
                    </a:r>
                  </a:p>
                  <a:p>
                    <a:pPr marL="285750" indent="-285750">
                      <a:buFontTx/>
                      <a:buChar char="-"/>
                    </a:pPr>
                    <a:r>
                      <a:rPr lang="fi-FI" dirty="0" smtClean="0"/>
                      <a:t>tummat pinnat imevät auringonsäteitä</a:t>
                    </a:r>
                  </a:p>
                  <a:p>
                    <a:r>
                      <a:rPr lang="fi-FI" dirty="0" smtClean="0">
                        <a:sym typeface="Wingdings" panose="05000000000000000000" pitchFamily="2" charset="2"/>
                      </a:rPr>
                      <a:t> </a:t>
                    </a:r>
                    <a:r>
                      <a:rPr lang="fi-FI" dirty="0" smtClean="0"/>
                      <a:t>ilma lämpenee</a:t>
                    </a:r>
                    <a:endParaRPr lang="fi-FI" dirty="0"/>
                  </a:p>
                </p:txBody>
              </p:sp>
              <p:sp>
                <p:nvSpPr>
                  <p:cNvPr id="38" name="Tekstiruutu 37"/>
                  <p:cNvSpPr txBox="1"/>
                  <p:nvPr/>
                </p:nvSpPr>
                <p:spPr>
                  <a:xfrm>
                    <a:off x="6084916" y="4168524"/>
                    <a:ext cx="382385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i-FI" dirty="0" smtClean="0"/>
                      <a:t>MERI</a:t>
                    </a:r>
                  </a:p>
                  <a:p>
                    <a:pPr marL="285750" indent="-285750">
                      <a:buFontTx/>
                      <a:buChar char="-"/>
                    </a:pPr>
                    <a:r>
                      <a:rPr lang="fi-FI" dirty="0" smtClean="0"/>
                      <a:t>heijastaa auringonsäteitä</a:t>
                    </a:r>
                  </a:p>
                  <a:p>
                    <a:r>
                      <a:rPr lang="fi-FI" dirty="0" smtClean="0">
                        <a:sym typeface="Wingdings" panose="05000000000000000000" pitchFamily="2" charset="2"/>
                      </a:rPr>
                      <a:t> </a:t>
                    </a:r>
                    <a:r>
                      <a:rPr lang="fi-FI" dirty="0" smtClean="0"/>
                      <a:t>lämpenee vain vähän pinnasta</a:t>
                    </a:r>
                    <a:endParaRPr lang="fi-FI" dirty="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10718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uolivapaa piirto 31"/>
          <p:cNvSpPr/>
          <p:nvPr/>
        </p:nvSpPr>
        <p:spPr>
          <a:xfrm>
            <a:off x="482138" y="3788685"/>
            <a:ext cx="357447" cy="51795"/>
          </a:xfrm>
          <a:custGeom>
            <a:avLst/>
            <a:gdLst>
              <a:gd name="connsiteX0" fmla="*/ 0 w 357447"/>
              <a:gd name="connsiteY0" fmla="*/ 18544 h 51795"/>
              <a:gd name="connsiteX1" fmla="*/ 66502 w 357447"/>
              <a:gd name="connsiteY1" fmla="*/ 35170 h 51795"/>
              <a:gd name="connsiteX2" fmla="*/ 91440 w 357447"/>
              <a:gd name="connsiteY2" fmla="*/ 51795 h 51795"/>
              <a:gd name="connsiteX3" fmla="*/ 174567 w 357447"/>
              <a:gd name="connsiteY3" fmla="*/ 43482 h 51795"/>
              <a:gd name="connsiteX4" fmla="*/ 232757 w 357447"/>
              <a:gd name="connsiteY4" fmla="*/ 26857 h 51795"/>
              <a:gd name="connsiteX5" fmla="*/ 257695 w 357447"/>
              <a:gd name="connsiteY5" fmla="*/ 10231 h 51795"/>
              <a:gd name="connsiteX6" fmla="*/ 357447 w 357447"/>
              <a:gd name="connsiteY6" fmla="*/ 1919 h 5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447" h="51795">
                <a:moveTo>
                  <a:pt x="0" y="18544"/>
                </a:moveTo>
                <a:cubicBezTo>
                  <a:pt x="15811" y="21706"/>
                  <a:pt x="49460" y="26649"/>
                  <a:pt x="66502" y="35170"/>
                </a:cubicBezTo>
                <a:cubicBezTo>
                  <a:pt x="75438" y="39638"/>
                  <a:pt x="83127" y="46253"/>
                  <a:pt x="91440" y="51795"/>
                </a:cubicBezTo>
                <a:cubicBezTo>
                  <a:pt x="119149" y="49024"/>
                  <a:pt x="147000" y="47420"/>
                  <a:pt x="174567" y="43482"/>
                </a:cubicBezTo>
                <a:cubicBezTo>
                  <a:pt x="192838" y="40872"/>
                  <a:pt x="214989" y="32780"/>
                  <a:pt x="232757" y="26857"/>
                </a:cubicBezTo>
                <a:cubicBezTo>
                  <a:pt x="241070" y="21315"/>
                  <a:pt x="248759" y="14699"/>
                  <a:pt x="257695" y="10231"/>
                </a:cubicBezTo>
                <a:cubicBezTo>
                  <a:pt x="290090" y="-5967"/>
                  <a:pt x="319981" y="1919"/>
                  <a:pt x="357447" y="19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Puolivapaa piirto 32"/>
          <p:cNvSpPr/>
          <p:nvPr/>
        </p:nvSpPr>
        <p:spPr>
          <a:xfrm>
            <a:off x="523702" y="381554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Puolivapaa piirto 33"/>
          <p:cNvSpPr/>
          <p:nvPr/>
        </p:nvSpPr>
        <p:spPr>
          <a:xfrm>
            <a:off x="4854414" y="4397433"/>
            <a:ext cx="25157" cy="66502"/>
          </a:xfrm>
          <a:custGeom>
            <a:avLst/>
            <a:gdLst>
              <a:gd name="connsiteX0" fmla="*/ 25157 w 25157"/>
              <a:gd name="connsiteY0" fmla="*/ 0 h 66502"/>
              <a:gd name="connsiteX1" fmla="*/ 219 w 25157"/>
              <a:gd name="connsiteY1" fmla="*/ 66502 h 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157" h="66502">
                <a:moveTo>
                  <a:pt x="25157" y="0"/>
                </a:moveTo>
                <a:cubicBezTo>
                  <a:pt x="-4058" y="48691"/>
                  <a:pt x="219" y="25406"/>
                  <a:pt x="219" y="665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uolivapaa piirto 7"/>
          <p:cNvSpPr/>
          <p:nvPr/>
        </p:nvSpPr>
        <p:spPr>
          <a:xfrm>
            <a:off x="4230506" y="1903615"/>
            <a:ext cx="2020665" cy="1321999"/>
          </a:xfrm>
          <a:custGeom>
            <a:avLst/>
            <a:gdLst>
              <a:gd name="connsiteX0" fmla="*/ 2020665 w 2020665"/>
              <a:gd name="connsiteY0" fmla="*/ 0 h 1321999"/>
              <a:gd name="connsiteX1" fmla="*/ 1979101 w 2020665"/>
              <a:gd name="connsiteY1" fmla="*/ 8312 h 1321999"/>
              <a:gd name="connsiteX2" fmla="*/ 1912599 w 2020665"/>
              <a:gd name="connsiteY2" fmla="*/ 41563 h 1321999"/>
              <a:gd name="connsiteX3" fmla="*/ 1862723 w 2020665"/>
              <a:gd name="connsiteY3" fmla="*/ 58189 h 1321999"/>
              <a:gd name="connsiteX4" fmla="*/ 1837785 w 2020665"/>
              <a:gd name="connsiteY4" fmla="*/ 66501 h 1321999"/>
              <a:gd name="connsiteX5" fmla="*/ 1721407 w 2020665"/>
              <a:gd name="connsiteY5" fmla="*/ 91440 h 1321999"/>
              <a:gd name="connsiteX6" fmla="*/ 1671530 w 2020665"/>
              <a:gd name="connsiteY6" fmla="*/ 108065 h 1321999"/>
              <a:gd name="connsiteX7" fmla="*/ 1621654 w 2020665"/>
              <a:gd name="connsiteY7" fmla="*/ 133003 h 1321999"/>
              <a:gd name="connsiteX8" fmla="*/ 1588403 w 2020665"/>
              <a:gd name="connsiteY8" fmla="*/ 166254 h 1321999"/>
              <a:gd name="connsiteX9" fmla="*/ 1571778 w 2020665"/>
              <a:gd name="connsiteY9" fmla="*/ 182880 h 1321999"/>
              <a:gd name="connsiteX10" fmla="*/ 1530214 w 2020665"/>
              <a:gd name="connsiteY10" fmla="*/ 257694 h 1321999"/>
              <a:gd name="connsiteX11" fmla="*/ 1513589 w 2020665"/>
              <a:gd name="connsiteY11" fmla="*/ 282632 h 1321999"/>
              <a:gd name="connsiteX12" fmla="*/ 1472025 w 2020665"/>
              <a:gd name="connsiteY12" fmla="*/ 315883 h 1321999"/>
              <a:gd name="connsiteX13" fmla="*/ 1447087 w 2020665"/>
              <a:gd name="connsiteY13" fmla="*/ 324196 h 1321999"/>
              <a:gd name="connsiteX14" fmla="*/ 1413836 w 2020665"/>
              <a:gd name="connsiteY14" fmla="*/ 315883 h 1321999"/>
              <a:gd name="connsiteX15" fmla="*/ 1397210 w 2020665"/>
              <a:gd name="connsiteY15" fmla="*/ 290945 h 1321999"/>
              <a:gd name="connsiteX16" fmla="*/ 1372272 w 2020665"/>
              <a:gd name="connsiteY16" fmla="*/ 274320 h 1321999"/>
              <a:gd name="connsiteX17" fmla="*/ 1339021 w 2020665"/>
              <a:gd name="connsiteY17" fmla="*/ 324196 h 1321999"/>
              <a:gd name="connsiteX18" fmla="*/ 1330709 w 2020665"/>
              <a:gd name="connsiteY18" fmla="*/ 349134 h 1321999"/>
              <a:gd name="connsiteX19" fmla="*/ 1314083 w 2020665"/>
              <a:gd name="connsiteY19" fmla="*/ 415636 h 1321999"/>
              <a:gd name="connsiteX20" fmla="*/ 1305770 w 2020665"/>
              <a:gd name="connsiteY20" fmla="*/ 440574 h 1321999"/>
              <a:gd name="connsiteX21" fmla="*/ 1297458 w 2020665"/>
              <a:gd name="connsiteY21" fmla="*/ 473825 h 1321999"/>
              <a:gd name="connsiteX22" fmla="*/ 1255894 w 2020665"/>
              <a:gd name="connsiteY22" fmla="*/ 540327 h 1321999"/>
              <a:gd name="connsiteX23" fmla="*/ 1230956 w 2020665"/>
              <a:gd name="connsiteY23" fmla="*/ 548640 h 1321999"/>
              <a:gd name="connsiteX24" fmla="*/ 1189392 w 2020665"/>
              <a:gd name="connsiteY24" fmla="*/ 573578 h 1321999"/>
              <a:gd name="connsiteX25" fmla="*/ 1164454 w 2020665"/>
              <a:gd name="connsiteY25" fmla="*/ 598516 h 1321999"/>
              <a:gd name="connsiteX26" fmla="*/ 1139516 w 2020665"/>
              <a:gd name="connsiteY26" fmla="*/ 615141 h 1321999"/>
              <a:gd name="connsiteX27" fmla="*/ 1131203 w 2020665"/>
              <a:gd name="connsiteY27" fmla="*/ 656705 h 1321999"/>
              <a:gd name="connsiteX28" fmla="*/ 1114578 w 2020665"/>
              <a:gd name="connsiteY28" fmla="*/ 731520 h 1321999"/>
              <a:gd name="connsiteX29" fmla="*/ 1089639 w 2020665"/>
              <a:gd name="connsiteY29" fmla="*/ 748145 h 1321999"/>
              <a:gd name="connsiteX30" fmla="*/ 1039763 w 2020665"/>
              <a:gd name="connsiteY30" fmla="*/ 764770 h 1321999"/>
              <a:gd name="connsiteX31" fmla="*/ 989887 w 2020665"/>
              <a:gd name="connsiteY31" fmla="*/ 781396 h 1321999"/>
              <a:gd name="connsiteX32" fmla="*/ 964949 w 2020665"/>
              <a:gd name="connsiteY32" fmla="*/ 789709 h 1321999"/>
              <a:gd name="connsiteX33" fmla="*/ 940010 w 2020665"/>
              <a:gd name="connsiteY33" fmla="*/ 798021 h 1321999"/>
              <a:gd name="connsiteX34" fmla="*/ 923385 w 2020665"/>
              <a:gd name="connsiteY34" fmla="*/ 814647 h 1321999"/>
              <a:gd name="connsiteX35" fmla="*/ 915072 w 2020665"/>
              <a:gd name="connsiteY35" fmla="*/ 847898 h 1321999"/>
              <a:gd name="connsiteX36" fmla="*/ 906759 w 2020665"/>
              <a:gd name="connsiteY36" fmla="*/ 872836 h 1321999"/>
              <a:gd name="connsiteX37" fmla="*/ 873509 w 2020665"/>
              <a:gd name="connsiteY37" fmla="*/ 914400 h 1321999"/>
              <a:gd name="connsiteX38" fmla="*/ 840258 w 2020665"/>
              <a:gd name="connsiteY38" fmla="*/ 931025 h 1321999"/>
              <a:gd name="connsiteX39" fmla="*/ 715567 w 2020665"/>
              <a:gd name="connsiteY39" fmla="*/ 939338 h 1321999"/>
              <a:gd name="connsiteX40" fmla="*/ 674003 w 2020665"/>
              <a:gd name="connsiteY40" fmla="*/ 972589 h 1321999"/>
              <a:gd name="connsiteX41" fmla="*/ 632439 w 2020665"/>
              <a:gd name="connsiteY41" fmla="*/ 1014152 h 1321999"/>
              <a:gd name="connsiteX42" fmla="*/ 590876 w 2020665"/>
              <a:gd name="connsiteY42" fmla="*/ 1055716 h 1321999"/>
              <a:gd name="connsiteX43" fmla="*/ 574250 w 2020665"/>
              <a:gd name="connsiteY43" fmla="*/ 1072341 h 1321999"/>
              <a:gd name="connsiteX44" fmla="*/ 557625 w 2020665"/>
              <a:gd name="connsiteY44" fmla="*/ 1088967 h 1321999"/>
              <a:gd name="connsiteX45" fmla="*/ 507749 w 2020665"/>
              <a:gd name="connsiteY45" fmla="*/ 1105592 h 1321999"/>
              <a:gd name="connsiteX46" fmla="*/ 449559 w 2020665"/>
              <a:gd name="connsiteY46" fmla="*/ 1097280 h 1321999"/>
              <a:gd name="connsiteX47" fmla="*/ 374745 w 2020665"/>
              <a:gd name="connsiteY47" fmla="*/ 1080654 h 1321999"/>
              <a:gd name="connsiteX48" fmla="*/ 358119 w 2020665"/>
              <a:gd name="connsiteY48" fmla="*/ 1064029 h 1321999"/>
              <a:gd name="connsiteX49" fmla="*/ 308243 w 2020665"/>
              <a:gd name="connsiteY49" fmla="*/ 1047403 h 1321999"/>
              <a:gd name="connsiteX50" fmla="*/ 266679 w 2020665"/>
              <a:gd name="connsiteY50" fmla="*/ 1080654 h 1321999"/>
              <a:gd name="connsiteX51" fmla="*/ 250054 w 2020665"/>
              <a:gd name="connsiteY51" fmla="*/ 1113905 h 1321999"/>
              <a:gd name="connsiteX52" fmla="*/ 208490 w 2020665"/>
              <a:gd name="connsiteY52" fmla="*/ 1155469 h 1321999"/>
              <a:gd name="connsiteX53" fmla="*/ 158614 w 2020665"/>
              <a:gd name="connsiteY53" fmla="*/ 1188720 h 1321999"/>
              <a:gd name="connsiteX54" fmla="*/ 108738 w 2020665"/>
              <a:gd name="connsiteY54" fmla="*/ 1221970 h 1321999"/>
              <a:gd name="connsiteX55" fmla="*/ 92112 w 2020665"/>
              <a:gd name="connsiteY55" fmla="*/ 1238596 h 1321999"/>
              <a:gd name="connsiteX56" fmla="*/ 25610 w 2020665"/>
              <a:gd name="connsiteY56" fmla="*/ 1246909 h 1321999"/>
              <a:gd name="connsiteX57" fmla="*/ 25610 w 2020665"/>
              <a:gd name="connsiteY57" fmla="*/ 1255221 h 1321999"/>
              <a:gd name="connsiteX58" fmla="*/ 67174 w 2020665"/>
              <a:gd name="connsiteY58" fmla="*/ 1213658 h 1321999"/>
              <a:gd name="connsiteX59" fmla="*/ 100425 w 2020665"/>
              <a:gd name="connsiteY59" fmla="*/ 1163781 h 1321999"/>
              <a:gd name="connsiteX60" fmla="*/ 42236 w 2020665"/>
              <a:gd name="connsiteY60" fmla="*/ 1213658 h 1321999"/>
              <a:gd name="connsiteX61" fmla="*/ 25610 w 2020665"/>
              <a:gd name="connsiteY61" fmla="*/ 1230283 h 1321999"/>
              <a:gd name="connsiteX62" fmla="*/ 17298 w 2020665"/>
              <a:gd name="connsiteY62" fmla="*/ 1255221 h 1321999"/>
              <a:gd name="connsiteX63" fmla="*/ 672 w 2020665"/>
              <a:gd name="connsiteY63" fmla="*/ 1271847 h 1321999"/>
              <a:gd name="connsiteX64" fmla="*/ 58861 w 2020665"/>
              <a:gd name="connsiteY64" fmla="*/ 1313410 h 1321999"/>
              <a:gd name="connsiteX65" fmla="*/ 108738 w 2020665"/>
              <a:gd name="connsiteY65" fmla="*/ 1321723 h 132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020665" h="1321999">
                <a:moveTo>
                  <a:pt x="2020665" y="0"/>
                </a:moveTo>
                <a:cubicBezTo>
                  <a:pt x="2006810" y="2771"/>
                  <a:pt x="1992288" y="3240"/>
                  <a:pt x="1979101" y="8312"/>
                </a:cubicBezTo>
                <a:cubicBezTo>
                  <a:pt x="1955969" y="17209"/>
                  <a:pt x="1936111" y="33725"/>
                  <a:pt x="1912599" y="41563"/>
                </a:cubicBezTo>
                <a:lnTo>
                  <a:pt x="1862723" y="58189"/>
                </a:lnTo>
                <a:cubicBezTo>
                  <a:pt x="1854410" y="60960"/>
                  <a:pt x="1846377" y="64783"/>
                  <a:pt x="1837785" y="66501"/>
                </a:cubicBezTo>
                <a:cubicBezTo>
                  <a:pt x="1818469" y="70364"/>
                  <a:pt x="1751743" y="82339"/>
                  <a:pt x="1721407" y="91440"/>
                </a:cubicBezTo>
                <a:cubicBezTo>
                  <a:pt x="1704621" y="96476"/>
                  <a:pt x="1686112" y="98344"/>
                  <a:pt x="1671530" y="108065"/>
                </a:cubicBezTo>
                <a:cubicBezTo>
                  <a:pt x="1639301" y="129550"/>
                  <a:pt x="1656070" y="121531"/>
                  <a:pt x="1621654" y="133003"/>
                </a:cubicBezTo>
                <a:lnTo>
                  <a:pt x="1588403" y="166254"/>
                </a:lnTo>
                <a:lnTo>
                  <a:pt x="1571778" y="182880"/>
                </a:lnTo>
                <a:cubicBezTo>
                  <a:pt x="1557146" y="226774"/>
                  <a:pt x="1568326" y="200526"/>
                  <a:pt x="1530214" y="257694"/>
                </a:cubicBezTo>
                <a:cubicBezTo>
                  <a:pt x="1524672" y="266007"/>
                  <a:pt x="1520653" y="275568"/>
                  <a:pt x="1513589" y="282632"/>
                </a:cubicBezTo>
                <a:cubicBezTo>
                  <a:pt x="1498125" y="298096"/>
                  <a:pt x="1492999" y="305396"/>
                  <a:pt x="1472025" y="315883"/>
                </a:cubicBezTo>
                <a:cubicBezTo>
                  <a:pt x="1464188" y="319802"/>
                  <a:pt x="1455400" y="321425"/>
                  <a:pt x="1447087" y="324196"/>
                </a:cubicBezTo>
                <a:cubicBezTo>
                  <a:pt x="1436003" y="321425"/>
                  <a:pt x="1423342" y="322220"/>
                  <a:pt x="1413836" y="315883"/>
                </a:cubicBezTo>
                <a:cubicBezTo>
                  <a:pt x="1405523" y="310341"/>
                  <a:pt x="1404275" y="298009"/>
                  <a:pt x="1397210" y="290945"/>
                </a:cubicBezTo>
                <a:cubicBezTo>
                  <a:pt x="1390146" y="283881"/>
                  <a:pt x="1380585" y="279862"/>
                  <a:pt x="1372272" y="274320"/>
                </a:cubicBezTo>
                <a:cubicBezTo>
                  <a:pt x="1361188" y="290945"/>
                  <a:pt x="1345339" y="305240"/>
                  <a:pt x="1339021" y="324196"/>
                </a:cubicBezTo>
                <a:cubicBezTo>
                  <a:pt x="1336250" y="332509"/>
                  <a:pt x="1333014" y="340680"/>
                  <a:pt x="1330709" y="349134"/>
                </a:cubicBezTo>
                <a:cubicBezTo>
                  <a:pt x="1324697" y="371178"/>
                  <a:pt x="1321309" y="393959"/>
                  <a:pt x="1314083" y="415636"/>
                </a:cubicBezTo>
                <a:cubicBezTo>
                  <a:pt x="1311312" y="423949"/>
                  <a:pt x="1308177" y="432149"/>
                  <a:pt x="1305770" y="440574"/>
                </a:cubicBezTo>
                <a:cubicBezTo>
                  <a:pt x="1302631" y="451559"/>
                  <a:pt x="1300741" y="462882"/>
                  <a:pt x="1297458" y="473825"/>
                </a:cubicBezTo>
                <a:cubicBezTo>
                  <a:pt x="1284079" y="518422"/>
                  <a:pt x="1291761" y="522393"/>
                  <a:pt x="1255894" y="540327"/>
                </a:cubicBezTo>
                <a:cubicBezTo>
                  <a:pt x="1248057" y="544246"/>
                  <a:pt x="1239269" y="545869"/>
                  <a:pt x="1230956" y="548640"/>
                </a:cubicBezTo>
                <a:cubicBezTo>
                  <a:pt x="1179173" y="600420"/>
                  <a:pt x="1254144" y="530410"/>
                  <a:pt x="1189392" y="573578"/>
                </a:cubicBezTo>
                <a:cubicBezTo>
                  <a:pt x="1179611" y="580099"/>
                  <a:pt x="1173485" y="590990"/>
                  <a:pt x="1164454" y="598516"/>
                </a:cubicBezTo>
                <a:cubicBezTo>
                  <a:pt x="1156779" y="604912"/>
                  <a:pt x="1147829" y="609599"/>
                  <a:pt x="1139516" y="615141"/>
                </a:cubicBezTo>
                <a:cubicBezTo>
                  <a:pt x="1136745" y="628996"/>
                  <a:pt x="1133731" y="642804"/>
                  <a:pt x="1131203" y="656705"/>
                </a:cubicBezTo>
                <a:cubicBezTo>
                  <a:pt x="1131109" y="657222"/>
                  <a:pt x="1123197" y="720746"/>
                  <a:pt x="1114578" y="731520"/>
                </a:cubicBezTo>
                <a:cubicBezTo>
                  <a:pt x="1108337" y="739322"/>
                  <a:pt x="1098769" y="744087"/>
                  <a:pt x="1089639" y="748145"/>
                </a:cubicBezTo>
                <a:cubicBezTo>
                  <a:pt x="1073625" y="755262"/>
                  <a:pt x="1056388" y="759228"/>
                  <a:pt x="1039763" y="764770"/>
                </a:cubicBezTo>
                <a:lnTo>
                  <a:pt x="989887" y="781396"/>
                </a:lnTo>
                <a:lnTo>
                  <a:pt x="964949" y="789709"/>
                </a:lnTo>
                <a:lnTo>
                  <a:pt x="940010" y="798021"/>
                </a:lnTo>
                <a:cubicBezTo>
                  <a:pt x="934468" y="803563"/>
                  <a:pt x="926890" y="807637"/>
                  <a:pt x="923385" y="814647"/>
                </a:cubicBezTo>
                <a:cubicBezTo>
                  <a:pt x="918276" y="824866"/>
                  <a:pt x="918211" y="836913"/>
                  <a:pt x="915072" y="847898"/>
                </a:cubicBezTo>
                <a:cubicBezTo>
                  <a:pt x="912665" y="856323"/>
                  <a:pt x="910678" y="864999"/>
                  <a:pt x="906759" y="872836"/>
                </a:cubicBezTo>
                <a:cubicBezTo>
                  <a:pt x="901201" y="883951"/>
                  <a:pt x="885106" y="906669"/>
                  <a:pt x="873509" y="914400"/>
                </a:cubicBezTo>
                <a:cubicBezTo>
                  <a:pt x="863198" y="921274"/>
                  <a:pt x="852498" y="929092"/>
                  <a:pt x="840258" y="931025"/>
                </a:cubicBezTo>
                <a:cubicBezTo>
                  <a:pt x="799112" y="937522"/>
                  <a:pt x="757131" y="936567"/>
                  <a:pt x="715567" y="939338"/>
                </a:cubicBezTo>
                <a:cubicBezTo>
                  <a:pt x="672837" y="953580"/>
                  <a:pt x="704969" y="937200"/>
                  <a:pt x="674003" y="972589"/>
                </a:cubicBezTo>
                <a:cubicBezTo>
                  <a:pt x="661101" y="987334"/>
                  <a:pt x="646294" y="1000297"/>
                  <a:pt x="632439" y="1014152"/>
                </a:cubicBezTo>
                <a:lnTo>
                  <a:pt x="590876" y="1055716"/>
                </a:lnTo>
                <a:lnTo>
                  <a:pt x="574250" y="1072341"/>
                </a:lnTo>
                <a:cubicBezTo>
                  <a:pt x="568708" y="1077883"/>
                  <a:pt x="565060" y="1086489"/>
                  <a:pt x="557625" y="1088967"/>
                </a:cubicBezTo>
                <a:lnTo>
                  <a:pt x="507749" y="1105592"/>
                </a:lnTo>
                <a:cubicBezTo>
                  <a:pt x="488352" y="1102821"/>
                  <a:pt x="468886" y="1100501"/>
                  <a:pt x="449559" y="1097280"/>
                </a:cubicBezTo>
                <a:cubicBezTo>
                  <a:pt x="417906" y="1092005"/>
                  <a:pt x="404631" y="1088126"/>
                  <a:pt x="374745" y="1080654"/>
                </a:cubicBezTo>
                <a:cubicBezTo>
                  <a:pt x="369203" y="1075112"/>
                  <a:pt x="365129" y="1067534"/>
                  <a:pt x="358119" y="1064029"/>
                </a:cubicBezTo>
                <a:cubicBezTo>
                  <a:pt x="342444" y="1056192"/>
                  <a:pt x="308243" y="1047403"/>
                  <a:pt x="308243" y="1047403"/>
                </a:cubicBezTo>
                <a:cubicBezTo>
                  <a:pt x="294907" y="1056294"/>
                  <a:pt x="276153" y="1066443"/>
                  <a:pt x="266679" y="1080654"/>
                </a:cubicBezTo>
                <a:cubicBezTo>
                  <a:pt x="259805" y="1090965"/>
                  <a:pt x="257662" y="1104123"/>
                  <a:pt x="250054" y="1113905"/>
                </a:cubicBezTo>
                <a:cubicBezTo>
                  <a:pt x="238025" y="1129371"/>
                  <a:pt x="222345" y="1141614"/>
                  <a:pt x="208490" y="1155469"/>
                </a:cubicBezTo>
                <a:cubicBezTo>
                  <a:pt x="177356" y="1186603"/>
                  <a:pt x="194705" y="1176689"/>
                  <a:pt x="158614" y="1188720"/>
                </a:cubicBezTo>
                <a:cubicBezTo>
                  <a:pt x="95198" y="1252136"/>
                  <a:pt x="168890" y="1185879"/>
                  <a:pt x="108738" y="1221970"/>
                </a:cubicBezTo>
                <a:cubicBezTo>
                  <a:pt x="102017" y="1226002"/>
                  <a:pt x="99619" y="1236344"/>
                  <a:pt x="92112" y="1238596"/>
                </a:cubicBezTo>
                <a:cubicBezTo>
                  <a:pt x="70714" y="1245015"/>
                  <a:pt x="47777" y="1244138"/>
                  <a:pt x="25610" y="1246909"/>
                </a:cubicBezTo>
                <a:cubicBezTo>
                  <a:pt x="7398" y="1319763"/>
                  <a:pt x="19649" y="1267144"/>
                  <a:pt x="25610" y="1255221"/>
                </a:cubicBezTo>
                <a:cubicBezTo>
                  <a:pt x="39464" y="1227513"/>
                  <a:pt x="42237" y="1230282"/>
                  <a:pt x="67174" y="1213658"/>
                </a:cubicBezTo>
                <a:cubicBezTo>
                  <a:pt x="78258" y="1197032"/>
                  <a:pt x="117050" y="1152697"/>
                  <a:pt x="100425" y="1163781"/>
                </a:cubicBezTo>
                <a:cubicBezTo>
                  <a:pt x="62443" y="1189103"/>
                  <a:pt x="82554" y="1173341"/>
                  <a:pt x="42236" y="1213658"/>
                </a:cubicBezTo>
                <a:lnTo>
                  <a:pt x="25610" y="1230283"/>
                </a:lnTo>
                <a:cubicBezTo>
                  <a:pt x="22839" y="1238596"/>
                  <a:pt x="21806" y="1247707"/>
                  <a:pt x="17298" y="1255221"/>
                </a:cubicBezTo>
                <a:cubicBezTo>
                  <a:pt x="13266" y="1261942"/>
                  <a:pt x="2209" y="1264162"/>
                  <a:pt x="672" y="1271847"/>
                </a:cubicBezTo>
                <a:cubicBezTo>
                  <a:pt x="-6255" y="1306483"/>
                  <a:pt x="42237" y="1307869"/>
                  <a:pt x="58861" y="1313410"/>
                </a:cubicBezTo>
                <a:cubicBezTo>
                  <a:pt x="91687" y="1324352"/>
                  <a:pt x="75035" y="1321723"/>
                  <a:pt x="108738" y="1321723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9" name="Ryhmä 38"/>
          <p:cNvGrpSpPr/>
          <p:nvPr/>
        </p:nvGrpSpPr>
        <p:grpSpPr>
          <a:xfrm>
            <a:off x="235975" y="181422"/>
            <a:ext cx="10911392" cy="5270269"/>
            <a:chOff x="235975" y="181422"/>
            <a:chExt cx="10911392" cy="5270269"/>
          </a:xfrm>
        </p:grpSpPr>
        <p:sp>
          <p:nvSpPr>
            <p:cNvPr id="22" name="Puolivapaa piirto 21"/>
            <p:cNvSpPr/>
            <p:nvPr/>
          </p:nvSpPr>
          <p:spPr>
            <a:xfrm>
              <a:off x="3532909" y="1030778"/>
              <a:ext cx="120934" cy="282633"/>
            </a:xfrm>
            <a:custGeom>
              <a:avLst/>
              <a:gdLst>
                <a:gd name="connsiteX0" fmla="*/ 0 w 120934"/>
                <a:gd name="connsiteY0" fmla="*/ 282633 h 282633"/>
                <a:gd name="connsiteX1" fmla="*/ 16626 w 120934"/>
                <a:gd name="connsiteY1" fmla="*/ 199506 h 282633"/>
                <a:gd name="connsiteX2" fmla="*/ 33251 w 120934"/>
                <a:gd name="connsiteY2" fmla="*/ 149629 h 282633"/>
                <a:gd name="connsiteX3" fmla="*/ 58189 w 120934"/>
                <a:gd name="connsiteY3" fmla="*/ 157942 h 282633"/>
                <a:gd name="connsiteX4" fmla="*/ 24938 w 120934"/>
                <a:gd name="connsiteY4" fmla="*/ 199506 h 282633"/>
                <a:gd name="connsiteX5" fmla="*/ 16626 w 120934"/>
                <a:gd name="connsiteY5" fmla="*/ 66502 h 282633"/>
                <a:gd name="connsiteX6" fmla="*/ 66502 w 120934"/>
                <a:gd name="connsiteY6" fmla="*/ 41564 h 282633"/>
                <a:gd name="connsiteX7" fmla="*/ 116378 w 120934"/>
                <a:gd name="connsiteY7" fmla="*/ 49877 h 282633"/>
                <a:gd name="connsiteX8" fmla="*/ 108066 w 120934"/>
                <a:gd name="connsiteY8" fmla="*/ 149629 h 282633"/>
                <a:gd name="connsiteX9" fmla="*/ 108066 w 120934"/>
                <a:gd name="connsiteY9" fmla="*/ 0 h 28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934" h="282633">
                  <a:moveTo>
                    <a:pt x="0" y="282633"/>
                  </a:moveTo>
                  <a:cubicBezTo>
                    <a:pt x="23051" y="213483"/>
                    <a:pt x="-12026" y="323667"/>
                    <a:pt x="16626" y="199506"/>
                  </a:cubicBezTo>
                  <a:cubicBezTo>
                    <a:pt x="20567" y="182430"/>
                    <a:pt x="33251" y="149629"/>
                    <a:pt x="33251" y="149629"/>
                  </a:cubicBezTo>
                  <a:cubicBezTo>
                    <a:pt x="41564" y="152400"/>
                    <a:pt x="57102" y="149247"/>
                    <a:pt x="58189" y="157942"/>
                  </a:cubicBezTo>
                  <a:cubicBezTo>
                    <a:pt x="70261" y="254515"/>
                    <a:pt x="43843" y="218410"/>
                    <a:pt x="24938" y="199506"/>
                  </a:cubicBezTo>
                  <a:cubicBezTo>
                    <a:pt x="6891" y="145362"/>
                    <a:pt x="-5163" y="131869"/>
                    <a:pt x="16626" y="66502"/>
                  </a:cubicBezTo>
                  <a:cubicBezTo>
                    <a:pt x="20654" y="54417"/>
                    <a:pt x="56820" y="44792"/>
                    <a:pt x="66502" y="41564"/>
                  </a:cubicBezTo>
                  <a:lnTo>
                    <a:pt x="116378" y="49877"/>
                  </a:lnTo>
                  <a:cubicBezTo>
                    <a:pt x="128356" y="81019"/>
                    <a:pt x="113551" y="182541"/>
                    <a:pt x="108066" y="149629"/>
                  </a:cubicBezTo>
                  <a:cubicBezTo>
                    <a:pt x="99867" y="100431"/>
                    <a:pt x="108066" y="49876"/>
                    <a:pt x="108066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29" name="Ryhmä 28"/>
            <p:cNvGrpSpPr/>
            <p:nvPr/>
          </p:nvGrpSpPr>
          <p:grpSpPr>
            <a:xfrm>
              <a:off x="235975" y="181422"/>
              <a:ext cx="10911392" cy="5270269"/>
              <a:chOff x="186099" y="148171"/>
              <a:chExt cx="10911392" cy="5270269"/>
            </a:xfrm>
          </p:grpSpPr>
          <p:grpSp>
            <p:nvGrpSpPr>
              <p:cNvPr id="37" name="Ryhmä 36"/>
              <p:cNvGrpSpPr/>
              <p:nvPr/>
            </p:nvGrpSpPr>
            <p:grpSpPr>
              <a:xfrm>
                <a:off x="186099" y="148171"/>
                <a:ext cx="10911392" cy="5270269"/>
                <a:chOff x="219350" y="174567"/>
                <a:chExt cx="10911392" cy="5270269"/>
              </a:xfrm>
            </p:grpSpPr>
            <p:grpSp>
              <p:nvGrpSpPr>
                <p:cNvPr id="21" name="Ryhmä 20"/>
                <p:cNvGrpSpPr/>
                <p:nvPr/>
              </p:nvGrpSpPr>
              <p:grpSpPr>
                <a:xfrm>
                  <a:off x="972589" y="174567"/>
                  <a:ext cx="10158153" cy="5270269"/>
                  <a:chOff x="972589" y="174567"/>
                  <a:chExt cx="10158153" cy="5270269"/>
                </a:xfrm>
                <a:solidFill>
                  <a:schemeClr val="accent3">
                    <a:lumMod val="75000"/>
                  </a:schemeClr>
                </a:solidFill>
              </p:grpSpPr>
              <p:grpSp>
                <p:nvGrpSpPr>
                  <p:cNvPr id="16" name="Ryhmä 15"/>
                  <p:cNvGrpSpPr/>
                  <p:nvPr/>
                </p:nvGrpSpPr>
                <p:grpSpPr>
                  <a:xfrm>
                    <a:off x="972589" y="174567"/>
                    <a:ext cx="10158153" cy="5270269"/>
                    <a:chOff x="972589" y="174567"/>
                    <a:chExt cx="10158153" cy="5270269"/>
                  </a:xfrm>
                  <a:grpFill/>
                </p:grpSpPr>
                <p:sp>
                  <p:nvSpPr>
                    <p:cNvPr id="4" name="Puolivapaa piirto 3"/>
                    <p:cNvSpPr/>
                    <p:nvPr/>
                  </p:nvSpPr>
                  <p:spPr>
                    <a:xfrm>
                      <a:off x="972589" y="3707476"/>
                      <a:ext cx="10141527" cy="1737360"/>
                    </a:xfrm>
                    <a:custGeom>
                      <a:avLst/>
                      <a:gdLst>
                        <a:gd name="connsiteX0" fmla="*/ 0 w 10141527"/>
                        <a:gd name="connsiteY0" fmla="*/ 74815 h 1737360"/>
                        <a:gd name="connsiteX1" fmla="*/ 249382 w 10141527"/>
                        <a:gd name="connsiteY1" fmla="*/ 58189 h 1737360"/>
                        <a:gd name="connsiteX2" fmla="*/ 673331 w 10141527"/>
                        <a:gd name="connsiteY2" fmla="*/ 41564 h 1737360"/>
                        <a:gd name="connsiteX3" fmla="*/ 931026 w 10141527"/>
                        <a:gd name="connsiteY3" fmla="*/ 16626 h 1737360"/>
                        <a:gd name="connsiteX4" fmla="*/ 980902 w 10141527"/>
                        <a:gd name="connsiteY4" fmla="*/ 8313 h 1737360"/>
                        <a:gd name="connsiteX5" fmla="*/ 1005840 w 10141527"/>
                        <a:gd name="connsiteY5" fmla="*/ 0 h 1737360"/>
                        <a:gd name="connsiteX6" fmla="*/ 1446415 w 10141527"/>
                        <a:gd name="connsiteY6" fmla="*/ 8313 h 1737360"/>
                        <a:gd name="connsiteX7" fmla="*/ 1496291 w 10141527"/>
                        <a:gd name="connsiteY7" fmla="*/ 16626 h 1737360"/>
                        <a:gd name="connsiteX8" fmla="*/ 1629295 w 10141527"/>
                        <a:gd name="connsiteY8" fmla="*/ 33251 h 1737360"/>
                        <a:gd name="connsiteX9" fmla="*/ 1679171 w 10141527"/>
                        <a:gd name="connsiteY9" fmla="*/ 49877 h 1737360"/>
                        <a:gd name="connsiteX10" fmla="*/ 1704109 w 10141527"/>
                        <a:gd name="connsiteY10" fmla="*/ 58189 h 1737360"/>
                        <a:gd name="connsiteX11" fmla="*/ 1729047 w 10141527"/>
                        <a:gd name="connsiteY11" fmla="*/ 66502 h 1737360"/>
                        <a:gd name="connsiteX12" fmla="*/ 1753986 w 10141527"/>
                        <a:gd name="connsiteY12" fmla="*/ 83128 h 1737360"/>
                        <a:gd name="connsiteX13" fmla="*/ 1803862 w 10141527"/>
                        <a:gd name="connsiteY13" fmla="*/ 99753 h 1737360"/>
                        <a:gd name="connsiteX14" fmla="*/ 1828800 w 10141527"/>
                        <a:gd name="connsiteY14" fmla="*/ 108066 h 1737360"/>
                        <a:gd name="connsiteX15" fmla="*/ 1853738 w 10141527"/>
                        <a:gd name="connsiteY15" fmla="*/ 124691 h 1737360"/>
                        <a:gd name="connsiteX16" fmla="*/ 1903615 w 10141527"/>
                        <a:gd name="connsiteY16" fmla="*/ 141317 h 1737360"/>
                        <a:gd name="connsiteX17" fmla="*/ 1928553 w 10141527"/>
                        <a:gd name="connsiteY17" fmla="*/ 157942 h 1737360"/>
                        <a:gd name="connsiteX18" fmla="*/ 2011680 w 10141527"/>
                        <a:gd name="connsiteY18" fmla="*/ 182880 h 1737360"/>
                        <a:gd name="connsiteX19" fmla="*/ 2086495 w 10141527"/>
                        <a:gd name="connsiteY19" fmla="*/ 199506 h 1737360"/>
                        <a:gd name="connsiteX20" fmla="*/ 2169622 w 10141527"/>
                        <a:gd name="connsiteY20" fmla="*/ 216131 h 1737360"/>
                        <a:gd name="connsiteX21" fmla="*/ 2202873 w 10141527"/>
                        <a:gd name="connsiteY21" fmla="*/ 224444 h 1737360"/>
                        <a:gd name="connsiteX22" fmla="*/ 2394066 w 10141527"/>
                        <a:gd name="connsiteY22" fmla="*/ 241069 h 1737360"/>
                        <a:gd name="connsiteX23" fmla="*/ 3125586 w 10141527"/>
                        <a:gd name="connsiteY23" fmla="*/ 249382 h 1737360"/>
                        <a:gd name="connsiteX24" fmla="*/ 3208713 w 10141527"/>
                        <a:gd name="connsiteY24" fmla="*/ 266008 h 1737360"/>
                        <a:gd name="connsiteX25" fmla="*/ 3283527 w 10141527"/>
                        <a:gd name="connsiteY25" fmla="*/ 274320 h 1737360"/>
                        <a:gd name="connsiteX26" fmla="*/ 3424844 w 10141527"/>
                        <a:gd name="connsiteY26" fmla="*/ 299259 h 1737360"/>
                        <a:gd name="connsiteX27" fmla="*/ 3449782 w 10141527"/>
                        <a:gd name="connsiteY27" fmla="*/ 315884 h 1737360"/>
                        <a:gd name="connsiteX28" fmla="*/ 3491346 w 10141527"/>
                        <a:gd name="connsiteY28" fmla="*/ 324197 h 1737360"/>
                        <a:gd name="connsiteX29" fmla="*/ 3516284 w 10141527"/>
                        <a:gd name="connsiteY29" fmla="*/ 332509 h 1737360"/>
                        <a:gd name="connsiteX30" fmla="*/ 3532909 w 10141527"/>
                        <a:gd name="connsiteY30" fmla="*/ 349135 h 1737360"/>
                        <a:gd name="connsiteX31" fmla="*/ 3566160 w 10141527"/>
                        <a:gd name="connsiteY31" fmla="*/ 357448 h 1737360"/>
                        <a:gd name="connsiteX32" fmla="*/ 3591098 w 10141527"/>
                        <a:gd name="connsiteY32" fmla="*/ 365760 h 1737360"/>
                        <a:gd name="connsiteX33" fmla="*/ 3632662 w 10141527"/>
                        <a:gd name="connsiteY33" fmla="*/ 399011 h 1737360"/>
                        <a:gd name="connsiteX34" fmla="*/ 3665913 w 10141527"/>
                        <a:gd name="connsiteY34" fmla="*/ 415637 h 1737360"/>
                        <a:gd name="connsiteX35" fmla="*/ 3707476 w 10141527"/>
                        <a:gd name="connsiteY35" fmla="*/ 448888 h 1737360"/>
                        <a:gd name="connsiteX36" fmla="*/ 3732415 w 10141527"/>
                        <a:gd name="connsiteY36" fmla="*/ 465513 h 1737360"/>
                        <a:gd name="connsiteX37" fmla="*/ 3757353 w 10141527"/>
                        <a:gd name="connsiteY37" fmla="*/ 498764 h 1737360"/>
                        <a:gd name="connsiteX38" fmla="*/ 3807229 w 10141527"/>
                        <a:gd name="connsiteY38" fmla="*/ 556953 h 1737360"/>
                        <a:gd name="connsiteX39" fmla="*/ 3823855 w 10141527"/>
                        <a:gd name="connsiteY39" fmla="*/ 590204 h 1737360"/>
                        <a:gd name="connsiteX40" fmla="*/ 3873731 w 10141527"/>
                        <a:gd name="connsiteY40" fmla="*/ 673331 h 1737360"/>
                        <a:gd name="connsiteX41" fmla="*/ 3890356 w 10141527"/>
                        <a:gd name="connsiteY41" fmla="*/ 698269 h 1737360"/>
                        <a:gd name="connsiteX42" fmla="*/ 3906982 w 10141527"/>
                        <a:gd name="connsiteY42" fmla="*/ 748146 h 1737360"/>
                        <a:gd name="connsiteX43" fmla="*/ 3923607 w 10141527"/>
                        <a:gd name="connsiteY43" fmla="*/ 781397 h 1737360"/>
                        <a:gd name="connsiteX44" fmla="*/ 3940233 w 10141527"/>
                        <a:gd name="connsiteY44" fmla="*/ 831273 h 1737360"/>
                        <a:gd name="connsiteX45" fmla="*/ 3956858 w 10141527"/>
                        <a:gd name="connsiteY45" fmla="*/ 856211 h 1737360"/>
                        <a:gd name="connsiteX46" fmla="*/ 3965171 w 10141527"/>
                        <a:gd name="connsiteY46" fmla="*/ 881149 h 1737360"/>
                        <a:gd name="connsiteX47" fmla="*/ 3981796 w 10141527"/>
                        <a:gd name="connsiteY47" fmla="*/ 914400 h 1737360"/>
                        <a:gd name="connsiteX48" fmla="*/ 4015047 w 10141527"/>
                        <a:gd name="connsiteY48" fmla="*/ 989215 h 1737360"/>
                        <a:gd name="connsiteX49" fmla="*/ 4039986 w 10141527"/>
                        <a:gd name="connsiteY49" fmla="*/ 1055717 h 1737360"/>
                        <a:gd name="connsiteX50" fmla="*/ 4056611 w 10141527"/>
                        <a:gd name="connsiteY50" fmla="*/ 1080655 h 1737360"/>
                        <a:gd name="connsiteX51" fmla="*/ 4089862 w 10141527"/>
                        <a:gd name="connsiteY51" fmla="*/ 1155469 h 1737360"/>
                        <a:gd name="connsiteX52" fmla="*/ 4114800 w 10141527"/>
                        <a:gd name="connsiteY52" fmla="*/ 1180408 h 1737360"/>
                        <a:gd name="connsiteX53" fmla="*/ 4139738 w 10141527"/>
                        <a:gd name="connsiteY53" fmla="*/ 1230284 h 1737360"/>
                        <a:gd name="connsiteX54" fmla="*/ 4181302 w 10141527"/>
                        <a:gd name="connsiteY54" fmla="*/ 1271848 h 1737360"/>
                        <a:gd name="connsiteX55" fmla="*/ 4247804 w 10141527"/>
                        <a:gd name="connsiteY55" fmla="*/ 1330037 h 1737360"/>
                        <a:gd name="connsiteX56" fmla="*/ 4272742 w 10141527"/>
                        <a:gd name="connsiteY56" fmla="*/ 1354975 h 1737360"/>
                        <a:gd name="connsiteX57" fmla="*/ 4330931 w 10141527"/>
                        <a:gd name="connsiteY57" fmla="*/ 1379913 h 1737360"/>
                        <a:gd name="connsiteX58" fmla="*/ 4372495 w 10141527"/>
                        <a:gd name="connsiteY58" fmla="*/ 1413164 h 1737360"/>
                        <a:gd name="connsiteX59" fmla="*/ 4405746 w 10141527"/>
                        <a:gd name="connsiteY59" fmla="*/ 1421477 h 1737360"/>
                        <a:gd name="connsiteX60" fmla="*/ 4438996 w 10141527"/>
                        <a:gd name="connsiteY60" fmla="*/ 1438102 h 1737360"/>
                        <a:gd name="connsiteX61" fmla="*/ 4555375 w 10141527"/>
                        <a:gd name="connsiteY61" fmla="*/ 1471353 h 1737360"/>
                        <a:gd name="connsiteX62" fmla="*/ 4605251 w 10141527"/>
                        <a:gd name="connsiteY62" fmla="*/ 1487979 h 1737360"/>
                        <a:gd name="connsiteX63" fmla="*/ 4646815 w 10141527"/>
                        <a:gd name="connsiteY63" fmla="*/ 1496291 h 1737360"/>
                        <a:gd name="connsiteX64" fmla="*/ 4696691 w 10141527"/>
                        <a:gd name="connsiteY64" fmla="*/ 1512917 h 1737360"/>
                        <a:gd name="connsiteX65" fmla="*/ 4771506 w 10141527"/>
                        <a:gd name="connsiteY65" fmla="*/ 1537855 h 1737360"/>
                        <a:gd name="connsiteX66" fmla="*/ 4821382 w 10141527"/>
                        <a:gd name="connsiteY66" fmla="*/ 1554480 h 1737360"/>
                        <a:gd name="connsiteX67" fmla="*/ 4846320 w 10141527"/>
                        <a:gd name="connsiteY67" fmla="*/ 1562793 h 1737360"/>
                        <a:gd name="connsiteX68" fmla="*/ 4871258 w 10141527"/>
                        <a:gd name="connsiteY68" fmla="*/ 1579419 h 1737360"/>
                        <a:gd name="connsiteX69" fmla="*/ 4921135 w 10141527"/>
                        <a:gd name="connsiteY69" fmla="*/ 1596044 h 1737360"/>
                        <a:gd name="connsiteX70" fmla="*/ 4946073 w 10141527"/>
                        <a:gd name="connsiteY70" fmla="*/ 1612669 h 1737360"/>
                        <a:gd name="connsiteX71" fmla="*/ 4979324 w 10141527"/>
                        <a:gd name="connsiteY71" fmla="*/ 1620982 h 1737360"/>
                        <a:gd name="connsiteX72" fmla="*/ 5045826 w 10141527"/>
                        <a:gd name="connsiteY72" fmla="*/ 1637608 h 1737360"/>
                        <a:gd name="connsiteX73" fmla="*/ 5079076 w 10141527"/>
                        <a:gd name="connsiteY73" fmla="*/ 1645920 h 1737360"/>
                        <a:gd name="connsiteX74" fmla="*/ 5120640 w 10141527"/>
                        <a:gd name="connsiteY74" fmla="*/ 1654233 h 1737360"/>
                        <a:gd name="connsiteX75" fmla="*/ 5153891 w 10141527"/>
                        <a:gd name="connsiteY75" fmla="*/ 1662546 h 1737360"/>
                        <a:gd name="connsiteX76" fmla="*/ 5237018 w 10141527"/>
                        <a:gd name="connsiteY76" fmla="*/ 1670859 h 1737360"/>
                        <a:gd name="connsiteX77" fmla="*/ 5336771 w 10141527"/>
                        <a:gd name="connsiteY77" fmla="*/ 1687484 h 1737360"/>
                        <a:gd name="connsiteX78" fmla="*/ 5444836 w 10141527"/>
                        <a:gd name="connsiteY78" fmla="*/ 1695797 h 1737360"/>
                        <a:gd name="connsiteX79" fmla="*/ 5536276 w 10141527"/>
                        <a:gd name="connsiteY79" fmla="*/ 1712422 h 1737360"/>
                        <a:gd name="connsiteX80" fmla="*/ 5561215 w 10141527"/>
                        <a:gd name="connsiteY80" fmla="*/ 1720735 h 1737360"/>
                        <a:gd name="connsiteX81" fmla="*/ 5735782 w 10141527"/>
                        <a:gd name="connsiteY81" fmla="*/ 1737360 h 1737360"/>
                        <a:gd name="connsiteX82" fmla="*/ 7015942 w 10141527"/>
                        <a:gd name="connsiteY82" fmla="*/ 1729048 h 1737360"/>
                        <a:gd name="connsiteX83" fmla="*/ 7165571 w 10141527"/>
                        <a:gd name="connsiteY83" fmla="*/ 1712422 h 1737360"/>
                        <a:gd name="connsiteX84" fmla="*/ 7531331 w 10141527"/>
                        <a:gd name="connsiteY84" fmla="*/ 1704109 h 1737360"/>
                        <a:gd name="connsiteX85" fmla="*/ 7789026 w 10141527"/>
                        <a:gd name="connsiteY85" fmla="*/ 1695797 h 1737360"/>
                        <a:gd name="connsiteX86" fmla="*/ 9534698 w 10141527"/>
                        <a:gd name="connsiteY86" fmla="*/ 1704109 h 1737360"/>
                        <a:gd name="connsiteX87" fmla="*/ 9784080 w 10141527"/>
                        <a:gd name="connsiteY87" fmla="*/ 1720735 h 1737360"/>
                        <a:gd name="connsiteX88" fmla="*/ 10141527 w 10141527"/>
                        <a:gd name="connsiteY88" fmla="*/ 1712422 h 1737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</a:cxnLst>
                      <a:rect l="l" t="t" r="r" b="b"/>
                      <a:pathLst>
                        <a:path w="10141527" h="1737360">
                          <a:moveTo>
                            <a:pt x="0" y="74815"/>
                          </a:moveTo>
                          <a:cubicBezTo>
                            <a:pt x="110278" y="52759"/>
                            <a:pt x="23851" y="67786"/>
                            <a:pt x="249382" y="58189"/>
                          </a:cubicBezTo>
                          <a:cubicBezTo>
                            <a:pt x="607139" y="42966"/>
                            <a:pt x="246687" y="56276"/>
                            <a:pt x="673331" y="41564"/>
                          </a:cubicBezTo>
                          <a:cubicBezTo>
                            <a:pt x="813582" y="13514"/>
                            <a:pt x="728232" y="26283"/>
                            <a:pt x="931026" y="16626"/>
                          </a:cubicBezTo>
                          <a:cubicBezTo>
                            <a:pt x="947651" y="13855"/>
                            <a:pt x="964449" y="11969"/>
                            <a:pt x="980902" y="8313"/>
                          </a:cubicBezTo>
                          <a:cubicBezTo>
                            <a:pt x="989456" y="6412"/>
                            <a:pt x="997078" y="0"/>
                            <a:pt x="1005840" y="0"/>
                          </a:cubicBezTo>
                          <a:cubicBezTo>
                            <a:pt x="1152724" y="0"/>
                            <a:pt x="1299557" y="5542"/>
                            <a:pt x="1446415" y="8313"/>
                          </a:cubicBezTo>
                          <a:cubicBezTo>
                            <a:pt x="1463040" y="11084"/>
                            <a:pt x="1479552" y="14657"/>
                            <a:pt x="1496291" y="16626"/>
                          </a:cubicBezTo>
                          <a:cubicBezTo>
                            <a:pt x="1547265" y="22623"/>
                            <a:pt x="1582897" y="20597"/>
                            <a:pt x="1629295" y="33251"/>
                          </a:cubicBezTo>
                          <a:cubicBezTo>
                            <a:pt x="1646202" y="37862"/>
                            <a:pt x="1662546" y="44335"/>
                            <a:pt x="1679171" y="49877"/>
                          </a:cubicBezTo>
                          <a:lnTo>
                            <a:pt x="1704109" y="58189"/>
                          </a:lnTo>
                          <a:cubicBezTo>
                            <a:pt x="1712422" y="60960"/>
                            <a:pt x="1721756" y="61642"/>
                            <a:pt x="1729047" y="66502"/>
                          </a:cubicBezTo>
                          <a:cubicBezTo>
                            <a:pt x="1737360" y="72044"/>
                            <a:pt x="1744856" y="79070"/>
                            <a:pt x="1753986" y="83128"/>
                          </a:cubicBezTo>
                          <a:cubicBezTo>
                            <a:pt x="1770000" y="90245"/>
                            <a:pt x="1787237" y="94211"/>
                            <a:pt x="1803862" y="99753"/>
                          </a:cubicBezTo>
                          <a:cubicBezTo>
                            <a:pt x="1812175" y="102524"/>
                            <a:pt x="1821509" y="103206"/>
                            <a:pt x="1828800" y="108066"/>
                          </a:cubicBezTo>
                          <a:cubicBezTo>
                            <a:pt x="1837113" y="113608"/>
                            <a:pt x="1844609" y="120633"/>
                            <a:pt x="1853738" y="124691"/>
                          </a:cubicBezTo>
                          <a:cubicBezTo>
                            <a:pt x="1869753" y="131809"/>
                            <a:pt x="1889033" y="131596"/>
                            <a:pt x="1903615" y="141317"/>
                          </a:cubicBezTo>
                          <a:cubicBezTo>
                            <a:pt x="1911928" y="146859"/>
                            <a:pt x="1919424" y="153884"/>
                            <a:pt x="1928553" y="157942"/>
                          </a:cubicBezTo>
                          <a:cubicBezTo>
                            <a:pt x="1964124" y="173751"/>
                            <a:pt x="1977819" y="173206"/>
                            <a:pt x="2011680" y="182880"/>
                          </a:cubicBezTo>
                          <a:cubicBezTo>
                            <a:pt x="2078914" y="202089"/>
                            <a:pt x="1977374" y="179046"/>
                            <a:pt x="2086495" y="199506"/>
                          </a:cubicBezTo>
                          <a:cubicBezTo>
                            <a:pt x="2114269" y="204714"/>
                            <a:pt x="2142208" y="209277"/>
                            <a:pt x="2169622" y="216131"/>
                          </a:cubicBezTo>
                          <a:cubicBezTo>
                            <a:pt x="2180706" y="218902"/>
                            <a:pt x="2191632" y="222400"/>
                            <a:pt x="2202873" y="224444"/>
                          </a:cubicBezTo>
                          <a:cubicBezTo>
                            <a:pt x="2262650" y="235313"/>
                            <a:pt x="2337604" y="239983"/>
                            <a:pt x="2394066" y="241069"/>
                          </a:cubicBezTo>
                          <a:lnTo>
                            <a:pt x="3125586" y="249382"/>
                          </a:lnTo>
                          <a:cubicBezTo>
                            <a:pt x="3153295" y="254924"/>
                            <a:pt x="3180628" y="262888"/>
                            <a:pt x="3208713" y="266008"/>
                          </a:cubicBezTo>
                          <a:cubicBezTo>
                            <a:pt x="3233651" y="268779"/>
                            <a:pt x="3258688" y="270772"/>
                            <a:pt x="3283527" y="274320"/>
                          </a:cubicBezTo>
                          <a:cubicBezTo>
                            <a:pt x="3349839" y="283793"/>
                            <a:pt x="3370083" y="288307"/>
                            <a:pt x="3424844" y="299259"/>
                          </a:cubicBezTo>
                          <a:cubicBezTo>
                            <a:pt x="3433157" y="304801"/>
                            <a:pt x="3440428" y="312376"/>
                            <a:pt x="3449782" y="315884"/>
                          </a:cubicBezTo>
                          <a:cubicBezTo>
                            <a:pt x="3463011" y="320845"/>
                            <a:pt x="3477639" y="320770"/>
                            <a:pt x="3491346" y="324197"/>
                          </a:cubicBezTo>
                          <a:cubicBezTo>
                            <a:pt x="3499847" y="326322"/>
                            <a:pt x="3507971" y="329738"/>
                            <a:pt x="3516284" y="332509"/>
                          </a:cubicBezTo>
                          <a:cubicBezTo>
                            <a:pt x="3521826" y="338051"/>
                            <a:pt x="3525899" y="345630"/>
                            <a:pt x="3532909" y="349135"/>
                          </a:cubicBezTo>
                          <a:cubicBezTo>
                            <a:pt x="3543128" y="354244"/>
                            <a:pt x="3555175" y="354309"/>
                            <a:pt x="3566160" y="357448"/>
                          </a:cubicBezTo>
                          <a:cubicBezTo>
                            <a:pt x="3574585" y="359855"/>
                            <a:pt x="3582785" y="362989"/>
                            <a:pt x="3591098" y="365760"/>
                          </a:cubicBezTo>
                          <a:cubicBezTo>
                            <a:pt x="3609305" y="383967"/>
                            <a:pt x="3608193" y="385028"/>
                            <a:pt x="3632662" y="399011"/>
                          </a:cubicBezTo>
                          <a:cubicBezTo>
                            <a:pt x="3643421" y="405159"/>
                            <a:pt x="3655154" y="409489"/>
                            <a:pt x="3665913" y="415637"/>
                          </a:cubicBezTo>
                          <a:cubicBezTo>
                            <a:pt x="3710698" y="441229"/>
                            <a:pt x="3673333" y="421574"/>
                            <a:pt x="3707476" y="448888"/>
                          </a:cubicBezTo>
                          <a:cubicBezTo>
                            <a:pt x="3715278" y="455129"/>
                            <a:pt x="3724102" y="459971"/>
                            <a:pt x="3732415" y="465513"/>
                          </a:cubicBezTo>
                          <a:cubicBezTo>
                            <a:pt x="3740728" y="476597"/>
                            <a:pt x="3748337" y="488245"/>
                            <a:pt x="3757353" y="498764"/>
                          </a:cubicBezTo>
                          <a:cubicBezTo>
                            <a:pt x="3788744" y="535387"/>
                            <a:pt x="3779178" y="512072"/>
                            <a:pt x="3807229" y="556953"/>
                          </a:cubicBezTo>
                          <a:cubicBezTo>
                            <a:pt x="3813797" y="567461"/>
                            <a:pt x="3817707" y="579445"/>
                            <a:pt x="3823855" y="590204"/>
                          </a:cubicBezTo>
                          <a:cubicBezTo>
                            <a:pt x="3839887" y="618260"/>
                            <a:pt x="3856795" y="645811"/>
                            <a:pt x="3873731" y="673331"/>
                          </a:cubicBezTo>
                          <a:cubicBezTo>
                            <a:pt x="3878967" y="681840"/>
                            <a:pt x="3887197" y="688791"/>
                            <a:pt x="3890356" y="698269"/>
                          </a:cubicBezTo>
                          <a:cubicBezTo>
                            <a:pt x="3895898" y="714895"/>
                            <a:pt x="3899145" y="732471"/>
                            <a:pt x="3906982" y="748146"/>
                          </a:cubicBezTo>
                          <a:cubicBezTo>
                            <a:pt x="3912524" y="759230"/>
                            <a:pt x="3919005" y="769891"/>
                            <a:pt x="3923607" y="781397"/>
                          </a:cubicBezTo>
                          <a:cubicBezTo>
                            <a:pt x="3930116" y="797668"/>
                            <a:pt x="3930512" y="816691"/>
                            <a:pt x="3940233" y="831273"/>
                          </a:cubicBezTo>
                          <a:cubicBezTo>
                            <a:pt x="3945775" y="839586"/>
                            <a:pt x="3952390" y="847275"/>
                            <a:pt x="3956858" y="856211"/>
                          </a:cubicBezTo>
                          <a:cubicBezTo>
                            <a:pt x="3960777" y="864048"/>
                            <a:pt x="3961719" y="873095"/>
                            <a:pt x="3965171" y="881149"/>
                          </a:cubicBezTo>
                          <a:cubicBezTo>
                            <a:pt x="3970052" y="892539"/>
                            <a:pt x="3977194" y="902894"/>
                            <a:pt x="3981796" y="914400"/>
                          </a:cubicBezTo>
                          <a:cubicBezTo>
                            <a:pt x="4011473" y="988592"/>
                            <a:pt x="3983062" y="941237"/>
                            <a:pt x="4015047" y="989215"/>
                          </a:cubicBezTo>
                          <a:cubicBezTo>
                            <a:pt x="4024139" y="1025583"/>
                            <a:pt x="4020665" y="1021906"/>
                            <a:pt x="4039986" y="1055717"/>
                          </a:cubicBezTo>
                          <a:cubicBezTo>
                            <a:pt x="4044943" y="1064391"/>
                            <a:pt x="4052554" y="1071526"/>
                            <a:pt x="4056611" y="1080655"/>
                          </a:cubicBezTo>
                          <a:cubicBezTo>
                            <a:pt x="4077326" y="1127264"/>
                            <a:pt x="4062984" y="1123216"/>
                            <a:pt x="4089862" y="1155469"/>
                          </a:cubicBezTo>
                          <a:cubicBezTo>
                            <a:pt x="4097388" y="1164500"/>
                            <a:pt x="4106487" y="1172095"/>
                            <a:pt x="4114800" y="1180408"/>
                          </a:cubicBezTo>
                          <a:cubicBezTo>
                            <a:pt x="4122648" y="1203951"/>
                            <a:pt x="4122385" y="1210452"/>
                            <a:pt x="4139738" y="1230284"/>
                          </a:cubicBezTo>
                          <a:cubicBezTo>
                            <a:pt x="4152640" y="1245030"/>
                            <a:pt x="4170434" y="1255545"/>
                            <a:pt x="4181302" y="1271848"/>
                          </a:cubicBezTo>
                          <a:cubicBezTo>
                            <a:pt x="4228406" y="1342505"/>
                            <a:pt x="4150823" y="1233056"/>
                            <a:pt x="4247804" y="1330037"/>
                          </a:cubicBezTo>
                          <a:cubicBezTo>
                            <a:pt x="4256117" y="1338350"/>
                            <a:pt x="4263176" y="1348142"/>
                            <a:pt x="4272742" y="1354975"/>
                          </a:cubicBezTo>
                          <a:cubicBezTo>
                            <a:pt x="4290716" y="1367814"/>
                            <a:pt x="4310581" y="1373129"/>
                            <a:pt x="4330931" y="1379913"/>
                          </a:cubicBezTo>
                          <a:cubicBezTo>
                            <a:pt x="4344340" y="1393323"/>
                            <a:pt x="4354140" y="1405298"/>
                            <a:pt x="4372495" y="1413164"/>
                          </a:cubicBezTo>
                          <a:cubicBezTo>
                            <a:pt x="4382996" y="1417664"/>
                            <a:pt x="4395049" y="1417465"/>
                            <a:pt x="4405746" y="1421477"/>
                          </a:cubicBezTo>
                          <a:cubicBezTo>
                            <a:pt x="4417349" y="1425828"/>
                            <a:pt x="4427491" y="1433500"/>
                            <a:pt x="4438996" y="1438102"/>
                          </a:cubicBezTo>
                          <a:cubicBezTo>
                            <a:pt x="4519079" y="1470135"/>
                            <a:pt x="4460751" y="1439810"/>
                            <a:pt x="4555375" y="1471353"/>
                          </a:cubicBezTo>
                          <a:cubicBezTo>
                            <a:pt x="4572000" y="1476895"/>
                            <a:pt x="4588067" y="1484542"/>
                            <a:pt x="4605251" y="1487979"/>
                          </a:cubicBezTo>
                          <a:cubicBezTo>
                            <a:pt x="4619106" y="1490750"/>
                            <a:pt x="4633184" y="1492573"/>
                            <a:pt x="4646815" y="1496291"/>
                          </a:cubicBezTo>
                          <a:cubicBezTo>
                            <a:pt x="4663722" y="1500902"/>
                            <a:pt x="4680066" y="1507375"/>
                            <a:pt x="4696691" y="1512917"/>
                          </a:cubicBezTo>
                          <a:lnTo>
                            <a:pt x="4771506" y="1537855"/>
                          </a:lnTo>
                          <a:lnTo>
                            <a:pt x="4821382" y="1554480"/>
                          </a:lnTo>
                          <a:cubicBezTo>
                            <a:pt x="4829695" y="1557251"/>
                            <a:pt x="4839029" y="1557932"/>
                            <a:pt x="4846320" y="1562793"/>
                          </a:cubicBezTo>
                          <a:cubicBezTo>
                            <a:pt x="4854633" y="1568335"/>
                            <a:pt x="4862128" y="1575361"/>
                            <a:pt x="4871258" y="1579419"/>
                          </a:cubicBezTo>
                          <a:cubicBezTo>
                            <a:pt x="4887272" y="1586537"/>
                            <a:pt x="4906553" y="1586323"/>
                            <a:pt x="4921135" y="1596044"/>
                          </a:cubicBezTo>
                          <a:cubicBezTo>
                            <a:pt x="4929448" y="1601586"/>
                            <a:pt x="4936890" y="1608734"/>
                            <a:pt x="4946073" y="1612669"/>
                          </a:cubicBezTo>
                          <a:cubicBezTo>
                            <a:pt x="4956574" y="1617169"/>
                            <a:pt x="4968339" y="1617843"/>
                            <a:pt x="4979324" y="1620982"/>
                          </a:cubicBezTo>
                          <a:cubicBezTo>
                            <a:pt x="5057298" y="1643261"/>
                            <a:pt x="4931764" y="1612261"/>
                            <a:pt x="5045826" y="1637608"/>
                          </a:cubicBezTo>
                          <a:cubicBezTo>
                            <a:pt x="5056978" y="1640086"/>
                            <a:pt x="5067924" y="1643442"/>
                            <a:pt x="5079076" y="1645920"/>
                          </a:cubicBezTo>
                          <a:cubicBezTo>
                            <a:pt x="5092869" y="1648985"/>
                            <a:pt x="5106847" y="1651168"/>
                            <a:pt x="5120640" y="1654233"/>
                          </a:cubicBezTo>
                          <a:cubicBezTo>
                            <a:pt x="5131793" y="1656711"/>
                            <a:pt x="5142581" y="1660930"/>
                            <a:pt x="5153891" y="1662546"/>
                          </a:cubicBezTo>
                          <a:cubicBezTo>
                            <a:pt x="5181458" y="1666484"/>
                            <a:pt x="5209415" y="1667179"/>
                            <a:pt x="5237018" y="1670859"/>
                          </a:cubicBezTo>
                          <a:cubicBezTo>
                            <a:pt x="5352413" y="1686245"/>
                            <a:pt x="5188854" y="1672692"/>
                            <a:pt x="5336771" y="1687484"/>
                          </a:cubicBezTo>
                          <a:cubicBezTo>
                            <a:pt x="5372720" y="1691079"/>
                            <a:pt x="5408814" y="1693026"/>
                            <a:pt x="5444836" y="1695797"/>
                          </a:cubicBezTo>
                          <a:cubicBezTo>
                            <a:pt x="5502033" y="1714860"/>
                            <a:pt x="5432873" y="1693621"/>
                            <a:pt x="5536276" y="1712422"/>
                          </a:cubicBezTo>
                          <a:cubicBezTo>
                            <a:pt x="5544897" y="1713990"/>
                            <a:pt x="5552520" y="1719648"/>
                            <a:pt x="5561215" y="1720735"/>
                          </a:cubicBezTo>
                          <a:cubicBezTo>
                            <a:pt x="5619216" y="1727985"/>
                            <a:pt x="5735782" y="1737360"/>
                            <a:pt x="5735782" y="1737360"/>
                          </a:cubicBezTo>
                          <a:lnTo>
                            <a:pt x="7015942" y="1729048"/>
                          </a:lnTo>
                          <a:cubicBezTo>
                            <a:pt x="7577941" y="1722277"/>
                            <a:pt x="6857768" y="1724735"/>
                            <a:pt x="7165571" y="1712422"/>
                          </a:cubicBezTo>
                          <a:cubicBezTo>
                            <a:pt x="7287425" y="1707548"/>
                            <a:pt x="7409423" y="1707360"/>
                            <a:pt x="7531331" y="1704109"/>
                          </a:cubicBezTo>
                          <a:lnTo>
                            <a:pt x="7789026" y="1695797"/>
                          </a:lnTo>
                          <a:lnTo>
                            <a:pt x="9534698" y="1704109"/>
                          </a:lnTo>
                          <a:cubicBezTo>
                            <a:pt x="9733993" y="1705798"/>
                            <a:pt x="9685362" y="1696055"/>
                            <a:pt x="9784080" y="1720735"/>
                          </a:cubicBezTo>
                          <a:lnTo>
                            <a:pt x="10141527" y="1712422"/>
                          </a:lnTo>
                        </a:path>
                      </a:pathLst>
                    </a:custGeom>
                    <a:solidFill>
                      <a:schemeClr val="bg1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5" name="Puolivapaa piirto 4"/>
                    <p:cNvSpPr/>
                    <p:nvPr/>
                  </p:nvSpPr>
                  <p:spPr>
                    <a:xfrm>
                      <a:off x="4696691" y="3906982"/>
                      <a:ext cx="6434051" cy="407323"/>
                    </a:xfrm>
                    <a:custGeom>
                      <a:avLst/>
                      <a:gdLst>
                        <a:gd name="connsiteX0" fmla="*/ 0 w 6434051"/>
                        <a:gd name="connsiteY0" fmla="*/ 216131 h 407323"/>
                        <a:gd name="connsiteX1" fmla="*/ 49876 w 6434051"/>
                        <a:gd name="connsiteY1" fmla="*/ 224443 h 407323"/>
                        <a:gd name="connsiteX2" fmla="*/ 266007 w 6434051"/>
                        <a:gd name="connsiteY2" fmla="*/ 199505 h 407323"/>
                        <a:gd name="connsiteX3" fmla="*/ 290945 w 6434051"/>
                        <a:gd name="connsiteY3" fmla="*/ 191193 h 407323"/>
                        <a:gd name="connsiteX4" fmla="*/ 315884 w 6434051"/>
                        <a:gd name="connsiteY4" fmla="*/ 174567 h 407323"/>
                        <a:gd name="connsiteX5" fmla="*/ 365760 w 6434051"/>
                        <a:gd name="connsiteY5" fmla="*/ 157942 h 407323"/>
                        <a:gd name="connsiteX6" fmla="*/ 390698 w 6434051"/>
                        <a:gd name="connsiteY6" fmla="*/ 149629 h 407323"/>
                        <a:gd name="connsiteX7" fmla="*/ 440574 w 6434051"/>
                        <a:gd name="connsiteY7" fmla="*/ 166254 h 407323"/>
                        <a:gd name="connsiteX8" fmla="*/ 465513 w 6434051"/>
                        <a:gd name="connsiteY8" fmla="*/ 174567 h 407323"/>
                        <a:gd name="connsiteX9" fmla="*/ 573578 w 6434051"/>
                        <a:gd name="connsiteY9" fmla="*/ 166254 h 407323"/>
                        <a:gd name="connsiteX10" fmla="*/ 606829 w 6434051"/>
                        <a:gd name="connsiteY10" fmla="*/ 157942 h 407323"/>
                        <a:gd name="connsiteX11" fmla="*/ 673331 w 6434051"/>
                        <a:gd name="connsiteY11" fmla="*/ 174567 h 407323"/>
                        <a:gd name="connsiteX12" fmla="*/ 723207 w 6434051"/>
                        <a:gd name="connsiteY12" fmla="*/ 199505 h 407323"/>
                        <a:gd name="connsiteX13" fmla="*/ 739833 w 6434051"/>
                        <a:gd name="connsiteY13" fmla="*/ 216131 h 407323"/>
                        <a:gd name="connsiteX14" fmla="*/ 856211 w 6434051"/>
                        <a:gd name="connsiteY14" fmla="*/ 199505 h 407323"/>
                        <a:gd name="connsiteX15" fmla="*/ 939338 w 6434051"/>
                        <a:gd name="connsiteY15" fmla="*/ 166254 h 407323"/>
                        <a:gd name="connsiteX16" fmla="*/ 955964 w 6434051"/>
                        <a:gd name="connsiteY16" fmla="*/ 149629 h 407323"/>
                        <a:gd name="connsiteX17" fmla="*/ 1030778 w 6434051"/>
                        <a:gd name="connsiteY17" fmla="*/ 124691 h 407323"/>
                        <a:gd name="connsiteX18" fmla="*/ 1047404 w 6434051"/>
                        <a:gd name="connsiteY18" fmla="*/ 108065 h 407323"/>
                        <a:gd name="connsiteX19" fmla="*/ 1122218 w 6434051"/>
                        <a:gd name="connsiteY19" fmla="*/ 116378 h 407323"/>
                        <a:gd name="connsiteX20" fmla="*/ 1147156 w 6434051"/>
                        <a:gd name="connsiteY20" fmla="*/ 133003 h 407323"/>
                        <a:gd name="connsiteX21" fmla="*/ 1172094 w 6434051"/>
                        <a:gd name="connsiteY21" fmla="*/ 141316 h 407323"/>
                        <a:gd name="connsiteX22" fmla="*/ 1188720 w 6434051"/>
                        <a:gd name="connsiteY22" fmla="*/ 157942 h 407323"/>
                        <a:gd name="connsiteX23" fmla="*/ 1330036 w 6434051"/>
                        <a:gd name="connsiteY23" fmla="*/ 157942 h 407323"/>
                        <a:gd name="connsiteX24" fmla="*/ 1354974 w 6434051"/>
                        <a:gd name="connsiteY24" fmla="*/ 149629 h 407323"/>
                        <a:gd name="connsiteX25" fmla="*/ 1446414 w 6434051"/>
                        <a:gd name="connsiteY25" fmla="*/ 91440 h 407323"/>
                        <a:gd name="connsiteX26" fmla="*/ 1496291 w 6434051"/>
                        <a:gd name="connsiteY26" fmla="*/ 74814 h 407323"/>
                        <a:gd name="connsiteX27" fmla="*/ 1579418 w 6434051"/>
                        <a:gd name="connsiteY27" fmla="*/ 108065 h 407323"/>
                        <a:gd name="connsiteX28" fmla="*/ 1637607 w 6434051"/>
                        <a:gd name="connsiteY28" fmla="*/ 149629 h 407323"/>
                        <a:gd name="connsiteX29" fmla="*/ 1687484 w 6434051"/>
                        <a:gd name="connsiteY29" fmla="*/ 199505 h 407323"/>
                        <a:gd name="connsiteX30" fmla="*/ 1737360 w 6434051"/>
                        <a:gd name="connsiteY30" fmla="*/ 232756 h 407323"/>
                        <a:gd name="connsiteX31" fmla="*/ 1812174 w 6434051"/>
                        <a:gd name="connsiteY31" fmla="*/ 216131 h 407323"/>
                        <a:gd name="connsiteX32" fmla="*/ 1837113 w 6434051"/>
                        <a:gd name="connsiteY32" fmla="*/ 199505 h 407323"/>
                        <a:gd name="connsiteX33" fmla="*/ 1870364 w 6434051"/>
                        <a:gd name="connsiteY33" fmla="*/ 182880 h 407323"/>
                        <a:gd name="connsiteX34" fmla="*/ 1895302 w 6434051"/>
                        <a:gd name="connsiteY34" fmla="*/ 166254 h 407323"/>
                        <a:gd name="connsiteX35" fmla="*/ 1945178 w 6434051"/>
                        <a:gd name="connsiteY35" fmla="*/ 149629 h 407323"/>
                        <a:gd name="connsiteX36" fmla="*/ 2111433 w 6434051"/>
                        <a:gd name="connsiteY36" fmla="*/ 157942 h 407323"/>
                        <a:gd name="connsiteX37" fmla="*/ 2169622 w 6434051"/>
                        <a:gd name="connsiteY37" fmla="*/ 174567 h 407323"/>
                        <a:gd name="connsiteX38" fmla="*/ 2211185 w 6434051"/>
                        <a:gd name="connsiteY38" fmla="*/ 182880 h 407323"/>
                        <a:gd name="connsiteX39" fmla="*/ 2286000 w 6434051"/>
                        <a:gd name="connsiteY39" fmla="*/ 199505 h 407323"/>
                        <a:gd name="connsiteX40" fmla="*/ 2485505 w 6434051"/>
                        <a:gd name="connsiteY40" fmla="*/ 182880 h 407323"/>
                        <a:gd name="connsiteX41" fmla="*/ 2568633 w 6434051"/>
                        <a:gd name="connsiteY41" fmla="*/ 141316 h 407323"/>
                        <a:gd name="connsiteX42" fmla="*/ 2726574 w 6434051"/>
                        <a:gd name="connsiteY42" fmla="*/ 58189 h 407323"/>
                        <a:gd name="connsiteX43" fmla="*/ 2768138 w 6434051"/>
                        <a:gd name="connsiteY43" fmla="*/ 33251 h 407323"/>
                        <a:gd name="connsiteX44" fmla="*/ 2809702 w 6434051"/>
                        <a:gd name="connsiteY44" fmla="*/ 8313 h 407323"/>
                        <a:gd name="connsiteX45" fmla="*/ 2834640 w 6434051"/>
                        <a:gd name="connsiteY45" fmla="*/ 0 h 407323"/>
                        <a:gd name="connsiteX46" fmla="*/ 2867891 w 6434051"/>
                        <a:gd name="connsiteY46" fmla="*/ 8313 h 407323"/>
                        <a:gd name="connsiteX47" fmla="*/ 2917767 w 6434051"/>
                        <a:gd name="connsiteY47" fmla="*/ 58189 h 407323"/>
                        <a:gd name="connsiteX48" fmla="*/ 2934393 w 6434051"/>
                        <a:gd name="connsiteY48" fmla="*/ 74814 h 407323"/>
                        <a:gd name="connsiteX49" fmla="*/ 2967644 w 6434051"/>
                        <a:gd name="connsiteY49" fmla="*/ 91440 h 407323"/>
                        <a:gd name="connsiteX50" fmla="*/ 2992582 w 6434051"/>
                        <a:gd name="connsiteY50" fmla="*/ 108065 h 407323"/>
                        <a:gd name="connsiteX51" fmla="*/ 3017520 w 6434051"/>
                        <a:gd name="connsiteY51" fmla="*/ 116378 h 407323"/>
                        <a:gd name="connsiteX52" fmla="*/ 3084022 w 6434051"/>
                        <a:gd name="connsiteY52" fmla="*/ 108065 h 407323"/>
                        <a:gd name="connsiteX53" fmla="*/ 3108960 w 6434051"/>
                        <a:gd name="connsiteY53" fmla="*/ 91440 h 407323"/>
                        <a:gd name="connsiteX54" fmla="*/ 3167149 w 6434051"/>
                        <a:gd name="connsiteY54" fmla="*/ 66502 h 407323"/>
                        <a:gd name="connsiteX55" fmla="*/ 3208713 w 6434051"/>
                        <a:gd name="connsiteY55" fmla="*/ 99753 h 407323"/>
                        <a:gd name="connsiteX56" fmla="*/ 3250276 w 6434051"/>
                        <a:gd name="connsiteY56" fmla="*/ 149629 h 407323"/>
                        <a:gd name="connsiteX57" fmla="*/ 3266902 w 6434051"/>
                        <a:gd name="connsiteY57" fmla="*/ 174567 h 407323"/>
                        <a:gd name="connsiteX58" fmla="*/ 3308465 w 6434051"/>
                        <a:gd name="connsiteY58" fmla="*/ 216131 h 407323"/>
                        <a:gd name="connsiteX59" fmla="*/ 3358342 w 6434051"/>
                        <a:gd name="connsiteY59" fmla="*/ 274320 h 407323"/>
                        <a:gd name="connsiteX60" fmla="*/ 3366654 w 6434051"/>
                        <a:gd name="connsiteY60" fmla="*/ 299258 h 407323"/>
                        <a:gd name="connsiteX61" fmla="*/ 3491345 w 6434051"/>
                        <a:gd name="connsiteY61" fmla="*/ 307571 h 407323"/>
                        <a:gd name="connsiteX62" fmla="*/ 3549534 w 6434051"/>
                        <a:gd name="connsiteY62" fmla="*/ 274320 h 407323"/>
                        <a:gd name="connsiteX63" fmla="*/ 3624349 w 6434051"/>
                        <a:gd name="connsiteY63" fmla="*/ 232756 h 407323"/>
                        <a:gd name="connsiteX64" fmla="*/ 3690851 w 6434051"/>
                        <a:gd name="connsiteY64" fmla="*/ 216131 h 407323"/>
                        <a:gd name="connsiteX65" fmla="*/ 3740727 w 6434051"/>
                        <a:gd name="connsiteY65" fmla="*/ 249382 h 407323"/>
                        <a:gd name="connsiteX66" fmla="*/ 3757353 w 6434051"/>
                        <a:gd name="connsiteY66" fmla="*/ 274320 h 407323"/>
                        <a:gd name="connsiteX67" fmla="*/ 3807229 w 6434051"/>
                        <a:gd name="connsiteY67" fmla="*/ 315883 h 407323"/>
                        <a:gd name="connsiteX68" fmla="*/ 3857105 w 6434051"/>
                        <a:gd name="connsiteY68" fmla="*/ 324196 h 407323"/>
                        <a:gd name="connsiteX69" fmla="*/ 3890356 w 6434051"/>
                        <a:gd name="connsiteY69" fmla="*/ 332509 h 407323"/>
                        <a:gd name="connsiteX70" fmla="*/ 4056611 w 6434051"/>
                        <a:gd name="connsiteY70" fmla="*/ 315883 h 407323"/>
                        <a:gd name="connsiteX71" fmla="*/ 4148051 w 6434051"/>
                        <a:gd name="connsiteY71" fmla="*/ 249382 h 407323"/>
                        <a:gd name="connsiteX72" fmla="*/ 4231178 w 6434051"/>
                        <a:gd name="connsiteY72" fmla="*/ 207818 h 407323"/>
                        <a:gd name="connsiteX73" fmla="*/ 4289367 w 6434051"/>
                        <a:gd name="connsiteY73" fmla="*/ 182880 h 407323"/>
                        <a:gd name="connsiteX74" fmla="*/ 4322618 w 6434051"/>
                        <a:gd name="connsiteY74" fmla="*/ 191193 h 407323"/>
                        <a:gd name="connsiteX75" fmla="*/ 4364182 w 6434051"/>
                        <a:gd name="connsiteY75" fmla="*/ 241069 h 407323"/>
                        <a:gd name="connsiteX76" fmla="*/ 4389120 w 6434051"/>
                        <a:gd name="connsiteY76" fmla="*/ 257694 h 407323"/>
                        <a:gd name="connsiteX77" fmla="*/ 4405745 w 6434051"/>
                        <a:gd name="connsiteY77" fmla="*/ 274320 h 407323"/>
                        <a:gd name="connsiteX78" fmla="*/ 4414058 w 6434051"/>
                        <a:gd name="connsiteY78" fmla="*/ 299258 h 407323"/>
                        <a:gd name="connsiteX79" fmla="*/ 4538749 w 6434051"/>
                        <a:gd name="connsiteY79" fmla="*/ 266007 h 407323"/>
                        <a:gd name="connsiteX80" fmla="*/ 4596938 w 6434051"/>
                        <a:gd name="connsiteY80" fmla="*/ 224443 h 407323"/>
                        <a:gd name="connsiteX81" fmla="*/ 4680065 w 6434051"/>
                        <a:gd name="connsiteY81" fmla="*/ 199505 h 407323"/>
                        <a:gd name="connsiteX82" fmla="*/ 4713316 w 6434051"/>
                        <a:gd name="connsiteY82" fmla="*/ 249382 h 407323"/>
                        <a:gd name="connsiteX83" fmla="*/ 4746567 w 6434051"/>
                        <a:gd name="connsiteY83" fmla="*/ 290945 h 407323"/>
                        <a:gd name="connsiteX84" fmla="*/ 4763193 w 6434051"/>
                        <a:gd name="connsiteY84" fmla="*/ 315883 h 407323"/>
                        <a:gd name="connsiteX85" fmla="*/ 4779818 w 6434051"/>
                        <a:gd name="connsiteY85" fmla="*/ 332509 h 407323"/>
                        <a:gd name="connsiteX86" fmla="*/ 4796444 w 6434051"/>
                        <a:gd name="connsiteY86" fmla="*/ 357447 h 407323"/>
                        <a:gd name="connsiteX87" fmla="*/ 4813069 w 6434051"/>
                        <a:gd name="connsiteY87" fmla="*/ 374073 h 407323"/>
                        <a:gd name="connsiteX88" fmla="*/ 4829694 w 6434051"/>
                        <a:gd name="connsiteY88" fmla="*/ 399011 h 407323"/>
                        <a:gd name="connsiteX89" fmla="*/ 4854633 w 6434051"/>
                        <a:gd name="connsiteY89" fmla="*/ 407323 h 407323"/>
                        <a:gd name="connsiteX90" fmla="*/ 4954385 w 6434051"/>
                        <a:gd name="connsiteY90" fmla="*/ 390698 h 407323"/>
                        <a:gd name="connsiteX91" fmla="*/ 5037513 w 6434051"/>
                        <a:gd name="connsiteY91" fmla="*/ 357447 h 407323"/>
                        <a:gd name="connsiteX92" fmla="*/ 5062451 w 6434051"/>
                        <a:gd name="connsiteY92" fmla="*/ 349134 h 407323"/>
                        <a:gd name="connsiteX93" fmla="*/ 5112327 w 6434051"/>
                        <a:gd name="connsiteY93" fmla="*/ 324196 h 407323"/>
                        <a:gd name="connsiteX94" fmla="*/ 5195454 w 6434051"/>
                        <a:gd name="connsiteY94" fmla="*/ 332509 h 407323"/>
                        <a:gd name="connsiteX95" fmla="*/ 5220393 w 6434051"/>
                        <a:gd name="connsiteY95" fmla="*/ 340822 h 407323"/>
                        <a:gd name="connsiteX96" fmla="*/ 5386647 w 6434051"/>
                        <a:gd name="connsiteY96" fmla="*/ 315883 h 407323"/>
                        <a:gd name="connsiteX97" fmla="*/ 5436524 w 6434051"/>
                        <a:gd name="connsiteY97" fmla="*/ 282633 h 407323"/>
                        <a:gd name="connsiteX98" fmla="*/ 5511338 w 6434051"/>
                        <a:gd name="connsiteY98" fmla="*/ 241069 h 407323"/>
                        <a:gd name="connsiteX99" fmla="*/ 5602778 w 6434051"/>
                        <a:gd name="connsiteY99" fmla="*/ 182880 h 407323"/>
                        <a:gd name="connsiteX100" fmla="*/ 5627716 w 6434051"/>
                        <a:gd name="connsiteY100" fmla="*/ 149629 h 407323"/>
                        <a:gd name="connsiteX101" fmla="*/ 5702531 w 6434051"/>
                        <a:gd name="connsiteY101" fmla="*/ 108065 h 407323"/>
                        <a:gd name="connsiteX102" fmla="*/ 5769033 w 6434051"/>
                        <a:gd name="connsiteY102" fmla="*/ 49876 h 407323"/>
                        <a:gd name="connsiteX103" fmla="*/ 5793971 w 6434051"/>
                        <a:gd name="connsiteY103" fmla="*/ 66502 h 407323"/>
                        <a:gd name="connsiteX104" fmla="*/ 5802284 w 6434051"/>
                        <a:gd name="connsiteY104" fmla="*/ 108065 h 407323"/>
                        <a:gd name="connsiteX105" fmla="*/ 5810596 w 6434051"/>
                        <a:gd name="connsiteY105" fmla="*/ 133003 h 407323"/>
                        <a:gd name="connsiteX106" fmla="*/ 5852160 w 6434051"/>
                        <a:gd name="connsiteY106" fmla="*/ 174567 h 407323"/>
                        <a:gd name="connsiteX107" fmla="*/ 5910349 w 6434051"/>
                        <a:gd name="connsiteY107" fmla="*/ 141316 h 407323"/>
                        <a:gd name="connsiteX108" fmla="*/ 5926974 w 6434051"/>
                        <a:gd name="connsiteY108" fmla="*/ 116378 h 407323"/>
                        <a:gd name="connsiteX109" fmla="*/ 5951913 w 6434051"/>
                        <a:gd name="connsiteY109" fmla="*/ 99753 h 407323"/>
                        <a:gd name="connsiteX110" fmla="*/ 5968538 w 6434051"/>
                        <a:gd name="connsiteY110" fmla="*/ 83127 h 407323"/>
                        <a:gd name="connsiteX111" fmla="*/ 6001789 w 6434051"/>
                        <a:gd name="connsiteY111" fmla="*/ 99753 h 407323"/>
                        <a:gd name="connsiteX112" fmla="*/ 6018414 w 6434051"/>
                        <a:gd name="connsiteY112" fmla="*/ 124691 h 407323"/>
                        <a:gd name="connsiteX113" fmla="*/ 6059978 w 6434051"/>
                        <a:gd name="connsiteY113" fmla="*/ 207818 h 407323"/>
                        <a:gd name="connsiteX114" fmla="*/ 6076604 w 6434051"/>
                        <a:gd name="connsiteY114" fmla="*/ 241069 h 407323"/>
                        <a:gd name="connsiteX115" fmla="*/ 6118167 w 6434051"/>
                        <a:gd name="connsiteY115" fmla="*/ 282633 h 407323"/>
                        <a:gd name="connsiteX116" fmla="*/ 6176356 w 6434051"/>
                        <a:gd name="connsiteY116" fmla="*/ 266007 h 407323"/>
                        <a:gd name="connsiteX117" fmla="*/ 6201294 w 6434051"/>
                        <a:gd name="connsiteY117" fmla="*/ 257694 h 407323"/>
                        <a:gd name="connsiteX118" fmla="*/ 6217920 w 6434051"/>
                        <a:gd name="connsiteY118" fmla="*/ 241069 h 407323"/>
                        <a:gd name="connsiteX119" fmla="*/ 6267796 w 6434051"/>
                        <a:gd name="connsiteY119" fmla="*/ 224443 h 407323"/>
                        <a:gd name="connsiteX120" fmla="*/ 6292734 w 6434051"/>
                        <a:gd name="connsiteY120" fmla="*/ 232756 h 407323"/>
                        <a:gd name="connsiteX121" fmla="*/ 6317673 w 6434051"/>
                        <a:gd name="connsiteY121" fmla="*/ 274320 h 407323"/>
                        <a:gd name="connsiteX122" fmla="*/ 6342611 w 6434051"/>
                        <a:gd name="connsiteY122" fmla="*/ 282633 h 407323"/>
                        <a:gd name="connsiteX123" fmla="*/ 6400800 w 6434051"/>
                        <a:gd name="connsiteY123" fmla="*/ 274320 h 407323"/>
                        <a:gd name="connsiteX124" fmla="*/ 6434051 w 6434051"/>
                        <a:gd name="connsiteY124" fmla="*/ 266007 h 4073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</a:cxnLst>
                      <a:rect l="l" t="t" r="r" b="b"/>
                      <a:pathLst>
                        <a:path w="6434051" h="407323">
                          <a:moveTo>
                            <a:pt x="0" y="216131"/>
                          </a:moveTo>
                          <a:cubicBezTo>
                            <a:pt x="16625" y="218902"/>
                            <a:pt x="33035" y="225117"/>
                            <a:pt x="49876" y="224443"/>
                          </a:cubicBezTo>
                          <a:cubicBezTo>
                            <a:pt x="114737" y="221848"/>
                            <a:pt x="197075" y="209353"/>
                            <a:pt x="266007" y="199505"/>
                          </a:cubicBezTo>
                          <a:cubicBezTo>
                            <a:pt x="274320" y="196734"/>
                            <a:pt x="283108" y="195112"/>
                            <a:pt x="290945" y="191193"/>
                          </a:cubicBezTo>
                          <a:cubicBezTo>
                            <a:pt x="299881" y="186725"/>
                            <a:pt x="306754" y="178625"/>
                            <a:pt x="315884" y="174567"/>
                          </a:cubicBezTo>
                          <a:cubicBezTo>
                            <a:pt x="331898" y="167450"/>
                            <a:pt x="349135" y="163484"/>
                            <a:pt x="365760" y="157942"/>
                          </a:cubicBezTo>
                          <a:lnTo>
                            <a:pt x="390698" y="149629"/>
                          </a:lnTo>
                          <a:lnTo>
                            <a:pt x="440574" y="166254"/>
                          </a:lnTo>
                          <a:lnTo>
                            <a:pt x="465513" y="174567"/>
                          </a:lnTo>
                          <a:cubicBezTo>
                            <a:pt x="501535" y="171796"/>
                            <a:pt x="537697" y="170475"/>
                            <a:pt x="573578" y="166254"/>
                          </a:cubicBezTo>
                          <a:cubicBezTo>
                            <a:pt x="584924" y="164919"/>
                            <a:pt x="595404" y="157942"/>
                            <a:pt x="606829" y="157942"/>
                          </a:cubicBezTo>
                          <a:cubicBezTo>
                            <a:pt x="616317" y="157942"/>
                            <a:pt x="660210" y="168006"/>
                            <a:pt x="673331" y="174567"/>
                          </a:cubicBezTo>
                          <a:cubicBezTo>
                            <a:pt x="737780" y="206793"/>
                            <a:pt x="660532" y="178615"/>
                            <a:pt x="723207" y="199505"/>
                          </a:cubicBezTo>
                          <a:cubicBezTo>
                            <a:pt x="728749" y="205047"/>
                            <a:pt x="732019" y="215530"/>
                            <a:pt x="739833" y="216131"/>
                          </a:cubicBezTo>
                          <a:cubicBezTo>
                            <a:pt x="782632" y="219423"/>
                            <a:pt x="818662" y="213947"/>
                            <a:pt x="856211" y="199505"/>
                          </a:cubicBezTo>
                          <a:cubicBezTo>
                            <a:pt x="884065" y="188792"/>
                            <a:pt x="939338" y="166254"/>
                            <a:pt x="939338" y="166254"/>
                          </a:cubicBezTo>
                          <a:cubicBezTo>
                            <a:pt x="944880" y="160712"/>
                            <a:pt x="949159" y="153517"/>
                            <a:pt x="955964" y="149629"/>
                          </a:cubicBezTo>
                          <a:cubicBezTo>
                            <a:pt x="980315" y="135714"/>
                            <a:pt x="1004351" y="131297"/>
                            <a:pt x="1030778" y="124691"/>
                          </a:cubicBezTo>
                          <a:cubicBezTo>
                            <a:pt x="1036320" y="119149"/>
                            <a:pt x="1040683" y="112097"/>
                            <a:pt x="1047404" y="108065"/>
                          </a:cubicBezTo>
                          <a:cubicBezTo>
                            <a:pt x="1075260" y="91352"/>
                            <a:pt x="1091445" y="102702"/>
                            <a:pt x="1122218" y="116378"/>
                          </a:cubicBezTo>
                          <a:cubicBezTo>
                            <a:pt x="1131347" y="120435"/>
                            <a:pt x="1138220" y="128535"/>
                            <a:pt x="1147156" y="133003"/>
                          </a:cubicBezTo>
                          <a:cubicBezTo>
                            <a:pt x="1154993" y="136922"/>
                            <a:pt x="1163781" y="138545"/>
                            <a:pt x="1172094" y="141316"/>
                          </a:cubicBezTo>
                          <a:cubicBezTo>
                            <a:pt x="1177636" y="146858"/>
                            <a:pt x="1181710" y="154437"/>
                            <a:pt x="1188720" y="157942"/>
                          </a:cubicBezTo>
                          <a:cubicBezTo>
                            <a:pt x="1227421" y="177292"/>
                            <a:pt x="1304181" y="159931"/>
                            <a:pt x="1330036" y="157942"/>
                          </a:cubicBezTo>
                          <a:cubicBezTo>
                            <a:pt x="1338349" y="155171"/>
                            <a:pt x="1347366" y="153976"/>
                            <a:pt x="1354974" y="149629"/>
                          </a:cubicBezTo>
                          <a:cubicBezTo>
                            <a:pt x="1386342" y="131704"/>
                            <a:pt x="1412140" y="102865"/>
                            <a:pt x="1446414" y="91440"/>
                          </a:cubicBezTo>
                          <a:lnTo>
                            <a:pt x="1496291" y="74814"/>
                          </a:lnTo>
                          <a:cubicBezTo>
                            <a:pt x="1518999" y="82384"/>
                            <a:pt x="1558015" y="92778"/>
                            <a:pt x="1579418" y="108065"/>
                          </a:cubicBezTo>
                          <a:cubicBezTo>
                            <a:pt x="1658059" y="164236"/>
                            <a:pt x="1546469" y="104059"/>
                            <a:pt x="1637607" y="149629"/>
                          </a:cubicBezTo>
                          <a:cubicBezTo>
                            <a:pt x="1660060" y="183307"/>
                            <a:pt x="1648818" y="172439"/>
                            <a:pt x="1687484" y="199505"/>
                          </a:cubicBezTo>
                          <a:cubicBezTo>
                            <a:pt x="1703853" y="210963"/>
                            <a:pt x="1737360" y="232756"/>
                            <a:pt x="1737360" y="232756"/>
                          </a:cubicBezTo>
                          <a:cubicBezTo>
                            <a:pt x="1762298" y="227214"/>
                            <a:pt x="1787939" y="224209"/>
                            <a:pt x="1812174" y="216131"/>
                          </a:cubicBezTo>
                          <a:cubicBezTo>
                            <a:pt x="1821652" y="212972"/>
                            <a:pt x="1828438" y="204462"/>
                            <a:pt x="1837113" y="199505"/>
                          </a:cubicBezTo>
                          <a:cubicBezTo>
                            <a:pt x="1847872" y="193357"/>
                            <a:pt x="1859605" y="189028"/>
                            <a:pt x="1870364" y="182880"/>
                          </a:cubicBezTo>
                          <a:cubicBezTo>
                            <a:pt x="1879038" y="177923"/>
                            <a:pt x="1886172" y="170312"/>
                            <a:pt x="1895302" y="166254"/>
                          </a:cubicBezTo>
                          <a:cubicBezTo>
                            <a:pt x="1911316" y="159137"/>
                            <a:pt x="1945178" y="149629"/>
                            <a:pt x="1945178" y="149629"/>
                          </a:cubicBezTo>
                          <a:cubicBezTo>
                            <a:pt x="2000596" y="152400"/>
                            <a:pt x="2056285" y="151814"/>
                            <a:pt x="2111433" y="157942"/>
                          </a:cubicBezTo>
                          <a:cubicBezTo>
                            <a:pt x="2131482" y="160170"/>
                            <a:pt x="2150052" y="169674"/>
                            <a:pt x="2169622" y="174567"/>
                          </a:cubicBezTo>
                          <a:cubicBezTo>
                            <a:pt x="2183329" y="177994"/>
                            <a:pt x="2197478" y="179453"/>
                            <a:pt x="2211185" y="182880"/>
                          </a:cubicBezTo>
                          <a:cubicBezTo>
                            <a:pt x="2293028" y="203341"/>
                            <a:pt x="2148783" y="176637"/>
                            <a:pt x="2286000" y="199505"/>
                          </a:cubicBezTo>
                          <a:cubicBezTo>
                            <a:pt x="2352502" y="193963"/>
                            <a:pt x="2420144" y="196337"/>
                            <a:pt x="2485505" y="182880"/>
                          </a:cubicBezTo>
                          <a:cubicBezTo>
                            <a:pt x="2515849" y="176633"/>
                            <a:pt x="2540158" y="153520"/>
                            <a:pt x="2568633" y="141316"/>
                          </a:cubicBezTo>
                          <a:cubicBezTo>
                            <a:pt x="2660220" y="102065"/>
                            <a:pt x="2612213" y="125460"/>
                            <a:pt x="2726574" y="58189"/>
                          </a:cubicBezTo>
                          <a:cubicBezTo>
                            <a:pt x="2740500" y="49997"/>
                            <a:pt x="2754283" y="41564"/>
                            <a:pt x="2768138" y="33251"/>
                          </a:cubicBezTo>
                          <a:cubicBezTo>
                            <a:pt x="2781993" y="24938"/>
                            <a:pt x="2794374" y="13423"/>
                            <a:pt x="2809702" y="8313"/>
                          </a:cubicBezTo>
                          <a:lnTo>
                            <a:pt x="2834640" y="0"/>
                          </a:lnTo>
                          <a:cubicBezTo>
                            <a:pt x="2845724" y="2771"/>
                            <a:pt x="2858531" y="1761"/>
                            <a:pt x="2867891" y="8313"/>
                          </a:cubicBezTo>
                          <a:cubicBezTo>
                            <a:pt x="2887153" y="21796"/>
                            <a:pt x="2901142" y="41564"/>
                            <a:pt x="2917767" y="58189"/>
                          </a:cubicBezTo>
                          <a:cubicBezTo>
                            <a:pt x="2923309" y="63731"/>
                            <a:pt x="2927383" y="71309"/>
                            <a:pt x="2934393" y="74814"/>
                          </a:cubicBezTo>
                          <a:cubicBezTo>
                            <a:pt x="2945477" y="80356"/>
                            <a:pt x="2956885" y="85292"/>
                            <a:pt x="2967644" y="91440"/>
                          </a:cubicBezTo>
                          <a:cubicBezTo>
                            <a:pt x="2976318" y="96397"/>
                            <a:pt x="2983646" y="103597"/>
                            <a:pt x="2992582" y="108065"/>
                          </a:cubicBezTo>
                          <a:cubicBezTo>
                            <a:pt x="3000419" y="111984"/>
                            <a:pt x="3009207" y="113607"/>
                            <a:pt x="3017520" y="116378"/>
                          </a:cubicBezTo>
                          <a:cubicBezTo>
                            <a:pt x="3039687" y="113607"/>
                            <a:pt x="3062469" y="113943"/>
                            <a:pt x="3084022" y="108065"/>
                          </a:cubicBezTo>
                          <a:cubicBezTo>
                            <a:pt x="3093660" y="105436"/>
                            <a:pt x="3100286" y="96397"/>
                            <a:pt x="3108960" y="91440"/>
                          </a:cubicBezTo>
                          <a:cubicBezTo>
                            <a:pt x="3137725" y="75003"/>
                            <a:pt x="3139168" y="75828"/>
                            <a:pt x="3167149" y="66502"/>
                          </a:cubicBezTo>
                          <a:cubicBezTo>
                            <a:pt x="3181004" y="77586"/>
                            <a:pt x="3196167" y="87207"/>
                            <a:pt x="3208713" y="99753"/>
                          </a:cubicBezTo>
                          <a:cubicBezTo>
                            <a:pt x="3224016" y="115056"/>
                            <a:pt x="3236990" y="132546"/>
                            <a:pt x="3250276" y="149629"/>
                          </a:cubicBezTo>
                          <a:cubicBezTo>
                            <a:pt x="3256410" y="157515"/>
                            <a:pt x="3260323" y="167048"/>
                            <a:pt x="3266902" y="174567"/>
                          </a:cubicBezTo>
                          <a:cubicBezTo>
                            <a:pt x="3279804" y="189312"/>
                            <a:pt x="3297596" y="199829"/>
                            <a:pt x="3308465" y="216131"/>
                          </a:cubicBezTo>
                          <a:cubicBezTo>
                            <a:pt x="3333786" y="254111"/>
                            <a:pt x="3318027" y="234005"/>
                            <a:pt x="3358342" y="274320"/>
                          </a:cubicBezTo>
                          <a:cubicBezTo>
                            <a:pt x="3361113" y="282633"/>
                            <a:pt x="3362146" y="291744"/>
                            <a:pt x="3366654" y="299258"/>
                          </a:cubicBezTo>
                          <a:cubicBezTo>
                            <a:pt x="3392701" y="342669"/>
                            <a:pt x="3449804" y="310766"/>
                            <a:pt x="3491345" y="307571"/>
                          </a:cubicBezTo>
                          <a:cubicBezTo>
                            <a:pt x="3577612" y="250060"/>
                            <a:pt x="3444072" y="337597"/>
                            <a:pt x="3549534" y="274320"/>
                          </a:cubicBezTo>
                          <a:cubicBezTo>
                            <a:pt x="3599805" y="244157"/>
                            <a:pt x="3583479" y="243902"/>
                            <a:pt x="3624349" y="232756"/>
                          </a:cubicBezTo>
                          <a:cubicBezTo>
                            <a:pt x="3646393" y="226744"/>
                            <a:pt x="3690851" y="216131"/>
                            <a:pt x="3690851" y="216131"/>
                          </a:cubicBezTo>
                          <a:cubicBezTo>
                            <a:pt x="3717735" y="229573"/>
                            <a:pt x="3723800" y="228223"/>
                            <a:pt x="3740727" y="249382"/>
                          </a:cubicBezTo>
                          <a:cubicBezTo>
                            <a:pt x="3746968" y="257183"/>
                            <a:pt x="3750957" y="266645"/>
                            <a:pt x="3757353" y="274320"/>
                          </a:cubicBezTo>
                          <a:cubicBezTo>
                            <a:pt x="3766258" y="285005"/>
                            <a:pt x="3792139" y="310853"/>
                            <a:pt x="3807229" y="315883"/>
                          </a:cubicBezTo>
                          <a:cubicBezTo>
                            <a:pt x="3823219" y="321213"/>
                            <a:pt x="3840578" y="320890"/>
                            <a:pt x="3857105" y="324196"/>
                          </a:cubicBezTo>
                          <a:cubicBezTo>
                            <a:pt x="3868308" y="326437"/>
                            <a:pt x="3879272" y="329738"/>
                            <a:pt x="3890356" y="332509"/>
                          </a:cubicBezTo>
                          <a:cubicBezTo>
                            <a:pt x="3945774" y="326967"/>
                            <a:pt x="4002343" y="328406"/>
                            <a:pt x="4056611" y="315883"/>
                          </a:cubicBezTo>
                          <a:cubicBezTo>
                            <a:pt x="4079813" y="310529"/>
                            <a:pt x="4127679" y="261605"/>
                            <a:pt x="4148051" y="249382"/>
                          </a:cubicBezTo>
                          <a:cubicBezTo>
                            <a:pt x="4174616" y="233443"/>
                            <a:pt x="4203469" y="221673"/>
                            <a:pt x="4231178" y="207818"/>
                          </a:cubicBezTo>
                          <a:cubicBezTo>
                            <a:pt x="4272263" y="187276"/>
                            <a:pt x="4252676" y="195111"/>
                            <a:pt x="4289367" y="182880"/>
                          </a:cubicBezTo>
                          <a:cubicBezTo>
                            <a:pt x="4300451" y="185651"/>
                            <a:pt x="4312399" y="186084"/>
                            <a:pt x="4322618" y="191193"/>
                          </a:cubicBezTo>
                          <a:cubicBezTo>
                            <a:pt x="4333800" y="196784"/>
                            <a:pt x="4361485" y="238372"/>
                            <a:pt x="4364182" y="241069"/>
                          </a:cubicBezTo>
                          <a:cubicBezTo>
                            <a:pt x="4371246" y="248133"/>
                            <a:pt x="4381319" y="251453"/>
                            <a:pt x="4389120" y="257694"/>
                          </a:cubicBezTo>
                          <a:cubicBezTo>
                            <a:pt x="4395240" y="262590"/>
                            <a:pt x="4400203" y="268778"/>
                            <a:pt x="4405745" y="274320"/>
                          </a:cubicBezTo>
                          <a:cubicBezTo>
                            <a:pt x="4408516" y="282633"/>
                            <a:pt x="4405296" y="299258"/>
                            <a:pt x="4414058" y="299258"/>
                          </a:cubicBezTo>
                          <a:cubicBezTo>
                            <a:pt x="4441126" y="299258"/>
                            <a:pt x="4502051" y="278240"/>
                            <a:pt x="4538749" y="266007"/>
                          </a:cubicBezTo>
                          <a:cubicBezTo>
                            <a:pt x="4543211" y="262661"/>
                            <a:pt x="4586997" y="228861"/>
                            <a:pt x="4596938" y="224443"/>
                          </a:cubicBezTo>
                          <a:cubicBezTo>
                            <a:pt x="4622954" y="212880"/>
                            <a:pt x="4652433" y="206413"/>
                            <a:pt x="4680065" y="199505"/>
                          </a:cubicBezTo>
                          <a:cubicBezTo>
                            <a:pt x="4718187" y="237627"/>
                            <a:pt x="4673054" y="188988"/>
                            <a:pt x="4713316" y="249382"/>
                          </a:cubicBezTo>
                          <a:cubicBezTo>
                            <a:pt x="4723158" y="264145"/>
                            <a:pt x="4735921" y="276751"/>
                            <a:pt x="4746567" y="290945"/>
                          </a:cubicBezTo>
                          <a:cubicBezTo>
                            <a:pt x="4752562" y="298937"/>
                            <a:pt x="4756952" y="308082"/>
                            <a:pt x="4763193" y="315883"/>
                          </a:cubicBezTo>
                          <a:cubicBezTo>
                            <a:pt x="4768089" y="322003"/>
                            <a:pt x="4774922" y="326389"/>
                            <a:pt x="4779818" y="332509"/>
                          </a:cubicBezTo>
                          <a:cubicBezTo>
                            <a:pt x="4786059" y="340310"/>
                            <a:pt x="4790203" y="349646"/>
                            <a:pt x="4796444" y="357447"/>
                          </a:cubicBezTo>
                          <a:cubicBezTo>
                            <a:pt x="4801340" y="363567"/>
                            <a:pt x="4808173" y="367953"/>
                            <a:pt x="4813069" y="374073"/>
                          </a:cubicBezTo>
                          <a:cubicBezTo>
                            <a:pt x="4819310" y="381874"/>
                            <a:pt x="4821893" y="392770"/>
                            <a:pt x="4829694" y="399011"/>
                          </a:cubicBezTo>
                          <a:cubicBezTo>
                            <a:pt x="4836537" y="404485"/>
                            <a:pt x="4846320" y="404552"/>
                            <a:pt x="4854633" y="407323"/>
                          </a:cubicBezTo>
                          <a:cubicBezTo>
                            <a:pt x="4887884" y="401781"/>
                            <a:pt x="4921863" y="399567"/>
                            <a:pt x="4954385" y="390698"/>
                          </a:cubicBezTo>
                          <a:cubicBezTo>
                            <a:pt x="4983177" y="382846"/>
                            <a:pt x="5009201" y="366885"/>
                            <a:pt x="5037513" y="357447"/>
                          </a:cubicBezTo>
                          <a:cubicBezTo>
                            <a:pt x="5045826" y="354676"/>
                            <a:pt x="5054614" y="353053"/>
                            <a:pt x="5062451" y="349134"/>
                          </a:cubicBezTo>
                          <a:cubicBezTo>
                            <a:pt x="5126909" y="316905"/>
                            <a:pt x="5049644" y="345091"/>
                            <a:pt x="5112327" y="324196"/>
                          </a:cubicBezTo>
                          <a:cubicBezTo>
                            <a:pt x="5140036" y="326967"/>
                            <a:pt x="5167931" y="328275"/>
                            <a:pt x="5195454" y="332509"/>
                          </a:cubicBezTo>
                          <a:cubicBezTo>
                            <a:pt x="5204115" y="333841"/>
                            <a:pt x="5211663" y="341581"/>
                            <a:pt x="5220393" y="340822"/>
                          </a:cubicBezTo>
                          <a:cubicBezTo>
                            <a:pt x="5276220" y="335967"/>
                            <a:pt x="5331229" y="324196"/>
                            <a:pt x="5386647" y="315883"/>
                          </a:cubicBezTo>
                          <a:cubicBezTo>
                            <a:pt x="5403273" y="304800"/>
                            <a:pt x="5419390" y="292913"/>
                            <a:pt x="5436524" y="282633"/>
                          </a:cubicBezTo>
                          <a:cubicBezTo>
                            <a:pt x="5460987" y="267955"/>
                            <a:pt x="5487601" y="256894"/>
                            <a:pt x="5511338" y="241069"/>
                          </a:cubicBezTo>
                          <a:cubicBezTo>
                            <a:pt x="5611011" y="174619"/>
                            <a:pt x="5514689" y="218114"/>
                            <a:pt x="5602778" y="182880"/>
                          </a:cubicBezTo>
                          <a:cubicBezTo>
                            <a:pt x="5611091" y="171796"/>
                            <a:pt x="5617289" y="158752"/>
                            <a:pt x="5627716" y="149629"/>
                          </a:cubicBezTo>
                          <a:cubicBezTo>
                            <a:pt x="5660768" y="120708"/>
                            <a:pt x="5669507" y="130082"/>
                            <a:pt x="5702531" y="108065"/>
                          </a:cubicBezTo>
                          <a:cubicBezTo>
                            <a:pt x="5732973" y="87770"/>
                            <a:pt x="5744999" y="73909"/>
                            <a:pt x="5769033" y="49876"/>
                          </a:cubicBezTo>
                          <a:cubicBezTo>
                            <a:pt x="5777346" y="55418"/>
                            <a:pt x="5789014" y="57828"/>
                            <a:pt x="5793971" y="66502"/>
                          </a:cubicBezTo>
                          <a:cubicBezTo>
                            <a:pt x="5800981" y="78769"/>
                            <a:pt x="5798857" y="94358"/>
                            <a:pt x="5802284" y="108065"/>
                          </a:cubicBezTo>
                          <a:cubicBezTo>
                            <a:pt x="5804409" y="116566"/>
                            <a:pt x="5806677" y="125166"/>
                            <a:pt x="5810596" y="133003"/>
                          </a:cubicBezTo>
                          <a:cubicBezTo>
                            <a:pt x="5824451" y="160713"/>
                            <a:pt x="5827222" y="157942"/>
                            <a:pt x="5852160" y="174567"/>
                          </a:cubicBezTo>
                          <a:cubicBezTo>
                            <a:pt x="5865203" y="168046"/>
                            <a:pt x="5898597" y="153068"/>
                            <a:pt x="5910349" y="141316"/>
                          </a:cubicBezTo>
                          <a:cubicBezTo>
                            <a:pt x="5917413" y="134252"/>
                            <a:pt x="5919910" y="123442"/>
                            <a:pt x="5926974" y="116378"/>
                          </a:cubicBezTo>
                          <a:cubicBezTo>
                            <a:pt x="5934039" y="109314"/>
                            <a:pt x="5944111" y="105994"/>
                            <a:pt x="5951913" y="99753"/>
                          </a:cubicBezTo>
                          <a:cubicBezTo>
                            <a:pt x="5958033" y="94857"/>
                            <a:pt x="5962996" y="88669"/>
                            <a:pt x="5968538" y="83127"/>
                          </a:cubicBezTo>
                          <a:cubicBezTo>
                            <a:pt x="5979622" y="88669"/>
                            <a:pt x="5992269" y="91820"/>
                            <a:pt x="6001789" y="99753"/>
                          </a:cubicBezTo>
                          <a:cubicBezTo>
                            <a:pt x="6009464" y="106149"/>
                            <a:pt x="6013677" y="115895"/>
                            <a:pt x="6018414" y="124691"/>
                          </a:cubicBezTo>
                          <a:cubicBezTo>
                            <a:pt x="6033101" y="151968"/>
                            <a:pt x="6046123" y="180109"/>
                            <a:pt x="6059978" y="207818"/>
                          </a:cubicBezTo>
                          <a:cubicBezTo>
                            <a:pt x="6065520" y="218902"/>
                            <a:pt x="6067842" y="232306"/>
                            <a:pt x="6076604" y="241069"/>
                          </a:cubicBezTo>
                          <a:lnTo>
                            <a:pt x="6118167" y="282633"/>
                          </a:lnTo>
                          <a:lnTo>
                            <a:pt x="6176356" y="266007"/>
                          </a:lnTo>
                          <a:cubicBezTo>
                            <a:pt x="6184749" y="263489"/>
                            <a:pt x="6193780" y="262202"/>
                            <a:pt x="6201294" y="257694"/>
                          </a:cubicBezTo>
                          <a:cubicBezTo>
                            <a:pt x="6208014" y="253662"/>
                            <a:pt x="6210910" y="244574"/>
                            <a:pt x="6217920" y="241069"/>
                          </a:cubicBezTo>
                          <a:cubicBezTo>
                            <a:pt x="6233595" y="233232"/>
                            <a:pt x="6267796" y="224443"/>
                            <a:pt x="6267796" y="224443"/>
                          </a:cubicBezTo>
                          <a:cubicBezTo>
                            <a:pt x="6276109" y="227214"/>
                            <a:pt x="6286538" y="226560"/>
                            <a:pt x="6292734" y="232756"/>
                          </a:cubicBezTo>
                          <a:cubicBezTo>
                            <a:pt x="6331967" y="271989"/>
                            <a:pt x="6269411" y="245362"/>
                            <a:pt x="6317673" y="274320"/>
                          </a:cubicBezTo>
                          <a:cubicBezTo>
                            <a:pt x="6325187" y="278828"/>
                            <a:pt x="6334298" y="279862"/>
                            <a:pt x="6342611" y="282633"/>
                          </a:cubicBezTo>
                          <a:cubicBezTo>
                            <a:pt x="6362007" y="279862"/>
                            <a:pt x="6381523" y="277825"/>
                            <a:pt x="6400800" y="274320"/>
                          </a:cubicBezTo>
                          <a:cubicBezTo>
                            <a:pt x="6412041" y="272276"/>
                            <a:pt x="6434051" y="266007"/>
                            <a:pt x="6434051" y="266007"/>
                          </a:cubicBezTo>
                        </a:path>
                      </a:pathLst>
                    </a:custGeom>
                    <a:solidFill>
                      <a:srgbClr val="00B0F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6" name="Ellipsi 5"/>
                    <p:cNvSpPr/>
                    <p:nvPr/>
                  </p:nvSpPr>
                  <p:spPr>
                    <a:xfrm>
                      <a:off x="7074131" y="756458"/>
                      <a:ext cx="914400" cy="914400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9" name="Puolivapaa piirto 8"/>
                    <p:cNvSpPr/>
                    <p:nvPr/>
                  </p:nvSpPr>
                  <p:spPr>
                    <a:xfrm>
                      <a:off x="6276109" y="1205345"/>
                      <a:ext cx="814647" cy="673331"/>
                    </a:xfrm>
                    <a:custGeom>
                      <a:avLst/>
                      <a:gdLst>
                        <a:gd name="connsiteX0" fmla="*/ 814647 w 814647"/>
                        <a:gd name="connsiteY0" fmla="*/ 0 h 673331"/>
                        <a:gd name="connsiteX1" fmla="*/ 773084 w 814647"/>
                        <a:gd name="connsiteY1" fmla="*/ 16626 h 673331"/>
                        <a:gd name="connsiteX2" fmla="*/ 723207 w 814647"/>
                        <a:gd name="connsiteY2" fmla="*/ 33251 h 673331"/>
                        <a:gd name="connsiteX3" fmla="*/ 689956 w 814647"/>
                        <a:gd name="connsiteY3" fmla="*/ 66502 h 673331"/>
                        <a:gd name="connsiteX4" fmla="*/ 673331 w 814647"/>
                        <a:gd name="connsiteY4" fmla="*/ 83128 h 673331"/>
                        <a:gd name="connsiteX5" fmla="*/ 656706 w 814647"/>
                        <a:gd name="connsiteY5" fmla="*/ 207819 h 673331"/>
                        <a:gd name="connsiteX6" fmla="*/ 631767 w 814647"/>
                        <a:gd name="connsiteY6" fmla="*/ 249382 h 673331"/>
                        <a:gd name="connsiteX7" fmla="*/ 556953 w 814647"/>
                        <a:gd name="connsiteY7" fmla="*/ 257695 h 673331"/>
                        <a:gd name="connsiteX8" fmla="*/ 507076 w 814647"/>
                        <a:gd name="connsiteY8" fmla="*/ 274320 h 673331"/>
                        <a:gd name="connsiteX9" fmla="*/ 482138 w 814647"/>
                        <a:gd name="connsiteY9" fmla="*/ 282633 h 673331"/>
                        <a:gd name="connsiteX10" fmla="*/ 448887 w 814647"/>
                        <a:gd name="connsiteY10" fmla="*/ 299259 h 673331"/>
                        <a:gd name="connsiteX11" fmla="*/ 399011 w 814647"/>
                        <a:gd name="connsiteY11" fmla="*/ 315884 h 673331"/>
                        <a:gd name="connsiteX12" fmla="*/ 374073 w 814647"/>
                        <a:gd name="connsiteY12" fmla="*/ 332510 h 673331"/>
                        <a:gd name="connsiteX13" fmla="*/ 332509 w 814647"/>
                        <a:gd name="connsiteY13" fmla="*/ 374073 h 673331"/>
                        <a:gd name="connsiteX14" fmla="*/ 315884 w 814647"/>
                        <a:gd name="connsiteY14" fmla="*/ 440575 h 673331"/>
                        <a:gd name="connsiteX15" fmla="*/ 299258 w 814647"/>
                        <a:gd name="connsiteY15" fmla="*/ 515390 h 673331"/>
                        <a:gd name="connsiteX16" fmla="*/ 274320 w 814647"/>
                        <a:gd name="connsiteY16" fmla="*/ 532015 h 673331"/>
                        <a:gd name="connsiteX17" fmla="*/ 108066 w 814647"/>
                        <a:gd name="connsiteY17" fmla="*/ 532015 h 673331"/>
                        <a:gd name="connsiteX18" fmla="*/ 91440 w 814647"/>
                        <a:gd name="connsiteY18" fmla="*/ 548640 h 673331"/>
                        <a:gd name="connsiteX19" fmla="*/ 66502 w 814647"/>
                        <a:gd name="connsiteY19" fmla="*/ 565266 h 673331"/>
                        <a:gd name="connsiteX20" fmla="*/ 58189 w 814647"/>
                        <a:gd name="connsiteY20" fmla="*/ 590204 h 673331"/>
                        <a:gd name="connsiteX21" fmla="*/ 24938 w 814647"/>
                        <a:gd name="connsiteY21" fmla="*/ 631768 h 673331"/>
                        <a:gd name="connsiteX22" fmla="*/ 0 w 814647"/>
                        <a:gd name="connsiteY22" fmla="*/ 673331 h 673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814647" h="673331">
                          <a:moveTo>
                            <a:pt x="814647" y="0"/>
                          </a:moveTo>
                          <a:cubicBezTo>
                            <a:pt x="800793" y="5542"/>
                            <a:pt x="787107" y="11527"/>
                            <a:pt x="773084" y="16626"/>
                          </a:cubicBezTo>
                          <a:cubicBezTo>
                            <a:pt x="756614" y="22615"/>
                            <a:pt x="723207" y="33251"/>
                            <a:pt x="723207" y="33251"/>
                          </a:cubicBezTo>
                          <a:lnTo>
                            <a:pt x="689956" y="66502"/>
                          </a:lnTo>
                          <a:lnTo>
                            <a:pt x="673331" y="83128"/>
                          </a:lnTo>
                          <a:cubicBezTo>
                            <a:pt x="652092" y="146842"/>
                            <a:pt x="674786" y="72213"/>
                            <a:pt x="656706" y="207819"/>
                          </a:cubicBezTo>
                          <a:cubicBezTo>
                            <a:pt x="655201" y="219104"/>
                            <a:pt x="646283" y="245423"/>
                            <a:pt x="631767" y="249382"/>
                          </a:cubicBezTo>
                          <a:cubicBezTo>
                            <a:pt x="607560" y="255984"/>
                            <a:pt x="581891" y="254924"/>
                            <a:pt x="556953" y="257695"/>
                          </a:cubicBezTo>
                          <a:lnTo>
                            <a:pt x="507076" y="274320"/>
                          </a:lnTo>
                          <a:cubicBezTo>
                            <a:pt x="498763" y="277091"/>
                            <a:pt x="489975" y="278714"/>
                            <a:pt x="482138" y="282633"/>
                          </a:cubicBezTo>
                          <a:cubicBezTo>
                            <a:pt x="471054" y="288175"/>
                            <a:pt x="460393" y="294657"/>
                            <a:pt x="448887" y="299259"/>
                          </a:cubicBezTo>
                          <a:cubicBezTo>
                            <a:pt x="432616" y="305768"/>
                            <a:pt x="413592" y="306163"/>
                            <a:pt x="399011" y="315884"/>
                          </a:cubicBezTo>
                          <a:cubicBezTo>
                            <a:pt x="390698" y="321426"/>
                            <a:pt x="381592" y="325931"/>
                            <a:pt x="374073" y="332510"/>
                          </a:cubicBezTo>
                          <a:cubicBezTo>
                            <a:pt x="359328" y="345412"/>
                            <a:pt x="332509" y="374073"/>
                            <a:pt x="332509" y="374073"/>
                          </a:cubicBezTo>
                          <a:cubicBezTo>
                            <a:pt x="320971" y="408686"/>
                            <a:pt x="323910" y="396432"/>
                            <a:pt x="315884" y="440575"/>
                          </a:cubicBezTo>
                          <a:cubicBezTo>
                            <a:pt x="315789" y="441099"/>
                            <a:pt x="307880" y="504613"/>
                            <a:pt x="299258" y="515390"/>
                          </a:cubicBezTo>
                          <a:cubicBezTo>
                            <a:pt x="293017" y="523191"/>
                            <a:pt x="282633" y="526473"/>
                            <a:pt x="274320" y="532015"/>
                          </a:cubicBezTo>
                          <a:cubicBezTo>
                            <a:pt x="247666" y="530238"/>
                            <a:pt x="152443" y="512997"/>
                            <a:pt x="108066" y="532015"/>
                          </a:cubicBezTo>
                          <a:cubicBezTo>
                            <a:pt x="100862" y="535102"/>
                            <a:pt x="97560" y="543744"/>
                            <a:pt x="91440" y="548640"/>
                          </a:cubicBezTo>
                          <a:cubicBezTo>
                            <a:pt x="83639" y="554881"/>
                            <a:pt x="74815" y="559724"/>
                            <a:pt x="66502" y="565266"/>
                          </a:cubicBezTo>
                          <a:cubicBezTo>
                            <a:pt x="63731" y="573579"/>
                            <a:pt x="62108" y="582367"/>
                            <a:pt x="58189" y="590204"/>
                          </a:cubicBezTo>
                          <a:cubicBezTo>
                            <a:pt x="41131" y="624320"/>
                            <a:pt x="45557" y="605994"/>
                            <a:pt x="24938" y="631768"/>
                          </a:cubicBezTo>
                          <a:cubicBezTo>
                            <a:pt x="11565" y="648484"/>
                            <a:pt x="8633" y="656066"/>
                            <a:pt x="0" y="673331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0" name="Puolivapaa piirto 9"/>
                    <p:cNvSpPr/>
                    <p:nvPr/>
                  </p:nvSpPr>
                  <p:spPr>
                    <a:xfrm>
                      <a:off x="6749935" y="1629295"/>
                      <a:ext cx="581890" cy="1687483"/>
                    </a:xfrm>
                    <a:custGeom>
                      <a:avLst/>
                      <a:gdLst>
                        <a:gd name="connsiteX0" fmla="*/ 581890 w 581890"/>
                        <a:gd name="connsiteY0" fmla="*/ 0 h 1687483"/>
                        <a:gd name="connsiteX1" fmla="*/ 532014 w 581890"/>
                        <a:gd name="connsiteY1" fmla="*/ 33250 h 1687483"/>
                        <a:gd name="connsiteX2" fmla="*/ 498763 w 581890"/>
                        <a:gd name="connsiteY2" fmla="*/ 58189 h 1687483"/>
                        <a:gd name="connsiteX3" fmla="*/ 448887 w 581890"/>
                        <a:gd name="connsiteY3" fmla="*/ 91440 h 1687483"/>
                        <a:gd name="connsiteX4" fmla="*/ 407323 w 581890"/>
                        <a:gd name="connsiteY4" fmla="*/ 133003 h 1687483"/>
                        <a:gd name="connsiteX5" fmla="*/ 399010 w 581890"/>
                        <a:gd name="connsiteY5" fmla="*/ 315883 h 1687483"/>
                        <a:gd name="connsiteX6" fmla="*/ 374072 w 581890"/>
                        <a:gd name="connsiteY6" fmla="*/ 423949 h 1687483"/>
                        <a:gd name="connsiteX7" fmla="*/ 357447 w 581890"/>
                        <a:gd name="connsiteY7" fmla="*/ 448887 h 1687483"/>
                        <a:gd name="connsiteX8" fmla="*/ 324196 w 581890"/>
                        <a:gd name="connsiteY8" fmla="*/ 482138 h 1687483"/>
                        <a:gd name="connsiteX9" fmla="*/ 307570 w 581890"/>
                        <a:gd name="connsiteY9" fmla="*/ 532014 h 1687483"/>
                        <a:gd name="connsiteX10" fmla="*/ 324196 w 581890"/>
                        <a:gd name="connsiteY10" fmla="*/ 706581 h 1687483"/>
                        <a:gd name="connsiteX11" fmla="*/ 315883 w 581890"/>
                        <a:gd name="connsiteY11" fmla="*/ 781396 h 1687483"/>
                        <a:gd name="connsiteX12" fmla="*/ 290945 w 581890"/>
                        <a:gd name="connsiteY12" fmla="*/ 789709 h 1687483"/>
                        <a:gd name="connsiteX13" fmla="*/ 266007 w 581890"/>
                        <a:gd name="connsiteY13" fmla="*/ 806334 h 1687483"/>
                        <a:gd name="connsiteX14" fmla="*/ 199505 w 581890"/>
                        <a:gd name="connsiteY14" fmla="*/ 864523 h 1687483"/>
                        <a:gd name="connsiteX15" fmla="*/ 174567 w 581890"/>
                        <a:gd name="connsiteY15" fmla="*/ 914400 h 1687483"/>
                        <a:gd name="connsiteX16" fmla="*/ 157941 w 581890"/>
                        <a:gd name="connsiteY16" fmla="*/ 972589 h 1687483"/>
                        <a:gd name="connsiteX17" fmla="*/ 182880 w 581890"/>
                        <a:gd name="connsiteY17" fmla="*/ 1030778 h 1687483"/>
                        <a:gd name="connsiteX18" fmla="*/ 207818 w 581890"/>
                        <a:gd name="connsiteY18" fmla="*/ 1064029 h 1687483"/>
                        <a:gd name="connsiteX19" fmla="*/ 232756 w 581890"/>
                        <a:gd name="connsiteY19" fmla="*/ 1105592 h 1687483"/>
                        <a:gd name="connsiteX20" fmla="*/ 257694 w 581890"/>
                        <a:gd name="connsiteY20" fmla="*/ 1130530 h 1687483"/>
                        <a:gd name="connsiteX21" fmla="*/ 274320 w 581890"/>
                        <a:gd name="connsiteY21" fmla="*/ 1155469 h 1687483"/>
                        <a:gd name="connsiteX22" fmla="*/ 257694 w 581890"/>
                        <a:gd name="connsiteY22" fmla="*/ 1230283 h 1687483"/>
                        <a:gd name="connsiteX23" fmla="*/ 207818 w 581890"/>
                        <a:gd name="connsiteY23" fmla="*/ 1263534 h 1687483"/>
                        <a:gd name="connsiteX24" fmla="*/ 174567 w 581890"/>
                        <a:gd name="connsiteY24" fmla="*/ 1288472 h 1687483"/>
                        <a:gd name="connsiteX25" fmla="*/ 149629 w 581890"/>
                        <a:gd name="connsiteY25" fmla="*/ 1296785 h 1687483"/>
                        <a:gd name="connsiteX26" fmla="*/ 91440 w 581890"/>
                        <a:gd name="connsiteY26" fmla="*/ 1321723 h 1687483"/>
                        <a:gd name="connsiteX27" fmla="*/ 66501 w 581890"/>
                        <a:gd name="connsiteY27" fmla="*/ 1338349 h 1687483"/>
                        <a:gd name="connsiteX28" fmla="*/ 33250 w 581890"/>
                        <a:gd name="connsiteY28" fmla="*/ 1354974 h 1687483"/>
                        <a:gd name="connsiteX29" fmla="*/ 0 w 581890"/>
                        <a:gd name="connsiteY29" fmla="*/ 1396538 h 1687483"/>
                        <a:gd name="connsiteX30" fmla="*/ 16625 w 581890"/>
                        <a:gd name="connsiteY30" fmla="*/ 1496290 h 1687483"/>
                        <a:gd name="connsiteX31" fmla="*/ 33250 w 581890"/>
                        <a:gd name="connsiteY31" fmla="*/ 1562792 h 1687483"/>
                        <a:gd name="connsiteX32" fmla="*/ 24938 w 581890"/>
                        <a:gd name="connsiteY32" fmla="*/ 1687483 h 16874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581890" h="1687483">
                          <a:moveTo>
                            <a:pt x="581890" y="0"/>
                          </a:moveTo>
                          <a:cubicBezTo>
                            <a:pt x="565265" y="11083"/>
                            <a:pt x="548383" y="21792"/>
                            <a:pt x="532014" y="33250"/>
                          </a:cubicBezTo>
                          <a:cubicBezTo>
                            <a:pt x="520664" y="41195"/>
                            <a:pt x="510113" y="50244"/>
                            <a:pt x="498763" y="58189"/>
                          </a:cubicBezTo>
                          <a:cubicBezTo>
                            <a:pt x="482394" y="69648"/>
                            <a:pt x="463016" y="77311"/>
                            <a:pt x="448887" y="91440"/>
                          </a:cubicBezTo>
                          <a:lnTo>
                            <a:pt x="407323" y="133003"/>
                          </a:lnTo>
                          <a:cubicBezTo>
                            <a:pt x="376651" y="225021"/>
                            <a:pt x="389605" y="165389"/>
                            <a:pt x="399010" y="315883"/>
                          </a:cubicBezTo>
                          <a:cubicBezTo>
                            <a:pt x="386157" y="457277"/>
                            <a:pt x="413321" y="374888"/>
                            <a:pt x="374072" y="423949"/>
                          </a:cubicBezTo>
                          <a:cubicBezTo>
                            <a:pt x="367831" y="431750"/>
                            <a:pt x="363949" y="441302"/>
                            <a:pt x="357447" y="448887"/>
                          </a:cubicBezTo>
                          <a:cubicBezTo>
                            <a:pt x="347246" y="460788"/>
                            <a:pt x="324196" y="482138"/>
                            <a:pt x="324196" y="482138"/>
                          </a:cubicBezTo>
                          <a:cubicBezTo>
                            <a:pt x="318654" y="498763"/>
                            <a:pt x="306477" y="514523"/>
                            <a:pt x="307570" y="532014"/>
                          </a:cubicBezTo>
                          <a:cubicBezTo>
                            <a:pt x="316764" y="679119"/>
                            <a:pt x="307171" y="621460"/>
                            <a:pt x="324196" y="706581"/>
                          </a:cubicBezTo>
                          <a:cubicBezTo>
                            <a:pt x="321425" y="731519"/>
                            <a:pt x="325202" y="758099"/>
                            <a:pt x="315883" y="781396"/>
                          </a:cubicBezTo>
                          <a:cubicBezTo>
                            <a:pt x="312629" y="789532"/>
                            <a:pt x="298782" y="785790"/>
                            <a:pt x="290945" y="789709"/>
                          </a:cubicBezTo>
                          <a:cubicBezTo>
                            <a:pt x="282009" y="794177"/>
                            <a:pt x="273526" y="799755"/>
                            <a:pt x="266007" y="806334"/>
                          </a:cubicBezTo>
                          <a:cubicBezTo>
                            <a:pt x="188202" y="874413"/>
                            <a:pt x="255623" y="827112"/>
                            <a:pt x="199505" y="864523"/>
                          </a:cubicBezTo>
                          <a:cubicBezTo>
                            <a:pt x="178610" y="927205"/>
                            <a:pt x="206796" y="849942"/>
                            <a:pt x="174567" y="914400"/>
                          </a:cubicBezTo>
                          <a:cubicBezTo>
                            <a:pt x="168604" y="926327"/>
                            <a:pt x="160605" y="961933"/>
                            <a:pt x="157941" y="972589"/>
                          </a:cubicBezTo>
                          <a:cubicBezTo>
                            <a:pt x="166022" y="996832"/>
                            <a:pt x="168205" y="1007298"/>
                            <a:pt x="182880" y="1030778"/>
                          </a:cubicBezTo>
                          <a:cubicBezTo>
                            <a:pt x="190223" y="1042527"/>
                            <a:pt x="200133" y="1052501"/>
                            <a:pt x="207818" y="1064029"/>
                          </a:cubicBezTo>
                          <a:cubicBezTo>
                            <a:pt x="216780" y="1077472"/>
                            <a:pt x="223062" y="1092667"/>
                            <a:pt x="232756" y="1105592"/>
                          </a:cubicBezTo>
                          <a:cubicBezTo>
                            <a:pt x="239810" y="1114997"/>
                            <a:pt x="250168" y="1121499"/>
                            <a:pt x="257694" y="1130530"/>
                          </a:cubicBezTo>
                          <a:cubicBezTo>
                            <a:pt x="264090" y="1138205"/>
                            <a:pt x="268778" y="1147156"/>
                            <a:pt x="274320" y="1155469"/>
                          </a:cubicBezTo>
                          <a:cubicBezTo>
                            <a:pt x="268778" y="1180407"/>
                            <a:pt x="266424" y="1206275"/>
                            <a:pt x="257694" y="1230283"/>
                          </a:cubicBezTo>
                          <a:cubicBezTo>
                            <a:pt x="251715" y="1246725"/>
                            <a:pt x="217392" y="1257550"/>
                            <a:pt x="207818" y="1263534"/>
                          </a:cubicBezTo>
                          <a:cubicBezTo>
                            <a:pt x="196069" y="1270877"/>
                            <a:pt x="186596" y="1281598"/>
                            <a:pt x="174567" y="1288472"/>
                          </a:cubicBezTo>
                          <a:cubicBezTo>
                            <a:pt x="166959" y="1292819"/>
                            <a:pt x="157466" y="1292866"/>
                            <a:pt x="149629" y="1296785"/>
                          </a:cubicBezTo>
                          <a:cubicBezTo>
                            <a:pt x="92223" y="1325488"/>
                            <a:pt x="160639" y="1304422"/>
                            <a:pt x="91440" y="1321723"/>
                          </a:cubicBezTo>
                          <a:cubicBezTo>
                            <a:pt x="83127" y="1327265"/>
                            <a:pt x="75176" y="1333392"/>
                            <a:pt x="66501" y="1338349"/>
                          </a:cubicBezTo>
                          <a:cubicBezTo>
                            <a:pt x="55742" y="1344497"/>
                            <a:pt x="43561" y="1348100"/>
                            <a:pt x="33250" y="1354974"/>
                          </a:cubicBezTo>
                          <a:cubicBezTo>
                            <a:pt x="19038" y="1364449"/>
                            <a:pt x="8892" y="1383200"/>
                            <a:pt x="0" y="1396538"/>
                          </a:cubicBezTo>
                          <a:cubicBezTo>
                            <a:pt x="15096" y="1532412"/>
                            <a:pt x="-1654" y="1429266"/>
                            <a:pt x="16625" y="1496290"/>
                          </a:cubicBezTo>
                          <a:cubicBezTo>
                            <a:pt x="22637" y="1518334"/>
                            <a:pt x="33250" y="1562792"/>
                            <a:pt x="33250" y="1562792"/>
                          </a:cubicBezTo>
                          <a:lnTo>
                            <a:pt x="24938" y="1687483"/>
                          </a:ln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1" name="Puolivapaa piirto 10"/>
                    <p:cNvSpPr/>
                    <p:nvPr/>
                  </p:nvSpPr>
                  <p:spPr>
                    <a:xfrm>
                      <a:off x="7697585" y="1637607"/>
                      <a:ext cx="1172095" cy="1903615"/>
                    </a:xfrm>
                    <a:custGeom>
                      <a:avLst/>
                      <a:gdLst>
                        <a:gd name="connsiteX0" fmla="*/ 0 w 1172095"/>
                        <a:gd name="connsiteY0" fmla="*/ 0 h 1903615"/>
                        <a:gd name="connsiteX1" fmla="*/ 16626 w 1172095"/>
                        <a:gd name="connsiteY1" fmla="*/ 349135 h 1903615"/>
                        <a:gd name="connsiteX2" fmla="*/ 66502 w 1172095"/>
                        <a:gd name="connsiteY2" fmla="*/ 365760 h 1903615"/>
                        <a:gd name="connsiteX3" fmla="*/ 108066 w 1172095"/>
                        <a:gd name="connsiteY3" fmla="*/ 382386 h 1903615"/>
                        <a:gd name="connsiteX4" fmla="*/ 199506 w 1172095"/>
                        <a:gd name="connsiteY4" fmla="*/ 415637 h 1903615"/>
                        <a:gd name="connsiteX5" fmla="*/ 266008 w 1172095"/>
                        <a:gd name="connsiteY5" fmla="*/ 465513 h 1903615"/>
                        <a:gd name="connsiteX6" fmla="*/ 249382 w 1172095"/>
                        <a:gd name="connsiteY6" fmla="*/ 640080 h 1903615"/>
                        <a:gd name="connsiteX7" fmla="*/ 182880 w 1172095"/>
                        <a:gd name="connsiteY7" fmla="*/ 714895 h 1903615"/>
                        <a:gd name="connsiteX8" fmla="*/ 116379 w 1172095"/>
                        <a:gd name="connsiteY8" fmla="*/ 806335 h 1903615"/>
                        <a:gd name="connsiteX9" fmla="*/ 124691 w 1172095"/>
                        <a:gd name="connsiteY9" fmla="*/ 847898 h 1903615"/>
                        <a:gd name="connsiteX10" fmla="*/ 149630 w 1172095"/>
                        <a:gd name="connsiteY10" fmla="*/ 872837 h 1903615"/>
                        <a:gd name="connsiteX11" fmla="*/ 232757 w 1172095"/>
                        <a:gd name="connsiteY11" fmla="*/ 931026 h 1903615"/>
                        <a:gd name="connsiteX12" fmla="*/ 340822 w 1172095"/>
                        <a:gd name="connsiteY12" fmla="*/ 989215 h 1903615"/>
                        <a:gd name="connsiteX13" fmla="*/ 423950 w 1172095"/>
                        <a:gd name="connsiteY13" fmla="*/ 1014153 h 1903615"/>
                        <a:gd name="connsiteX14" fmla="*/ 581891 w 1172095"/>
                        <a:gd name="connsiteY14" fmla="*/ 1064029 h 1903615"/>
                        <a:gd name="connsiteX15" fmla="*/ 665019 w 1172095"/>
                        <a:gd name="connsiteY15" fmla="*/ 1080655 h 1903615"/>
                        <a:gd name="connsiteX16" fmla="*/ 781397 w 1172095"/>
                        <a:gd name="connsiteY16" fmla="*/ 1113906 h 1903615"/>
                        <a:gd name="connsiteX17" fmla="*/ 839586 w 1172095"/>
                        <a:gd name="connsiteY17" fmla="*/ 1130531 h 1903615"/>
                        <a:gd name="connsiteX18" fmla="*/ 864524 w 1172095"/>
                        <a:gd name="connsiteY18" fmla="*/ 1147157 h 1903615"/>
                        <a:gd name="connsiteX19" fmla="*/ 856211 w 1172095"/>
                        <a:gd name="connsiteY19" fmla="*/ 1188720 h 1903615"/>
                        <a:gd name="connsiteX20" fmla="*/ 839586 w 1172095"/>
                        <a:gd name="connsiteY20" fmla="*/ 1246909 h 1903615"/>
                        <a:gd name="connsiteX21" fmla="*/ 822960 w 1172095"/>
                        <a:gd name="connsiteY21" fmla="*/ 1280160 h 1903615"/>
                        <a:gd name="connsiteX22" fmla="*/ 798022 w 1172095"/>
                        <a:gd name="connsiteY22" fmla="*/ 1330037 h 1903615"/>
                        <a:gd name="connsiteX23" fmla="*/ 789710 w 1172095"/>
                        <a:gd name="connsiteY23" fmla="*/ 1354975 h 1903615"/>
                        <a:gd name="connsiteX24" fmla="*/ 773084 w 1172095"/>
                        <a:gd name="connsiteY24" fmla="*/ 1379913 h 1903615"/>
                        <a:gd name="connsiteX25" fmla="*/ 764771 w 1172095"/>
                        <a:gd name="connsiteY25" fmla="*/ 1413164 h 1903615"/>
                        <a:gd name="connsiteX26" fmla="*/ 756459 w 1172095"/>
                        <a:gd name="connsiteY26" fmla="*/ 1438102 h 1903615"/>
                        <a:gd name="connsiteX27" fmla="*/ 764771 w 1172095"/>
                        <a:gd name="connsiteY27" fmla="*/ 1496291 h 1903615"/>
                        <a:gd name="connsiteX28" fmla="*/ 831273 w 1172095"/>
                        <a:gd name="connsiteY28" fmla="*/ 1554480 h 1903615"/>
                        <a:gd name="connsiteX29" fmla="*/ 847899 w 1172095"/>
                        <a:gd name="connsiteY29" fmla="*/ 1571106 h 1903615"/>
                        <a:gd name="connsiteX30" fmla="*/ 872837 w 1172095"/>
                        <a:gd name="connsiteY30" fmla="*/ 1604357 h 1903615"/>
                        <a:gd name="connsiteX31" fmla="*/ 906088 w 1172095"/>
                        <a:gd name="connsiteY31" fmla="*/ 1654233 h 1903615"/>
                        <a:gd name="connsiteX32" fmla="*/ 914400 w 1172095"/>
                        <a:gd name="connsiteY32" fmla="*/ 1679171 h 1903615"/>
                        <a:gd name="connsiteX33" fmla="*/ 931026 w 1172095"/>
                        <a:gd name="connsiteY33" fmla="*/ 1695797 h 1903615"/>
                        <a:gd name="connsiteX34" fmla="*/ 997528 w 1172095"/>
                        <a:gd name="connsiteY34" fmla="*/ 1745673 h 1903615"/>
                        <a:gd name="connsiteX35" fmla="*/ 1064030 w 1172095"/>
                        <a:gd name="connsiteY35" fmla="*/ 1787237 h 1903615"/>
                        <a:gd name="connsiteX36" fmla="*/ 1138844 w 1172095"/>
                        <a:gd name="connsiteY36" fmla="*/ 1845426 h 1903615"/>
                        <a:gd name="connsiteX37" fmla="*/ 1147157 w 1172095"/>
                        <a:gd name="connsiteY37" fmla="*/ 1870364 h 1903615"/>
                        <a:gd name="connsiteX38" fmla="*/ 1172095 w 1172095"/>
                        <a:gd name="connsiteY38" fmla="*/ 1903615 h 1903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172095" h="1903615">
                          <a:moveTo>
                            <a:pt x="0" y="0"/>
                          </a:moveTo>
                          <a:cubicBezTo>
                            <a:pt x="5542" y="116378"/>
                            <a:pt x="-4216" y="234504"/>
                            <a:pt x="16626" y="349135"/>
                          </a:cubicBezTo>
                          <a:cubicBezTo>
                            <a:pt x="19761" y="366377"/>
                            <a:pt x="50032" y="359771"/>
                            <a:pt x="66502" y="365760"/>
                          </a:cubicBezTo>
                          <a:cubicBezTo>
                            <a:pt x="80526" y="370859"/>
                            <a:pt x="94042" y="377287"/>
                            <a:pt x="108066" y="382386"/>
                          </a:cubicBezTo>
                          <a:cubicBezTo>
                            <a:pt x="128437" y="389794"/>
                            <a:pt x="178847" y="404369"/>
                            <a:pt x="199506" y="415637"/>
                          </a:cubicBezTo>
                          <a:cubicBezTo>
                            <a:pt x="240862" y="438195"/>
                            <a:pt x="241152" y="440659"/>
                            <a:pt x="266008" y="465513"/>
                          </a:cubicBezTo>
                          <a:cubicBezTo>
                            <a:pt x="284063" y="537738"/>
                            <a:pt x="284083" y="518626"/>
                            <a:pt x="249382" y="640080"/>
                          </a:cubicBezTo>
                          <a:cubicBezTo>
                            <a:pt x="243795" y="659636"/>
                            <a:pt x="190249" y="705070"/>
                            <a:pt x="182880" y="714895"/>
                          </a:cubicBezTo>
                          <a:cubicBezTo>
                            <a:pt x="127010" y="789389"/>
                            <a:pt x="148374" y="758342"/>
                            <a:pt x="116379" y="806335"/>
                          </a:cubicBezTo>
                          <a:cubicBezTo>
                            <a:pt x="119150" y="820189"/>
                            <a:pt x="118372" y="835261"/>
                            <a:pt x="124691" y="847898"/>
                          </a:cubicBezTo>
                          <a:cubicBezTo>
                            <a:pt x="129949" y="858413"/>
                            <a:pt x="140704" y="865186"/>
                            <a:pt x="149630" y="872837"/>
                          </a:cubicBezTo>
                          <a:cubicBezTo>
                            <a:pt x="168017" y="888598"/>
                            <a:pt x="215843" y="920618"/>
                            <a:pt x="232757" y="931026"/>
                          </a:cubicBezTo>
                          <a:cubicBezTo>
                            <a:pt x="249835" y="941536"/>
                            <a:pt x="318599" y="980881"/>
                            <a:pt x="340822" y="989215"/>
                          </a:cubicBezTo>
                          <a:cubicBezTo>
                            <a:pt x="367909" y="999373"/>
                            <a:pt x="396363" y="1005442"/>
                            <a:pt x="423950" y="1014153"/>
                          </a:cubicBezTo>
                          <a:cubicBezTo>
                            <a:pt x="478688" y="1031439"/>
                            <a:pt x="525882" y="1050027"/>
                            <a:pt x="581891" y="1064029"/>
                          </a:cubicBezTo>
                          <a:cubicBezTo>
                            <a:pt x="609305" y="1070883"/>
                            <a:pt x="637605" y="1073801"/>
                            <a:pt x="665019" y="1080655"/>
                          </a:cubicBezTo>
                          <a:cubicBezTo>
                            <a:pt x="704159" y="1090440"/>
                            <a:pt x="742604" y="1102822"/>
                            <a:pt x="781397" y="1113906"/>
                          </a:cubicBezTo>
                          <a:lnTo>
                            <a:pt x="839586" y="1130531"/>
                          </a:lnTo>
                          <a:cubicBezTo>
                            <a:pt x="847899" y="1136073"/>
                            <a:pt x="861779" y="1137551"/>
                            <a:pt x="864524" y="1147157"/>
                          </a:cubicBezTo>
                          <a:cubicBezTo>
                            <a:pt x="868405" y="1160742"/>
                            <a:pt x="859276" y="1174928"/>
                            <a:pt x="856211" y="1188720"/>
                          </a:cubicBezTo>
                          <a:cubicBezTo>
                            <a:pt x="852965" y="1203328"/>
                            <a:pt x="845997" y="1231951"/>
                            <a:pt x="839586" y="1246909"/>
                          </a:cubicBezTo>
                          <a:cubicBezTo>
                            <a:pt x="834704" y="1258299"/>
                            <a:pt x="827841" y="1268770"/>
                            <a:pt x="822960" y="1280160"/>
                          </a:cubicBezTo>
                          <a:cubicBezTo>
                            <a:pt x="802309" y="1328346"/>
                            <a:pt x="829976" y="1282107"/>
                            <a:pt x="798022" y="1330037"/>
                          </a:cubicBezTo>
                          <a:cubicBezTo>
                            <a:pt x="795251" y="1338350"/>
                            <a:pt x="793629" y="1347138"/>
                            <a:pt x="789710" y="1354975"/>
                          </a:cubicBezTo>
                          <a:cubicBezTo>
                            <a:pt x="785242" y="1363911"/>
                            <a:pt x="777020" y="1370730"/>
                            <a:pt x="773084" y="1379913"/>
                          </a:cubicBezTo>
                          <a:cubicBezTo>
                            <a:pt x="768583" y="1390414"/>
                            <a:pt x="767910" y="1402179"/>
                            <a:pt x="764771" y="1413164"/>
                          </a:cubicBezTo>
                          <a:cubicBezTo>
                            <a:pt x="762364" y="1421589"/>
                            <a:pt x="759230" y="1429789"/>
                            <a:pt x="756459" y="1438102"/>
                          </a:cubicBezTo>
                          <a:cubicBezTo>
                            <a:pt x="759230" y="1457498"/>
                            <a:pt x="759141" y="1477524"/>
                            <a:pt x="764771" y="1496291"/>
                          </a:cubicBezTo>
                          <a:cubicBezTo>
                            <a:pt x="774864" y="1529936"/>
                            <a:pt x="808317" y="1531524"/>
                            <a:pt x="831273" y="1554480"/>
                          </a:cubicBezTo>
                          <a:cubicBezTo>
                            <a:pt x="836815" y="1560022"/>
                            <a:pt x="842882" y="1565085"/>
                            <a:pt x="847899" y="1571106"/>
                          </a:cubicBezTo>
                          <a:cubicBezTo>
                            <a:pt x="856768" y="1581749"/>
                            <a:pt x="864892" y="1593007"/>
                            <a:pt x="872837" y="1604357"/>
                          </a:cubicBezTo>
                          <a:cubicBezTo>
                            <a:pt x="884295" y="1620726"/>
                            <a:pt x="906088" y="1654233"/>
                            <a:pt x="906088" y="1654233"/>
                          </a:cubicBezTo>
                          <a:cubicBezTo>
                            <a:pt x="908859" y="1662546"/>
                            <a:pt x="909892" y="1671657"/>
                            <a:pt x="914400" y="1679171"/>
                          </a:cubicBezTo>
                          <a:cubicBezTo>
                            <a:pt x="918432" y="1685892"/>
                            <a:pt x="924906" y="1690901"/>
                            <a:pt x="931026" y="1695797"/>
                          </a:cubicBezTo>
                          <a:cubicBezTo>
                            <a:pt x="952663" y="1713107"/>
                            <a:pt x="977935" y="1726080"/>
                            <a:pt x="997528" y="1745673"/>
                          </a:cubicBezTo>
                          <a:cubicBezTo>
                            <a:pt x="1046248" y="1794393"/>
                            <a:pt x="994758" y="1749452"/>
                            <a:pt x="1064030" y="1787237"/>
                          </a:cubicBezTo>
                          <a:cubicBezTo>
                            <a:pt x="1107779" y="1811100"/>
                            <a:pt x="1109137" y="1815719"/>
                            <a:pt x="1138844" y="1845426"/>
                          </a:cubicBezTo>
                          <a:cubicBezTo>
                            <a:pt x="1141615" y="1853739"/>
                            <a:pt x="1143238" y="1862527"/>
                            <a:pt x="1147157" y="1870364"/>
                          </a:cubicBezTo>
                          <a:cubicBezTo>
                            <a:pt x="1156557" y="1889164"/>
                            <a:pt x="1160404" y="1891924"/>
                            <a:pt x="1172095" y="1903615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2" name="Puolivapaa piirto 11"/>
                    <p:cNvSpPr/>
                    <p:nvPr/>
                  </p:nvSpPr>
                  <p:spPr>
                    <a:xfrm>
                      <a:off x="7996844" y="1338349"/>
                      <a:ext cx="2502131" cy="1113906"/>
                    </a:xfrm>
                    <a:custGeom>
                      <a:avLst/>
                      <a:gdLst>
                        <a:gd name="connsiteX0" fmla="*/ 0 w 2502131"/>
                        <a:gd name="connsiteY0" fmla="*/ 0 h 1113906"/>
                        <a:gd name="connsiteX1" fmla="*/ 74814 w 2502131"/>
                        <a:gd name="connsiteY1" fmla="*/ 16626 h 1113906"/>
                        <a:gd name="connsiteX2" fmla="*/ 99752 w 2502131"/>
                        <a:gd name="connsiteY2" fmla="*/ 33251 h 1113906"/>
                        <a:gd name="connsiteX3" fmla="*/ 166254 w 2502131"/>
                        <a:gd name="connsiteY3" fmla="*/ 116378 h 1113906"/>
                        <a:gd name="connsiteX4" fmla="*/ 182880 w 2502131"/>
                        <a:gd name="connsiteY4" fmla="*/ 166255 h 1113906"/>
                        <a:gd name="connsiteX5" fmla="*/ 191192 w 2502131"/>
                        <a:gd name="connsiteY5" fmla="*/ 199506 h 1113906"/>
                        <a:gd name="connsiteX6" fmla="*/ 207818 w 2502131"/>
                        <a:gd name="connsiteY6" fmla="*/ 216131 h 1113906"/>
                        <a:gd name="connsiteX7" fmla="*/ 257694 w 2502131"/>
                        <a:gd name="connsiteY7" fmla="*/ 315884 h 1113906"/>
                        <a:gd name="connsiteX8" fmla="*/ 290945 w 2502131"/>
                        <a:gd name="connsiteY8" fmla="*/ 349135 h 1113906"/>
                        <a:gd name="connsiteX9" fmla="*/ 315883 w 2502131"/>
                        <a:gd name="connsiteY9" fmla="*/ 357447 h 1113906"/>
                        <a:gd name="connsiteX10" fmla="*/ 349134 w 2502131"/>
                        <a:gd name="connsiteY10" fmla="*/ 374073 h 1113906"/>
                        <a:gd name="connsiteX11" fmla="*/ 423949 w 2502131"/>
                        <a:gd name="connsiteY11" fmla="*/ 382386 h 1113906"/>
                        <a:gd name="connsiteX12" fmla="*/ 648392 w 2502131"/>
                        <a:gd name="connsiteY12" fmla="*/ 390698 h 1113906"/>
                        <a:gd name="connsiteX13" fmla="*/ 673331 w 2502131"/>
                        <a:gd name="connsiteY13" fmla="*/ 399011 h 1113906"/>
                        <a:gd name="connsiteX14" fmla="*/ 698269 w 2502131"/>
                        <a:gd name="connsiteY14" fmla="*/ 415636 h 1113906"/>
                        <a:gd name="connsiteX15" fmla="*/ 731520 w 2502131"/>
                        <a:gd name="connsiteY15" fmla="*/ 432262 h 1113906"/>
                        <a:gd name="connsiteX16" fmla="*/ 748145 w 2502131"/>
                        <a:gd name="connsiteY16" fmla="*/ 457200 h 1113906"/>
                        <a:gd name="connsiteX17" fmla="*/ 773083 w 2502131"/>
                        <a:gd name="connsiteY17" fmla="*/ 473826 h 1113906"/>
                        <a:gd name="connsiteX18" fmla="*/ 781396 w 2502131"/>
                        <a:gd name="connsiteY18" fmla="*/ 498764 h 1113906"/>
                        <a:gd name="connsiteX19" fmla="*/ 814647 w 2502131"/>
                        <a:gd name="connsiteY19" fmla="*/ 540327 h 1113906"/>
                        <a:gd name="connsiteX20" fmla="*/ 822960 w 2502131"/>
                        <a:gd name="connsiteY20" fmla="*/ 565266 h 1113906"/>
                        <a:gd name="connsiteX21" fmla="*/ 931025 w 2502131"/>
                        <a:gd name="connsiteY21" fmla="*/ 623455 h 1113906"/>
                        <a:gd name="connsiteX22" fmla="*/ 1346661 w 2502131"/>
                        <a:gd name="connsiteY22" fmla="*/ 631767 h 1113906"/>
                        <a:gd name="connsiteX23" fmla="*/ 1396538 w 2502131"/>
                        <a:gd name="connsiteY23" fmla="*/ 673331 h 1113906"/>
                        <a:gd name="connsiteX24" fmla="*/ 1413163 w 2502131"/>
                        <a:gd name="connsiteY24" fmla="*/ 698269 h 1113906"/>
                        <a:gd name="connsiteX25" fmla="*/ 1438101 w 2502131"/>
                        <a:gd name="connsiteY25" fmla="*/ 723207 h 1113906"/>
                        <a:gd name="connsiteX26" fmla="*/ 1471352 w 2502131"/>
                        <a:gd name="connsiteY26" fmla="*/ 781396 h 1113906"/>
                        <a:gd name="connsiteX27" fmla="*/ 1537854 w 2502131"/>
                        <a:gd name="connsiteY27" fmla="*/ 864524 h 1113906"/>
                        <a:gd name="connsiteX28" fmla="*/ 1571105 w 2502131"/>
                        <a:gd name="connsiteY28" fmla="*/ 872836 h 1113906"/>
                        <a:gd name="connsiteX29" fmla="*/ 1596043 w 2502131"/>
                        <a:gd name="connsiteY29" fmla="*/ 881149 h 1113906"/>
                        <a:gd name="connsiteX30" fmla="*/ 1637607 w 2502131"/>
                        <a:gd name="connsiteY30" fmla="*/ 889462 h 1113906"/>
                        <a:gd name="connsiteX31" fmla="*/ 1911927 w 2502131"/>
                        <a:gd name="connsiteY31" fmla="*/ 881149 h 1113906"/>
                        <a:gd name="connsiteX32" fmla="*/ 2011680 w 2502131"/>
                        <a:gd name="connsiteY32" fmla="*/ 864524 h 1113906"/>
                        <a:gd name="connsiteX33" fmla="*/ 2094807 w 2502131"/>
                        <a:gd name="connsiteY33" fmla="*/ 872836 h 1113906"/>
                        <a:gd name="connsiteX34" fmla="*/ 2136371 w 2502131"/>
                        <a:gd name="connsiteY34" fmla="*/ 914400 h 1113906"/>
                        <a:gd name="connsiteX35" fmla="*/ 2152996 w 2502131"/>
                        <a:gd name="connsiteY35" fmla="*/ 964276 h 1113906"/>
                        <a:gd name="connsiteX36" fmla="*/ 2169621 w 2502131"/>
                        <a:gd name="connsiteY36" fmla="*/ 980902 h 1113906"/>
                        <a:gd name="connsiteX37" fmla="*/ 2219498 w 2502131"/>
                        <a:gd name="connsiteY37" fmla="*/ 1072342 h 1113906"/>
                        <a:gd name="connsiteX38" fmla="*/ 2244436 w 2502131"/>
                        <a:gd name="connsiteY38" fmla="*/ 1097280 h 1113906"/>
                        <a:gd name="connsiteX39" fmla="*/ 2269374 w 2502131"/>
                        <a:gd name="connsiteY39" fmla="*/ 1113906 h 1113906"/>
                        <a:gd name="connsiteX40" fmla="*/ 2419003 w 2502131"/>
                        <a:gd name="connsiteY40" fmla="*/ 1097280 h 1113906"/>
                        <a:gd name="connsiteX41" fmla="*/ 2452254 w 2502131"/>
                        <a:gd name="connsiteY41" fmla="*/ 1080655 h 1113906"/>
                        <a:gd name="connsiteX42" fmla="*/ 2502131 w 2502131"/>
                        <a:gd name="connsiteY42" fmla="*/ 1072342 h 111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502131" h="1113906">
                          <a:moveTo>
                            <a:pt x="0" y="0"/>
                          </a:moveTo>
                          <a:cubicBezTo>
                            <a:pt x="19159" y="3193"/>
                            <a:pt x="54349" y="6393"/>
                            <a:pt x="74814" y="16626"/>
                          </a:cubicBezTo>
                          <a:cubicBezTo>
                            <a:pt x="83750" y="21094"/>
                            <a:pt x="92167" y="26749"/>
                            <a:pt x="99752" y="33251"/>
                          </a:cubicBezTo>
                          <a:cubicBezTo>
                            <a:pt x="120939" y="51412"/>
                            <a:pt x="157697" y="90707"/>
                            <a:pt x="166254" y="116378"/>
                          </a:cubicBezTo>
                          <a:cubicBezTo>
                            <a:pt x="171796" y="133004"/>
                            <a:pt x="178630" y="149253"/>
                            <a:pt x="182880" y="166255"/>
                          </a:cubicBezTo>
                          <a:cubicBezTo>
                            <a:pt x="185651" y="177339"/>
                            <a:pt x="186083" y="189287"/>
                            <a:pt x="191192" y="199506"/>
                          </a:cubicBezTo>
                          <a:cubicBezTo>
                            <a:pt x="194697" y="206516"/>
                            <a:pt x="202276" y="210589"/>
                            <a:pt x="207818" y="216131"/>
                          </a:cubicBezTo>
                          <a:cubicBezTo>
                            <a:pt x="221340" y="256697"/>
                            <a:pt x="225465" y="283655"/>
                            <a:pt x="257694" y="315884"/>
                          </a:cubicBezTo>
                          <a:cubicBezTo>
                            <a:pt x="268778" y="326968"/>
                            <a:pt x="276075" y="344179"/>
                            <a:pt x="290945" y="349135"/>
                          </a:cubicBezTo>
                          <a:cubicBezTo>
                            <a:pt x="299258" y="351906"/>
                            <a:pt x="307829" y="353995"/>
                            <a:pt x="315883" y="357447"/>
                          </a:cubicBezTo>
                          <a:cubicBezTo>
                            <a:pt x="327273" y="362328"/>
                            <a:pt x="337059" y="371286"/>
                            <a:pt x="349134" y="374073"/>
                          </a:cubicBezTo>
                          <a:cubicBezTo>
                            <a:pt x="373583" y="379715"/>
                            <a:pt x="398896" y="380994"/>
                            <a:pt x="423949" y="382386"/>
                          </a:cubicBezTo>
                          <a:cubicBezTo>
                            <a:pt x="498699" y="386539"/>
                            <a:pt x="573578" y="387927"/>
                            <a:pt x="648392" y="390698"/>
                          </a:cubicBezTo>
                          <a:cubicBezTo>
                            <a:pt x="656705" y="393469"/>
                            <a:pt x="665493" y="395092"/>
                            <a:pt x="673331" y="399011"/>
                          </a:cubicBezTo>
                          <a:cubicBezTo>
                            <a:pt x="682267" y="403479"/>
                            <a:pt x="689595" y="410679"/>
                            <a:pt x="698269" y="415636"/>
                          </a:cubicBezTo>
                          <a:cubicBezTo>
                            <a:pt x="709028" y="421784"/>
                            <a:pt x="720436" y="426720"/>
                            <a:pt x="731520" y="432262"/>
                          </a:cubicBezTo>
                          <a:cubicBezTo>
                            <a:pt x="737062" y="440575"/>
                            <a:pt x="741081" y="450136"/>
                            <a:pt x="748145" y="457200"/>
                          </a:cubicBezTo>
                          <a:cubicBezTo>
                            <a:pt x="755209" y="464265"/>
                            <a:pt x="766842" y="466025"/>
                            <a:pt x="773083" y="473826"/>
                          </a:cubicBezTo>
                          <a:cubicBezTo>
                            <a:pt x="778557" y="480668"/>
                            <a:pt x="777477" y="490927"/>
                            <a:pt x="781396" y="498764"/>
                          </a:cubicBezTo>
                          <a:cubicBezTo>
                            <a:pt x="791883" y="519739"/>
                            <a:pt x="799182" y="524863"/>
                            <a:pt x="814647" y="540327"/>
                          </a:cubicBezTo>
                          <a:cubicBezTo>
                            <a:pt x="817418" y="548640"/>
                            <a:pt x="817580" y="558349"/>
                            <a:pt x="822960" y="565266"/>
                          </a:cubicBezTo>
                          <a:cubicBezTo>
                            <a:pt x="863706" y="617654"/>
                            <a:pt x="868714" y="621269"/>
                            <a:pt x="931025" y="623455"/>
                          </a:cubicBezTo>
                          <a:cubicBezTo>
                            <a:pt x="1069513" y="628314"/>
                            <a:pt x="1208116" y="628996"/>
                            <a:pt x="1346661" y="631767"/>
                          </a:cubicBezTo>
                          <a:cubicBezTo>
                            <a:pt x="1362821" y="643887"/>
                            <a:pt x="1383330" y="656821"/>
                            <a:pt x="1396538" y="673331"/>
                          </a:cubicBezTo>
                          <a:cubicBezTo>
                            <a:pt x="1402779" y="681132"/>
                            <a:pt x="1406767" y="690594"/>
                            <a:pt x="1413163" y="698269"/>
                          </a:cubicBezTo>
                          <a:cubicBezTo>
                            <a:pt x="1420689" y="707300"/>
                            <a:pt x="1430575" y="714176"/>
                            <a:pt x="1438101" y="723207"/>
                          </a:cubicBezTo>
                          <a:cubicBezTo>
                            <a:pt x="1458641" y="747856"/>
                            <a:pt x="1453929" y="752358"/>
                            <a:pt x="1471352" y="781396"/>
                          </a:cubicBezTo>
                          <a:cubicBezTo>
                            <a:pt x="1476387" y="789788"/>
                            <a:pt x="1519429" y="859918"/>
                            <a:pt x="1537854" y="864524"/>
                          </a:cubicBezTo>
                          <a:cubicBezTo>
                            <a:pt x="1548938" y="867295"/>
                            <a:pt x="1560120" y="869697"/>
                            <a:pt x="1571105" y="872836"/>
                          </a:cubicBezTo>
                          <a:cubicBezTo>
                            <a:pt x="1579530" y="875243"/>
                            <a:pt x="1587542" y="879024"/>
                            <a:pt x="1596043" y="881149"/>
                          </a:cubicBezTo>
                          <a:cubicBezTo>
                            <a:pt x="1609750" y="884576"/>
                            <a:pt x="1623752" y="886691"/>
                            <a:pt x="1637607" y="889462"/>
                          </a:cubicBezTo>
                          <a:lnTo>
                            <a:pt x="1911927" y="881149"/>
                          </a:lnTo>
                          <a:cubicBezTo>
                            <a:pt x="1976886" y="878056"/>
                            <a:pt x="1969420" y="878609"/>
                            <a:pt x="2011680" y="864524"/>
                          </a:cubicBezTo>
                          <a:cubicBezTo>
                            <a:pt x="2039389" y="867295"/>
                            <a:pt x="2068952" y="862494"/>
                            <a:pt x="2094807" y="872836"/>
                          </a:cubicBezTo>
                          <a:cubicBezTo>
                            <a:pt x="2112999" y="880113"/>
                            <a:pt x="2136371" y="914400"/>
                            <a:pt x="2136371" y="914400"/>
                          </a:cubicBezTo>
                          <a:cubicBezTo>
                            <a:pt x="2141913" y="931025"/>
                            <a:pt x="2140605" y="951884"/>
                            <a:pt x="2152996" y="964276"/>
                          </a:cubicBezTo>
                          <a:cubicBezTo>
                            <a:pt x="2158538" y="969818"/>
                            <a:pt x="2165589" y="974182"/>
                            <a:pt x="2169621" y="980902"/>
                          </a:cubicBezTo>
                          <a:cubicBezTo>
                            <a:pt x="2185850" y="1007951"/>
                            <a:pt x="2197787" y="1046289"/>
                            <a:pt x="2219498" y="1072342"/>
                          </a:cubicBezTo>
                          <a:cubicBezTo>
                            <a:pt x="2227024" y="1081373"/>
                            <a:pt x="2235405" y="1089754"/>
                            <a:pt x="2244436" y="1097280"/>
                          </a:cubicBezTo>
                          <a:cubicBezTo>
                            <a:pt x="2252111" y="1103676"/>
                            <a:pt x="2261061" y="1108364"/>
                            <a:pt x="2269374" y="1113906"/>
                          </a:cubicBezTo>
                          <a:cubicBezTo>
                            <a:pt x="2319250" y="1108364"/>
                            <a:pt x="2369629" y="1106257"/>
                            <a:pt x="2419003" y="1097280"/>
                          </a:cubicBezTo>
                          <a:cubicBezTo>
                            <a:pt x="2431195" y="1095063"/>
                            <a:pt x="2440864" y="1085536"/>
                            <a:pt x="2452254" y="1080655"/>
                          </a:cubicBezTo>
                          <a:cubicBezTo>
                            <a:pt x="2477785" y="1069713"/>
                            <a:pt x="2475349" y="1072342"/>
                            <a:pt x="2502131" y="1072342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3" name="Puolivapaa piirto 12"/>
                    <p:cNvSpPr/>
                    <p:nvPr/>
                  </p:nvSpPr>
                  <p:spPr>
                    <a:xfrm>
                      <a:off x="5769033" y="324196"/>
                      <a:ext cx="1379912" cy="665019"/>
                    </a:xfrm>
                    <a:custGeom>
                      <a:avLst/>
                      <a:gdLst>
                        <a:gd name="connsiteX0" fmla="*/ 1379912 w 1379912"/>
                        <a:gd name="connsiteY0" fmla="*/ 665019 h 665019"/>
                        <a:gd name="connsiteX1" fmla="*/ 1280160 w 1379912"/>
                        <a:gd name="connsiteY1" fmla="*/ 590204 h 665019"/>
                        <a:gd name="connsiteX2" fmla="*/ 1255222 w 1379912"/>
                        <a:gd name="connsiteY2" fmla="*/ 581891 h 665019"/>
                        <a:gd name="connsiteX3" fmla="*/ 1238596 w 1379912"/>
                        <a:gd name="connsiteY3" fmla="*/ 532015 h 665019"/>
                        <a:gd name="connsiteX4" fmla="*/ 1230283 w 1379912"/>
                        <a:gd name="connsiteY4" fmla="*/ 507077 h 665019"/>
                        <a:gd name="connsiteX5" fmla="*/ 1221971 w 1379912"/>
                        <a:gd name="connsiteY5" fmla="*/ 473826 h 665019"/>
                        <a:gd name="connsiteX6" fmla="*/ 1197032 w 1379912"/>
                        <a:gd name="connsiteY6" fmla="*/ 432262 h 665019"/>
                        <a:gd name="connsiteX7" fmla="*/ 1122218 w 1379912"/>
                        <a:gd name="connsiteY7" fmla="*/ 415637 h 665019"/>
                        <a:gd name="connsiteX8" fmla="*/ 939338 w 1379912"/>
                        <a:gd name="connsiteY8" fmla="*/ 407324 h 665019"/>
                        <a:gd name="connsiteX9" fmla="*/ 889462 w 1379912"/>
                        <a:gd name="connsiteY9" fmla="*/ 390699 h 665019"/>
                        <a:gd name="connsiteX10" fmla="*/ 864523 w 1379912"/>
                        <a:gd name="connsiteY10" fmla="*/ 382386 h 665019"/>
                        <a:gd name="connsiteX11" fmla="*/ 822960 w 1379912"/>
                        <a:gd name="connsiteY11" fmla="*/ 340822 h 665019"/>
                        <a:gd name="connsiteX12" fmla="*/ 764771 w 1379912"/>
                        <a:gd name="connsiteY12" fmla="*/ 282633 h 665019"/>
                        <a:gd name="connsiteX13" fmla="*/ 731520 w 1379912"/>
                        <a:gd name="connsiteY13" fmla="*/ 249382 h 665019"/>
                        <a:gd name="connsiteX14" fmla="*/ 714894 w 1379912"/>
                        <a:gd name="connsiteY14" fmla="*/ 232757 h 665019"/>
                        <a:gd name="connsiteX15" fmla="*/ 407323 w 1379912"/>
                        <a:gd name="connsiteY15" fmla="*/ 232757 h 665019"/>
                        <a:gd name="connsiteX16" fmla="*/ 382385 w 1379912"/>
                        <a:gd name="connsiteY16" fmla="*/ 224444 h 665019"/>
                        <a:gd name="connsiteX17" fmla="*/ 365760 w 1379912"/>
                        <a:gd name="connsiteY17" fmla="*/ 199506 h 665019"/>
                        <a:gd name="connsiteX18" fmla="*/ 349134 w 1379912"/>
                        <a:gd name="connsiteY18" fmla="*/ 182880 h 665019"/>
                        <a:gd name="connsiteX19" fmla="*/ 340822 w 1379912"/>
                        <a:gd name="connsiteY19" fmla="*/ 157942 h 665019"/>
                        <a:gd name="connsiteX20" fmla="*/ 315883 w 1379912"/>
                        <a:gd name="connsiteY20" fmla="*/ 108066 h 665019"/>
                        <a:gd name="connsiteX21" fmla="*/ 290945 w 1379912"/>
                        <a:gd name="connsiteY21" fmla="*/ 58189 h 665019"/>
                        <a:gd name="connsiteX22" fmla="*/ 108065 w 1379912"/>
                        <a:gd name="connsiteY22" fmla="*/ 49877 h 665019"/>
                        <a:gd name="connsiteX23" fmla="*/ 41563 w 1379912"/>
                        <a:gd name="connsiteY23" fmla="*/ 33251 h 665019"/>
                        <a:gd name="connsiteX24" fmla="*/ 16625 w 1379912"/>
                        <a:gd name="connsiteY24" fmla="*/ 16626 h 665019"/>
                        <a:gd name="connsiteX25" fmla="*/ 0 w 1379912"/>
                        <a:gd name="connsiteY25" fmla="*/ 0 h 665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1379912" h="665019">
                          <a:moveTo>
                            <a:pt x="1379912" y="665019"/>
                          </a:moveTo>
                          <a:cubicBezTo>
                            <a:pt x="1363701" y="651509"/>
                            <a:pt x="1302788" y="597747"/>
                            <a:pt x="1280160" y="590204"/>
                          </a:cubicBezTo>
                          <a:lnTo>
                            <a:pt x="1255222" y="581891"/>
                          </a:lnTo>
                          <a:lnTo>
                            <a:pt x="1238596" y="532015"/>
                          </a:lnTo>
                          <a:cubicBezTo>
                            <a:pt x="1235825" y="523702"/>
                            <a:pt x="1232408" y="515578"/>
                            <a:pt x="1230283" y="507077"/>
                          </a:cubicBezTo>
                          <a:cubicBezTo>
                            <a:pt x="1227512" y="495993"/>
                            <a:pt x="1225110" y="484811"/>
                            <a:pt x="1221971" y="473826"/>
                          </a:cubicBezTo>
                          <a:cubicBezTo>
                            <a:pt x="1216560" y="454887"/>
                            <a:pt x="1215041" y="443068"/>
                            <a:pt x="1197032" y="432262"/>
                          </a:cubicBezTo>
                          <a:cubicBezTo>
                            <a:pt x="1182233" y="423382"/>
                            <a:pt x="1130479" y="416227"/>
                            <a:pt x="1122218" y="415637"/>
                          </a:cubicBezTo>
                          <a:cubicBezTo>
                            <a:pt x="1061350" y="411289"/>
                            <a:pt x="1000298" y="410095"/>
                            <a:pt x="939338" y="407324"/>
                          </a:cubicBezTo>
                          <a:lnTo>
                            <a:pt x="889462" y="390699"/>
                          </a:lnTo>
                          <a:lnTo>
                            <a:pt x="864523" y="382386"/>
                          </a:lnTo>
                          <a:cubicBezTo>
                            <a:pt x="831275" y="332513"/>
                            <a:pt x="867292" y="379612"/>
                            <a:pt x="822960" y="340822"/>
                          </a:cubicBezTo>
                          <a:cubicBezTo>
                            <a:pt x="822914" y="340782"/>
                            <a:pt x="776426" y="294288"/>
                            <a:pt x="764771" y="282633"/>
                          </a:cubicBezTo>
                          <a:lnTo>
                            <a:pt x="731520" y="249382"/>
                          </a:lnTo>
                          <a:lnTo>
                            <a:pt x="714894" y="232757"/>
                          </a:lnTo>
                          <a:cubicBezTo>
                            <a:pt x="573956" y="246850"/>
                            <a:pt x="614742" y="246585"/>
                            <a:pt x="407323" y="232757"/>
                          </a:cubicBezTo>
                          <a:cubicBezTo>
                            <a:pt x="398580" y="232174"/>
                            <a:pt x="390698" y="227215"/>
                            <a:pt x="382385" y="224444"/>
                          </a:cubicBezTo>
                          <a:cubicBezTo>
                            <a:pt x="376843" y="216131"/>
                            <a:pt x="372001" y="207307"/>
                            <a:pt x="365760" y="199506"/>
                          </a:cubicBezTo>
                          <a:cubicBezTo>
                            <a:pt x="360864" y="193386"/>
                            <a:pt x="353166" y="189601"/>
                            <a:pt x="349134" y="182880"/>
                          </a:cubicBezTo>
                          <a:cubicBezTo>
                            <a:pt x="344626" y="175366"/>
                            <a:pt x="344741" y="165779"/>
                            <a:pt x="340822" y="157942"/>
                          </a:cubicBezTo>
                          <a:cubicBezTo>
                            <a:pt x="316535" y="109367"/>
                            <a:pt x="329812" y="156818"/>
                            <a:pt x="315883" y="108066"/>
                          </a:cubicBezTo>
                          <a:cubicBezTo>
                            <a:pt x="313493" y="99699"/>
                            <a:pt x="310283" y="60606"/>
                            <a:pt x="290945" y="58189"/>
                          </a:cubicBezTo>
                          <a:cubicBezTo>
                            <a:pt x="230393" y="50620"/>
                            <a:pt x="169025" y="52648"/>
                            <a:pt x="108065" y="49877"/>
                          </a:cubicBezTo>
                          <a:cubicBezTo>
                            <a:pt x="92256" y="46715"/>
                            <a:pt x="58604" y="41771"/>
                            <a:pt x="41563" y="33251"/>
                          </a:cubicBezTo>
                          <a:cubicBezTo>
                            <a:pt x="32627" y="28783"/>
                            <a:pt x="24426" y="22867"/>
                            <a:pt x="16625" y="16626"/>
                          </a:cubicBezTo>
                          <a:cubicBezTo>
                            <a:pt x="10505" y="11730"/>
                            <a:pt x="0" y="0"/>
                            <a:pt x="0" y="0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4" name="Puolivapaa piirto 13"/>
                    <p:cNvSpPr/>
                    <p:nvPr/>
                  </p:nvSpPr>
                  <p:spPr>
                    <a:xfrm>
                      <a:off x="7647709" y="174567"/>
                      <a:ext cx="1014153" cy="548640"/>
                    </a:xfrm>
                    <a:custGeom>
                      <a:avLst/>
                      <a:gdLst>
                        <a:gd name="connsiteX0" fmla="*/ 0 w 1014153"/>
                        <a:gd name="connsiteY0" fmla="*/ 548640 h 548640"/>
                        <a:gd name="connsiteX1" fmla="*/ 33251 w 1014153"/>
                        <a:gd name="connsiteY1" fmla="*/ 507077 h 548640"/>
                        <a:gd name="connsiteX2" fmla="*/ 83127 w 1014153"/>
                        <a:gd name="connsiteY2" fmla="*/ 473826 h 548640"/>
                        <a:gd name="connsiteX3" fmla="*/ 133004 w 1014153"/>
                        <a:gd name="connsiteY3" fmla="*/ 465513 h 548640"/>
                        <a:gd name="connsiteX4" fmla="*/ 282633 w 1014153"/>
                        <a:gd name="connsiteY4" fmla="*/ 440575 h 548640"/>
                        <a:gd name="connsiteX5" fmla="*/ 299258 w 1014153"/>
                        <a:gd name="connsiteY5" fmla="*/ 423949 h 548640"/>
                        <a:gd name="connsiteX6" fmla="*/ 315884 w 1014153"/>
                        <a:gd name="connsiteY6" fmla="*/ 374073 h 548640"/>
                        <a:gd name="connsiteX7" fmla="*/ 332509 w 1014153"/>
                        <a:gd name="connsiteY7" fmla="*/ 315884 h 548640"/>
                        <a:gd name="connsiteX8" fmla="*/ 340822 w 1014153"/>
                        <a:gd name="connsiteY8" fmla="*/ 290946 h 548640"/>
                        <a:gd name="connsiteX9" fmla="*/ 357447 w 1014153"/>
                        <a:gd name="connsiteY9" fmla="*/ 232757 h 548640"/>
                        <a:gd name="connsiteX10" fmla="*/ 374073 w 1014153"/>
                        <a:gd name="connsiteY10" fmla="*/ 216131 h 548640"/>
                        <a:gd name="connsiteX11" fmla="*/ 390698 w 1014153"/>
                        <a:gd name="connsiteY11" fmla="*/ 191193 h 548640"/>
                        <a:gd name="connsiteX12" fmla="*/ 440575 w 1014153"/>
                        <a:gd name="connsiteY12" fmla="*/ 174568 h 548640"/>
                        <a:gd name="connsiteX13" fmla="*/ 507076 w 1014153"/>
                        <a:gd name="connsiteY13" fmla="*/ 182880 h 548640"/>
                        <a:gd name="connsiteX14" fmla="*/ 581891 w 1014153"/>
                        <a:gd name="connsiteY14" fmla="*/ 207818 h 548640"/>
                        <a:gd name="connsiteX15" fmla="*/ 631767 w 1014153"/>
                        <a:gd name="connsiteY15" fmla="*/ 216131 h 548640"/>
                        <a:gd name="connsiteX16" fmla="*/ 723207 w 1014153"/>
                        <a:gd name="connsiteY16" fmla="*/ 207818 h 548640"/>
                        <a:gd name="connsiteX17" fmla="*/ 756458 w 1014153"/>
                        <a:gd name="connsiteY17" fmla="*/ 141317 h 548640"/>
                        <a:gd name="connsiteX18" fmla="*/ 764771 w 1014153"/>
                        <a:gd name="connsiteY18" fmla="*/ 116378 h 548640"/>
                        <a:gd name="connsiteX19" fmla="*/ 789709 w 1014153"/>
                        <a:gd name="connsiteY19" fmla="*/ 99753 h 548640"/>
                        <a:gd name="connsiteX20" fmla="*/ 806335 w 1014153"/>
                        <a:gd name="connsiteY20" fmla="*/ 74815 h 548640"/>
                        <a:gd name="connsiteX21" fmla="*/ 831273 w 1014153"/>
                        <a:gd name="connsiteY21" fmla="*/ 66502 h 548640"/>
                        <a:gd name="connsiteX22" fmla="*/ 914400 w 1014153"/>
                        <a:gd name="connsiteY22" fmla="*/ 58189 h 548640"/>
                        <a:gd name="connsiteX23" fmla="*/ 1014153 w 1014153"/>
                        <a:gd name="connsiteY23" fmla="*/ 8313 h 548640"/>
                        <a:gd name="connsiteX24" fmla="*/ 1014153 w 1014153"/>
                        <a:gd name="connsiteY24" fmla="*/ 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014153" h="548640">
                          <a:moveTo>
                            <a:pt x="0" y="548640"/>
                          </a:moveTo>
                          <a:cubicBezTo>
                            <a:pt x="13186" y="509084"/>
                            <a:pt x="-932" y="534424"/>
                            <a:pt x="33251" y="507077"/>
                          </a:cubicBezTo>
                          <a:cubicBezTo>
                            <a:pt x="58610" y="486789"/>
                            <a:pt x="42910" y="485891"/>
                            <a:pt x="83127" y="473826"/>
                          </a:cubicBezTo>
                          <a:cubicBezTo>
                            <a:pt x="99271" y="468983"/>
                            <a:pt x="116335" y="468013"/>
                            <a:pt x="133004" y="465513"/>
                          </a:cubicBezTo>
                          <a:cubicBezTo>
                            <a:pt x="269815" y="444992"/>
                            <a:pt x="208706" y="459057"/>
                            <a:pt x="282633" y="440575"/>
                          </a:cubicBezTo>
                          <a:cubicBezTo>
                            <a:pt x="288175" y="435033"/>
                            <a:pt x="295753" y="430959"/>
                            <a:pt x="299258" y="423949"/>
                          </a:cubicBezTo>
                          <a:cubicBezTo>
                            <a:pt x="307095" y="408274"/>
                            <a:pt x="310342" y="390698"/>
                            <a:pt x="315884" y="374073"/>
                          </a:cubicBezTo>
                          <a:cubicBezTo>
                            <a:pt x="335810" y="314294"/>
                            <a:pt x="311638" y="388932"/>
                            <a:pt x="332509" y="315884"/>
                          </a:cubicBezTo>
                          <a:cubicBezTo>
                            <a:pt x="334916" y="307459"/>
                            <a:pt x="338415" y="299371"/>
                            <a:pt x="340822" y="290946"/>
                          </a:cubicBezTo>
                          <a:cubicBezTo>
                            <a:pt x="342797" y="284034"/>
                            <a:pt x="352013" y="241813"/>
                            <a:pt x="357447" y="232757"/>
                          </a:cubicBezTo>
                          <a:cubicBezTo>
                            <a:pt x="361479" y="226036"/>
                            <a:pt x="369177" y="222251"/>
                            <a:pt x="374073" y="216131"/>
                          </a:cubicBezTo>
                          <a:cubicBezTo>
                            <a:pt x="380314" y="208330"/>
                            <a:pt x="382226" y="196488"/>
                            <a:pt x="390698" y="191193"/>
                          </a:cubicBezTo>
                          <a:cubicBezTo>
                            <a:pt x="405559" y="181905"/>
                            <a:pt x="440575" y="174568"/>
                            <a:pt x="440575" y="174568"/>
                          </a:cubicBezTo>
                          <a:cubicBezTo>
                            <a:pt x="462742" y="177339"/>
                            <a:pt x="485040" y="179207"/>
                            <a:pt x="507076" y="182880"/>
                          </a:cubicBezTo>
                          <a:cubicBezTo>
                            <a:pt x="565227" y="192572"/>
                            <a:pt x="516104" y="189876"/>
                            <a:pt x="581891" y="207818"/>
                          </a:cubicBezTo>
                          <a:cubicBezTo>
                            <a:pt x="598152" y="212253"/>
                            <a:pt x="615142" y="213360"/>
                            <a:pt x="631767" y="216131"/>
                          </a:cubicBezTo>
                          <a:cubicBezTo>
                            <a:pt x="662247" y="213360"/>
                            <a:pt x="693385" y="214700"/>
                            <a:pt x="723207" y="207818"/>
                          </a:cubicBezTo>
                          <a:cubicBezTo>
                            <a:pt x="744165" y="202982"/>
                            <a:pt x="755377" y="144561"/>
                            <a:pt x="756458" y="141317"/>
                          </a:cubicBezTo>
                          <a:cubicBezTo>
                            <a:pt x="759229" y="133004"/>
                            <a:pt x="757480" y="121239"/>
                            <a:pt x="764771" y="116378"/>
                          </a:cubicBezTo>
                          <a:lnTo>
                            <a:pt x="789709" y="99753"/>
                          </a:lnTo>
                          <a:cubicBezTo>
                            <a:pt x="795251" y="91440"/>
                            <a:pt x="798534" y="81056"/>
                            <a:pt x="806335" y="74815"/>
                          </a:cubicBezTo>
                          <a:cubicBezTo>
                            <a:pt x="813177" y="69341"/>
                            <a:pt x="822613" y="67834"/>
                            <a:pt x="831273" y="66502"/>
                          </a:cubicBezTo>
                          <a:cubicBezTo>
                            <a:pt x="858796" y="62267"/>
                            <a:pt x="886691" y="60960"/>
                            <a:pt x="914400" y="58189"/>
                          </a:cubicBezTo>
                          <a:cubicBezTo>
                            <a:pt x="924085" y="55768"/>
                            <a:pt x="1014153" y="45369"/>
                            <a:pt x="1014153" y="8313"/>
                          </a:cubicBezTo>
                          <a:lnTo>
                            <a:pt x="1014153" y="0"/>
                          </a:ln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5" name="Puolivapaa piirto 14"/>
                    <p:cNvSpPr/>
                    <p:nvPr/>
                  </p:nvSpPr>
                  <p:spPr>
                    <a:xfrm>
                      <a:off x="7922029" y="922713"/>
                      <a:ext cx="1729047" cy="157942"/>
                    </a:xfrm>
                    <a:custGeom>
                      <a:avLst/>
                      <a:gdLst>
                        <a:gd name="connsiteX0" fmla="*/ 0 w 1729047"/>
                        <a:gd name="connsiteY0" fmla="*/ 33251 h 157942"/>
                        <a:gd name="connsiteX1" fmla="*/ 41564 w 1729047"/>
                        <a:gd name="connsiteY1" fmla="*/ 58189 h 157942"/>
                        <a:gd name="connsiteX2" fmla="*/ 83127 w 1729047"/>
                        <a:gd name="connsiteY2" fmla="*/ 49876 h 157942"/>
                        <a:gd name="connsiteX3" fmla="*/ 133004 w 1729047"/>
                        <a:gd name="connsiteY3" fmla="*/ 58189 h 157942"/>
                        <a:gd name="connsiteX4" fmla="*/ 157942 w 1729047"/>
                        <a:gd name="connsiteY4" fmla="*/ 83127 h 157942"/>
                        <a:gd name="connsiteX5" fmla="*/ 224444 w 1729047"/>
                        <a:gd name="connsiteY5" fmla="*/ 99752 h 157942"/>
                        <a:gd name="connsiteX6" fmla="*/ 274320 w 1729047"/>
                        <a:gd name="connsiteY6" fmla="*/ 116378 h 157942"/>
                        <a:gd name="connsiteX7" fmla="*/ 307571 w 1729047"/>
                        <a:gd name="connsiteY7" fmla="*/ 124691 h 157942"/>
                        <a:gd name="connsiteX8" fmla="*/ 374073 w 1729047"/>
                        <a:gd name="connsiteY8" fmla="*/ 116378 h 157942"/>
                        <a:gd name="connsiteX9" fmla="*/ 423949 w 1729047"/>
                        <a:gd name="connsiteY9" fmla="*/ 74814 h 157942"/>
                        <a:gd name="connsiteX10" fmla="*/ 448887 w 1729047"/>
                        <a:gd name="connsiteY10" fmla="*/ 66502 h 157942"/>
                        <a:gd name="connsiteX11" fmla="*/ 490451 w 1729047"/>
                        <a:gd name="connsiteY11" fmla="*/ 33251 h 157942"/>
                        <a:gd name="connsiteX12" fmla="*/ 523702 w 1729047"/>
                        <a:gd name="connsiteY12" fmla="*/ 24938 h 157942"/>
                        <a:gd name="connsiteX13" fmla="*/ 590204 w 1729047"/>
                        <a:gd name="connsiteY13" fmla="*/ 0 h 157942"/>
                        <a:gd name="connsiteX14" fmla="*/ 631767 w 1729047"/>
                        <a:gd name="connsiteY14" fmla="*/ 16625 h 157942"/>
                        <a:gd name="connsiteX15" fmla="*/ 706582 w 1729047"/>
                        <a:gd name="connsiteY15" fmla="*/ 99752 h 157942"/>
                        <a:gd name="connsiteX16" fmla="*/ 756458 w 1729047"/>
                        <a:gd name="connsiteY16" fmla="*/ 157942 h 157942"/>
                        <a:gd name="connsiteX17" fmla="*/ 897775 w 1729047"/>
                        <a:gd name="connsiteY17" fmla="*/ 141316 h 157942"/>
                        <a:gd name="connsiteX18" fmla="*/ 947651 w 1729047"/>
                        <a:gd name="connsiteY18" fmla="*/ 116378 h 157942"/>
                        <a:gd name="connsiteX19" fmla="*/ 1005840 w 1729047"/>
                        <a:gd name="connsiteY19" fmla="*/ 66502 h 157942"/>
                        <a:gd name="connsiteX20" fmla="*/ 1030778 w 1729047"/>
                        <a:gd name="connsiteY20" fmla="*/ 58189 h 157942"/>
                        <a:gd name="connsiteX21" fmla="*/ 1072342 w 1729047"/>
                        <a:gd name="connsiteY21" fmla="*/ 24938 h 157942"/>
                        <a:gd name="connsiteX22" fmla="*/ 1122218 w 1729047"/>
                        <a:gd name="connsiteY22" fmla="*/ 41563 h 157942"/>
                        <a:gd name="connsiteX23" fmla="*/ 1188720 w 1729047"/>
                        <a:gd name="connsiteY23" fmla="*/ 83127 h 157942"/>
                        <a:gd name="connsiteX24" fmla="*/ 1221971 w 1729047"/>
                        <a:gd name="connsiteY24" fmla="*/ 91440 h 157942"/>
                        <a:gd name="connsiteX25" fmla="*/ 1246909 w 1729047"/>
                        <a:gd name="connsiteY25" fmla="*/ 99752 h 157942"/>
                        <a:gd name="connsiteX26" fmla="*/ 1388226 w 1729047"/>
                        <a:gd name="connsiteY26" fmla="*/ 83127 h 157942"/>
                        <a:gd name="connsiteX27" fmla="*/ 1438102 w 1729047"/>
                        <a:gd name="connsiteY27" fmla="*/ 66502 h 157942"/>
                        <a:gd name="connsiteX28" fmla="*/ 1454727 w 1729047"/>
                        <a:gd name="connsiteY28" fmla="*/ 49876 h 157942"/>
                        <a:gd name="connsiteX29" fmla="*/ 1479666 w 1729047"/>
                        <a:gd name="connsiteY29" fmla="*/ 41563 h 157942"/>
                        <a:gd name="connsiteX30" fmla="*/ 1554480 w 1729047"/>
                        <a:gd name="connsiteY30" fmla="*/ 83127 h 157942"/>
                        <a:gd name="connsiteX31" fmla="*/ 1604356 w 1729047"/>
                        <a:gd name="connsiteY31" fmla="*/ 99752 h 157942"/>
                        <a:gd name="connsiteX32" fmla="*/ 1645920 w 1729047"/>
                        <a:gd name="connsiteY32" fmla="*/ 91440 h 157942"/>
                        <a:gd name="connsiteX33" fmla="*/ 1687484 w 1729047"/>
                        <a:gd name="connsiteY33" fmla="*/ 58189 h 157942"/>
                        <a:gd name="connsiteX34" fmla="*/ 1712422 w 1729047"/>
                        <a:gd name="connsiteY34" fmla="*/ 49876 h 157942"/>
                        <a:gd name="connsiteX35" fmla="*/ 1729047 w 1729047"/>
                        <a:gd name="connsiteY35" fmla="*/ 41563 h 157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729047" h="157942">
                          <a:moveTo>
                            <a:pt x="0" y="33251"/>
                          </a:moveTo>
                          <a:cubicBezTo>
                            <a:pt x="13855" y="41564"/>
                            <a:pt x="25721" y="55020"/>
                            <a:pt x="41564" y="58189"/>
                          </a:cubicBezTo>
                          <a:cubicBezTo>
                            <a:pt x="55418" y="60960"/>
                            <a:pt x="68998" y="49876"/>
                            <a:pt x="83127" y="49876"/>
                          </a:cubicBezTo>
                          <a:cubicBezTo>
                            <a:pt x="99982" y="49876"/>
                            <a:pt x="116378" y="55418"/>
                            <a:pt x="133004" y="58189"/>
                          </a:cubicBezTo>
                          <a:cubicBezTo>
                            <a:pt x="141317" y="66502"/>
                            <a:pt x="148161" y="76606"/>
                            <a:pt x="157942" y="83127"/>
                          </a:cubicBezTo>
                          <a:cubicBezTo>
                            <a:pt x="169586" y="90890"/>
                            <a:pt x="217337" y="97814"/>
                            <a:pt x="224444" y="99752"/>
                          </a:cubicBezTo>
                          <a:cubicBezTo>
                            <a:pt x="241351" y="104363"/>
                            <a:pt x="257319" y="112128"/>
                            <a:pt x="274320" y="116378"/>
                          </a:cubicBezTo>
                          <a:lnTo>
                            <a:pt x="307571" y="124691"/>
                          </a:lnTo>
                          <a:cubicBezTo>
                            <a:pt x="329738" y="121920"/>
                            <a:pt x="352520" y="122256"/>
                            <a:pt x="374073" y="116378"/>
                          </a:cubicBezTo>
                          <a:cubicBezTo>
                            <a:pt x="397085" y="110102"/>
                            <a:pt x="405723" y="86965"/>
                            <a:pt x="423949" y="74814"/>
                          </a:cubicBezTo>
                          <a:cubicBezTo>
                            <a:pt x="431240" y="69954"/>
                            <a:pt x="440574" y="69273"/>
                            <a:pt x="448887" y="66502"/>
                          </a:cubicBezTo>
                          <a:cubicBezTo>
                            <a:pt x="462295" y="53094"/>
                            <a:pt x="472099" y="41116"/>
                            <a:pt x="490451" y="33251"/>
                          </a:cubicBezTo>
                          <a:cubicBezTo>
                            <a:pt x="500952" y="28751"/>
                            <a:pt x="513005" y="28950"/>
                            <a:pt x="523702" y="24938"/>
                          </a:cubicBezTo>
                          <a:cubicBezTo>
                            <a:pt x="610631" y="-7661"/>
                            <a:pt x="504864" y="21333"/>
                            <a:pt x="590204" y="0"/>
                          </a:cubicBezTo>
                          <a:cubicBezTo>
                            <a:pt x="604058" y="5542"/>
                            <a:pt x="619699" y="7849"/>
                            <a:pt x="631767" y="16625"/>
                          </a:cubicBezTo>
                          <a:cubicBezTo>
                            <a:pt x="682649" y="53630"/>
                            <a:pt x="672717" y="61049"/>
                            <a:pt x="706582" y="99752"/>
                          </a:cubicBezTo>
                          <a:cubicBezTo>
                            <a:pt x="763018" y="164249"/>
                            <a:pt x="720864" y="104548"/>
                            <a:pt x="756458" y="157942"/>
                          </a:cubicBezTo>
                          <a:cubicBezTo>
                            <a:pt x="799828" y="154844"/>
                            <a:pt x="854359" y="160612"/>
                            <a:pt x="897775" y="141316"/>
                          </a:cubicBezTo>
                          <a:cubicBezTo>
                            <a:pt x="914761" y="133767"/>
                            <a:pt x="931026" y="124691"/>
                            <a:pt x="947651" y="116378"/>
                          </a:cubicBezTo>
                          <a:cubicBezTo>
                            <a:pt x="966995" y="97033"/>
                            <a:pt x="980402" y="82400"/>
                            <a:pt x="1005840" y="66502"/>
                          </a:cubicBezTo>
                          <a:cubicBezTo>
                            <a:pt x="1013270" y="61858"/>
                            <a:pt x="1022465" y="60960"/>
                            <a:pt x="1030778" y="58189"/>
                          </a:cubicBezTo>
                          <a:cubicBezTo>
                            <a:pt x="1038015" y="50952"/>
                            <a:pt x="1061855" y="24938"/>
                            <a:pt x="1072342" y="24938"/>
                          </a:cubicBezTo>
                          <a:cubicBezTo>
                            <a:pt x="1089867" y="24938"/>
                            <a:pt x="1105593" y="36021"/>
                            <a:pt x="1122218" y="41563"/>
                          </a:cubicBezTo>
                          <a:cubicBezTo>
                            <a:pt x="1148375" y="61181"/>
                            <a:pt x="1158289" y="71715"/>
                            <a:pt x="1188720" y="83127"/>
                          </a:cubicBezTo>
                          <a:cubicBezTo>
                            <a:pt x="1199417" y="87138"/>
                            <a:pt x="1210986" y="88301"/>
                            <a:pt x="1221971" y="91440"/>
                          </a:cubicBezTo>
                          <a:cubicBezTo>
                            <a:pt x="1230396" y="93847"/>
                            <a:pt x="1238596" y="96981"/>
                            <a:pt x="1246909" y="99752"/>
                          </a:cubicBezTo>
                          <a:cubicBezTo>
                            <a:pt x="1294015" y="94210"/>
                            <a:pt x="1341497" y="91254"/>
                            <a:pt x="1388226" y="83127"/>
                          </a:cubicBezTo>
                          <a:cubicBezTo>
                            <a:pt x="1405491" y="80124"/>
                            <a:pt x="1438102" y="66502"/>
                            <a:pt x="1438102" y="66502"/>
                          </a:cubicBezTo>
                          <a:cubicBezTo>
                            <a:pt x="1443644" y="60960"/>
                            <a:pt x="1448007" y="53908"/>
                            <a:pt x="1454727" y="49876"/>
                          </a:cubicBezTo>
                          <a:cubicBezTo>
                            <a:pt x="1462241" y="45368"/>
                            <a:pt x="1470903" y="41563"/>
                            <a:pt x="1479666" y="41563"/>
                          </a:cubicBezTo>
                          <a:cubicBezTo>
                            <a:pt x="1504734" y="41563"/>
                            <a:pt x="1540242" y="78381"/>
                            <a:pt x="1554480" y="83127"/>
                          </a:cubicBezTo>
                          <a:lnTo>
                            <a:pt x="1604356" y="99752"/>
                          </a:lnTo>
                          <a:cubicBezTo>
                            <a:pt x="1618211" y="96981"/>
                            <a:pt x="1632691" y="96401"/>
                            <a:pt x="1645920" y="91440"/>
                          </a:cubicBezTo>
                          <a:cubicBezTo>
                            <a:pt x="1690277" y="74806"/>
                            <a:pt x="1653675" y="78474"/>
                            <a:pt x="1687484" y="58189"/>
                          </a:cubicBezTo>
                          <a:cubicBezTo>
                            <a:pt x="1694998" y="53681"/>
                            <a:pt x="1704286" y="53130"/>
                            <a:pt x="1712422" y="49876"/>
                          </a:cubicBezTo>
                          <a:cubicBezTo>
                            <a:pt x="1718175" y="47575"/>
                            <a:pt x="1723505" y="44334"/>
                            <a:pt x="1729047" y="41563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</p:grpSp>
              <p:sp>
                <p:nvSpPr>
                  <p:cNvPr id="17" name="Suorakulmio 16"/>
                  <p:cNvSpPr/>
                  <p:nvPr/>
                </p:nvSpPr>
                <p:spPr>
                  <a:xfrm flipV="1">
                    <a:off x="3067396" y="3005051"/>
                    <a:ext cx="581891" cy="1014153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18" name="Suorakulmio 17"/>
                  <p:cNvSpPr/>
                  <p:nvPr/>
                </p:nvSpPr>
                <p:spPr>
                  <a:xfrm flipV="1">
                    <a:off x="2003366" y="2693323"/>
                    <a:ext cx="257695" cy="1014153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19" name="Suorakulmio 18"/>
                  <p:cNvSpPr/>
                  <p:nvPr/>
                </p:nvSpPr>
                <p:spPr>
                  <a:xfrm>
                    <a:off x="3944389" y="2419003"/>
                    <a:ext cx="457200" cy="1562793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20" name="Suorakulmio 19"/>
                  <p:cNvSpPr/>
                  <p:nvPr/>
                </p:nvSpPr>
                <p:spPr>
                  <a:xfrm>
                    <a:off x="3458095" y="1338349"/>
                    <a:ext cx="124690" cy="1666702"/>
                  </a:xfrm>
                  <a:prstGeom prst="rect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</p:grpSp>
            <p:grpSp>
              <p:nvGrpSpPr>
                <p:cNvPr id="36" name="Ryhmä 35"/>
                <p:cNvGrpSpPr/>
                <p:nvPr/>
              </p:nvGrpSpPr>
              <p:grpSpPr>
                <a:xfrm>
                  <a:off x="219350" y="2351447"/>
                  <a:ext cx="1655170" cy="1630349"/>
                  <a:chOff x="1388638" y="4705003"/>
                  <a:chExt cx="1655170" cy="1630349"/>
                </a:xfrm>
              </p:grpSpPr>
              <p:sp>
                <p:nvSpPr>
                  <p:cNvPr id="30" name="Puolivapaa piirto 29"/>
                  <p:cNvSpPr/>
                  <p:nvPr/>
                </p:nvSpPr>
                <p:spPr>
                  <a:xfrm>
                    <a:off x="2544517" y="4979525"/>
                    <a:ext cx="499291" cy="607046"/>
                  </a:xfrm>
                  <a:custGeom>
                    <a:avLst/>
                    <a:gdLst>
                      <a:gd name="connsiteX0" fmla="*/ 41563 w 499291"/>
                      <a:gd name="connsiteY0" fmla="*/ 291163 h 607046"/>
                      <a:gd name="connsiteX1" fmla="*/ 58189 w 499291"/>
                      <a:gd name="connsiteY1" fmla="*/ 249599 h 607046"/>
                      <a:gd name="connsiteX2" fmla="*/ 41563 w 499291"/>
                      <a:gd name="connsiteY2" fmla="*/ 133221 h 607046"/>
                      <a:gd name="connsiteX3" fmla="*/ 24938 w 499291"/>
                      <a:gd name="connsiteY3" fmla="*/ 108283 h 607046"/>
                      <a:gd name="connsiteX4" fmla="*/ 0 w 499291"/>
                      <a:gd name="connsiteY4" fmla="*/ 16843 h 607046"/>
                      <a:gd name="connsiteX5" fmla="*/ 16625 w 499291"/>
                      <a:gd name="connsiteY5" fmla="*/ 217 h 607046"/>
                      <a:gd name="connsiteX6" fmla="*/ 116378 w 499291"/>
                      <a:gd name="connsiteY6" fmla="*/ 16843 h 607046"/>
                      <a:gd name="connsiteX7" fmla="*/ 141316 w 499291"/>
                      <a:gd name="connsiteY7" fmla="*/ 33468 h 607046"/>
                      <a:gd name="connsiteX8" fmla="*/ 174567 w 499291"/>
                      <a:gd name="connsiteY8" fmla="*/ 75032 h 607046"/>
                      <a:gd name="connsiteX9" fmla="*/ 199505 w 499291"/>
                      <a:gd name="connsiteY9" fmla="*/ 83344 h 607046"/>
                      <a:gd name="connsiteX10" fmla="*/ 349134 w 499291"/>
                      <a:gd name="connsiteY10" fmla="*/ 91657 h 607046"/>
                      <a:gd name="connsiteX11" fmla="*/ 365760 w 499291"/>
                      <a:gd name="connsiteY11" fmla="*/ 108283 h 607046"/>
                      <a:gd name="connsiteX12" fmla="*/ 382385 w 499291"/>
                      <a:gd name="connsiteY12" fmla="*/ 158159 h 607046"/>
                      <a:gd name="connsiteX13" fmla="*/ 415636 w 499291"/>
                      <a:gd name="connsiteY13" fmla="*/ 249599 h 607046"/>
                      <a:gd name="connsiteX14" fmla="*/ 440574 w 499291"/>
                      <a:gd name="connsiteY14" fmla="*/ 257912 h 607046"/>
                      <a:gd name="connsiteX15" fmla="*/ 473825 w 499291"/>
                      <a:gd name="connsiteY15" fmla="*/ 291163 h 607046"/>
                      <a:gd name="connsiteX16" fmla="*/ 490451 w 499291"/>
                      <a:gd name="connsiteY16" fmla="*/ 307788 h 607046"/>
                      <a:gd name="connsiteX17" fmla="*/ 490451 w 499291"/>
                      <a:gd name="connsiteY17" fmla="*/ 374290 h 607046"/>
                      <a:gd name="connsiteX18" fmla="*/ 473825 w 499291"/>
                      <a:gd name="connsiteY18" fmla="*/ 424166 h 607046"/>
                      <a:gd name="connsiteX19" fmla="*/ 465512 w 499291"/>
                      <a:gd name="connsiteY19" fmla="*/ 449104 h 607046"/>
                      <a:gd name="connsiteX20" fmla="*/ 432261 w 499291"/>
                      <a:gd name="connsiteY20" fmla="*/ 482355 h 607046"/>
                      <a:gd name="connsiteX21" fmla="*/ 407323 w 499291"/>
                      <a:gd name="connsiteY21" fmla="*/ 507293 h 607046"/>
                      <a:gd name="connsiteX22" fmla="*/ 382385 w 499291"/>
                      <a:gd name="connsiteY22" fmla="*/ 515606 h 607046"/>
                      <a:gd name="connsiteX23" fmla="*/ 390698 w 499291"/>
                      <a:gd name="connsiteY23" fmla="*/ 557170 h 607046"/>
                      <a:gd name="connsiteX24" fmla="*/ 382385 w 499291"/>
                      <a:gd name="connsiteY24" fmla="*/ 607046 h 607046"/>
                      <a:gd name="connsiteX25" fmla="*/ 224443 w 499291"/>
                      <a:gd name="connsiteY25" fmla="*/ 598733 h 607046"/>
                      <a:gd name="connsiteX26" fmla="*/ 174567 w 499291"/>
                      <a:gd name="connsiteY26" fmla="*/ 582108 h 607046"/>
                      <a:gd name="connsiteX27" fmla="*/ 157941 w 499291"/>
                      <a:gd name="connsiteY27" fmla="*/ 565483 h 607046"/>
                      <a:gd name="connsiteX28" fmla="*/ 141316 w 499291"/>
                      <a:gd name="connsiteY28" fmla="*/ 515606 h 607046"/>
                      <a:gd name="connsiteX29" fmla="*/ 133003 w 499291"/>
                      <a:gd name="connsiteY29" fmla="*/ 449104 h 607046"/>
                      <a:gd name="connsiteX30" fmla="*/ 108065 w 499291"/>
                      <a:gd name="connsiteY30" fmla="*/ 465730 h 607046"/>
                      <a:gd name="connsiteX31" fmla="*/ 58189 w 499291"/>
                      <a:gd name="connsiteY31" fmla="*/ 482355 h 607046"/>
                      <a:gd name="connsiteX32" fmla="*/ 49876 w 499291"/>
                      <a:gd name="connsiteY32" fmla="*/ 324413 h 607046"/>
                      <a:gd name="connsiteX33" fmla="*/ 41563 w 499291"/>
                      <a:gd name="connsiteY33" fmla="*/ 291163 h 607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499291" h="607046">
                        <a:moveTo>
                          <a:pt x="41563" y="291163"/>
                        </a:moveTo>
                        <a:cubicBezTo>
                          <a:pt x="42949" y="278694"/>
                          <a:pt x="57196" y="264488"/>
                          <a:pt x="58189" y="249599"/>
                        </a:cubicBezTo>
                        <a:cubicBezTo>
                          <a:pt x="58838" y="239871"/>
                          <a:pt x="52487" y="158711"/>
                          <a:pt x="41563" y="133221"/>
                        </a:cubicBezTo>
                        <a:cubicBezTo>
                          <a:pt x="37628" y="124038"/>
                          <a:pt x="30480" y="116596"/>
                          <a:pt x="24938" y="108283"/>
                        </a:cubicBezTo>
                        <a:cubicBezTo>
                          <a:pt x="6187" y="33280"/>
                          <a:pt x="15537" y="63458"/>
                          <a:pt x="0" y="16843"/>
                        </a:cubicBezTo>
                        <a:cubicBezTo>
                          <a:pt x="5542" y="11301"/>
                          <a:pt x="8820" y="927"/>
                          <a:pt x="16625" y="217"/>
                        </a:cubicBezTo>
                        <a:cubicBezTo>
                          <a:pt x="32228" y="-1202"/>
                          <a:pt x="91355" y="4331"/>
                          <a:pt x="116378" y="16843"/>
                        </a:cubicBezTo>
                        <a:cubicBezTo>
                          <a:pt x="125314" y="21311"/>
                          <a:pt x="133003" y="27926"/>
                          <a:pt x="141316" y="33468"/>
                        </a:cubicBezTo>
                        <a:cubicBezTo>
                          <a:pt x="148867" y="44795"/>
                          <a:pt x="161405" y="67135"/>
                          <a:pt x="174567" y="75032"/>
                        </a:cubicBezTo>
                        <a:cubicBezTo>
                          <a:pt x="182081" y="79540"/>
                          <a:pt x="190782" y="82513"/>
                          <a:pt x="199505" y="83344"/>
                        </a:cubicBezTo>
                        <a:cubicBezTo>
                          <a:pt x="249233" y="88080"/>
                          <a:pt x="299258" y="88886"/>
                          <a:pt x="349134" y="91657"/>
                        </a:cubicBezTo>
                        <a:cubicBezTo>
                          <a:pt x="354676" y="97199"/>
                          <a:pt x="362255" y="101273"/>
                          <a:pt x="365760" y="108283"/>
                        </a:cubicBezTo>
                        <a:cubicBezTo>
                          <a:pt x="373597" y="123957"/>
                          <a:pt x="382385" y="158159"/>
                          <a:pt x="382385" y="158159"/>
                        </a:cubicBezTo>
                        <a:cubicBezTo>
                          <a:pt x="389545" y="222596"/>
                          <a:pt x="370719" y="227140"/>
                          <a:pt x="415636" y="249599"/>
                        </a:cubicBezTo>
                        <a:cubicBezTo>
                          <a:pt x="423473" y="253518"/>
                          <a:pt x="432261" y="255141"/>
                          <a:pt x="440574" y="257912"/>
                        </a:cubicBezTo>
                        <a:lnTo>
                          <a:pt x="473825" y="291163"/>
                        </a:lnTo>
                        <a:lnTo>
                          <a:pt x="490451" y="307788"/>
                        </a:lnTo>
                        <a:cubicBezTo>
                          <a:pt x="501986" y="342396"/>
                          <a:pt x="502488" y="330154"/>
                          <a:pt x="490451" y="374290"/>
                        </a:cubicBezTo>
                        <a:cubicBezTo>
                          <a:pt x="485840" y="391197"/>
                          <a:pt x="479367" y="407541"/>
                          <a:pt x="473825" y="424166"/>
                        </a:cubicBezTo>
                        <a:cubicBezTo>
                          <a:pt x="471054" y="432479"/>
                          <a:pt x="471708" y="442908"/>
                          <a:pt x="465512" y="449104"/>
                        </a:cubicBezTo>
                        <a:lnTo>
                          <a:pt x="432261" y="482355"/>
                        </a:lnTo>
                        <a:cubicBezTo>
                          <a:pt x="423948" y="490668"/>
                          <a:pt x="418476" y="503575"/>
                          <a:pt x="407323" y="507293"/>
                        </a:cubicBezTo>
                        <a:lnTo>
                          <a:pt x="382385" y="515606"/>
                        </a:lnTo>
                        <a:cubicBezTo>
                          <a:pt x="344517" y="553477"/>
                          <a:pt x="379614" y="507293"/>
                          <a:pt x="390698" y="557170"/>
                        </a:cubicBezTo>
                        <a:cubicBezTo>
                          <a:pt x="394354" y="573623"/>
                          <a:pt x="385156" y="590421"/>
                          <a:pt x="382385" y="607046"/>
                        </a:cubicBezTo>
                        <a:cubicBezTo>
                          <a:pt x="329738" y="604275"/>
                          <a:pt x="276788" y="605014"/>
                          <a:pt x="224443" y="598733"/>
                        </a:cubicBezTo>
                        <a:cubicBezTo>
                          <a:pt x="207043" y="596645"/>
                          <a:pt x="174567" y="582108"/>
                          <a:pt x="174567" y="582108"/>
                        </a:cubicBezTo>
                        <a:cubicBezTo>
                          <a:pt x="169025" y="576566"/>
                          <a:pt x="161446" y="572493"/>
                          <a:pt x="157941" y="565483"/>
                        </a:cubicBezTo>
                        <a:cubicBezTo>
                          <a:pt x="150104" y="549808"/>
                          <a:pt x="141316" y="515606"/>
                          <a:pt x="141316" y="515606"/>
                        </a:cubicBezTo>
                        <a:cubicBezTo>
                          <a:pt x="138545" y="493439"/>
                          <a:pt x="145395" y="467692"/>
                          <a:pt x="133003" y="449104"/>
                        </a:cubicBezTo>
                        <a:cubicBezTo>
                          <a:pt x="127461" y="440791"/>
                          <a:pt x="117195" y="461672"/>
                          <a:pt x="108065" y="465730"/>
                        </a:cubicBezTo>
                        <a:cubicBezTo>
                          <a:pt x="92051" y="472847"/>
                          <a:pt x="58189" y="482355"/>
                          <a:pt x="58189" y="482355"/>
                        </a:cubicBezTo>
                        <a:cubicBezTo>
                          <a:pt x="11422" y="435591"/>
                          <a:pt x="21677" y="454129"/>
                          <a:pt x="49876" y="324413"/>
                        </a:cubicBezTo>
                        <a:cubicBezTo>
                          <a:pt x="54121" y="304888"/>
                          <a:pt x="40177" y="303632"/>
                          <a:pt x="41563" y="291163"/>
                        </a:cubicBezTo>
                        <a:close/>
                      </a:path>
                    </a:pathLst>
                  </a:cu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31" name="Puolivapaa piirto 30"/>
                  <p:cNvSpPr/>
                  <p:nvPr/>
                </p:nvSpPr>
                <p:spPr>
                  <a:xfrm>
                    <a:off x="1388638" y="4705003"/>
                    <a:ext cx="407323" cy="673331"/>
                  </a:xfrm>
                  <a:custGeom>
                    <a:avLst/>
                    <a:gdLst>
                      <a:gd name="connsiteX0" fmla="*/ 266007 w 407323"/>
                      <a:gd name="connsiteY0" fmla="*/ 241069 h 673331"/>
                      <a:gd name="connsiteX1" fmla="*/ 241069 w 407323"/>
                      <a:gd name="connsiteY1" fmla="*/ 174567 h 673331"/>
                      <a:gd name="connsiteX2" fmla="*/ 207818 w 407323"/>
                      <a:gd name="connsiteY2" fmla="*/ 141316 h 673331"/>
                      <a:gd name="connsiteX3" fmla="*/ 182880 w 407323"/>
                      <a:gd name="connsiteY3" fmla="*/ 116378 h 673331"/>
                      <a:gd name="connsiteX4" fmla="*/ 149629 w 407323"/>
                      <a:gd name="connsiteY4" fmla="*/ 83127 h 673331"/>
                      <a:gd name="connsiteX5" fmla="*/ 133003 w 407323"/>
                      <a:gd name="connsiteY5" fmla="*/ 49876 h 673331"/>
                      <a:gd name="connsiteX6" fmla="*/ 124691 w 407323"/>
                      <a:gd name="connsiteY6" fmla="*/ 24938 h 673331"/>
                      <a:gd name="connsiteX7" fmla="*/ 108065 w 407323"/>
                      <a:gd name="connsiteY7" fmla="*/ 0 h 673331"/>
                      <a:gd name="connsiteX8" fmla="*/ 91440 w 407323"/>
                      <a:gd name="connsiteY8" fmla="*/ 24938 h 673331"/>
                      <a:gd name="connsiteX9" fmla="*/ 83127 w 407323"/>
                      <a:gd name="connsiteY9" fmla="*/ 49876 h 673331"/>
                      <a:gd name="connsiteX10" fmla="*/ 49876 w 407323"/>
                      <a:gd name="connsiteY10" fmla="*/ 99753 h 673331"/>
                      <a:gd name="connsiteX11" fmla="*/ 33251 w 407323"/>
                      <a:gd name="connsiteY11" fmla="*/ 124691 h 673331"/>
                      <a:gd name="connsiteX12" fmla="*/ 16625 w 407323"/>
                      <a:gd name="connsiteY12" fmla="*/ 232756 h 673331"/>
                      <a:gd name="connsiteX13" fmla="*/ 0 w 407323"/>
                      <a:gd name="connsiteY13" fmla="*/ 249382 h 673331"/>
                      <a:gd name="connsiteX14" fmla="*/ 24938 w 407323"/>
                      <a:gd name="connsiteY14" fmla="*/ 357447 h 673331"/>
                      <a:gd name="connsiteX15" fmla="*/ 33251 w 407323"/>
                      <a:gd name="connsiteY15" fmla="*/ 382385 h 673331"/>
                      <a:gd name="connsiteX16" fmla="*/ 49876 w 407323"/>
                      <a:gd name="connsiteY16" fmla="*/ 399011 h 673331"/>
                      <a:gd name="connsiteX17" fmla="*/ 49876 w 407323"/>
                      <a:gd name="connsiteY17" fmla="*/ 482138 h 673331"/>
                      <a:gd name="connsiteX18" fmla="*/ 58189 w 407323"/>
                      <a:gd name="connsiteY18" fmla="*/ 556953 h 673331"/>
                      <a:gd name="connsiteX19" fmla="*/ 74814 w 407323"/>
                      <a:gd name="connsiteY19" fmla="*/ 581891 h 673331"/>
                      <a:gd name="connsiteX20" fmla="*/ 124691 w 407323"/>
                      <a:gd name="connsiteY20" fmla="*/ 631767 h 673331"/>
                      <a:gd name="connsiteX21" fmla="*/ 141316 w 407323"/>
                      <a:gd name="connsiteY21" fmla="*/ 648393 h 673331"/>
                      <a:gd name="connsiteX22" fmla="*/ 166254 w 407323"/>
                      <a:gd name="connsiteY22" fmla="*/ 673331 h 673331"/>
                      <a:gd name="connsiteX23" fmla="*/ 207818 w 407323"/>
                      <a:gd name="connsiteY23" fmla="*/ 665018 h 673331"/>
                      <a:gd name="connsiteX24" fmla="*/ 257694 w 407323"/>
                      <a:gd name="connsiteY24" fmla="*/ 631767 h 673331"/>
                      <a:gd name="connsiteX25" fmla="*/ 282632 w 407323"/>
                      <a:gd name="connsiteY25" fmla="*/ 623455 h 673331"/>
                      <a:gd name="connsiteX26" fmla="*/ 315883 w 407323"/>
                      <a:gd name="connsiteY26" fmla="*/ 581891 h 673331"/>
                      <a:gd name="connsiteX27" fmla="*/ 332509 w 407323"/>
                      <a:gd name="connsiteY27" fmla="*/ 532015 h 673331"/>
                      <a:gd name="connsiteX28" fmla="*/ 357447 w 407323"/>
                      <a:gd name="connsiteY28" fmla="*/ 482138 h 673331"/>
                      <a:gd name="connsiteX29" fmla="*/ 374072 w 407323"/>
                      <a:gd name="connsiteY29" fmla="*/ 457200 h 673331"/>
                      <a:gd name="connsiteX30" fmla="*/ 374072 w 407323"/>
                      <a:gd name="connsiteY30" fmla="*/ 349135 h 673331"/>
                      <a:gd name="connsiteX31" fmla="*/ 390698 w 407323"/>
                      <a:gd name="connsiteY31" fmla="*/ 324196 h 673331"/>
                      <a:gd name="connsiteX32" fmla="*/ 407323 w 407323"/>
                      <a:gd name="connsiteY32" fmla="*/ 274320 h 673331"/>
                      <a:gd name="connsiteX33" fmla="*/ 382385 w 407323"/>
                      <a:gd name="connsiteY33" fmla="*/ 249382 h 673331"/>
                      <a:gd name="connsiteX34" fmla="*/ 266007 w 407323"/>
                      <a:gd name="connsiteY34" fmla="*/ 241069 h 673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07323" h="673331">
                        <a:moveTo>
                          <a:pt x="266007" y="241069"/>
                        </a:moveTo>
                        <a:cubicBezTo>
                          <a:pt x="242454" y="228600"/>
                          <a:pt x="263404" y="200625"/>
                          <a:pt x="241069" y="174567"/>
                        </a:cubicBezTo>
                        <a:cubicBezTo>
                          <a:pt x="230868" y="162666"/>
                          <a:pt x="218902" y="152400"/>
                          <a:pt x="207818" y="141316"/>
                        </a:cubicBezTo>
                        <a:lnTo>
                          <a:pt x="182880" y="116378"/>
                        </a:lnTo>
                        <a:lnTo>
                          <a:pt x="149629" y="83127"/>
                        </a:lnTo>
                        <a:cubicBezTo>
                          <a:pt x="144087" y="72043"/>
                          <a:pt x="137884" y="61266"/>
                          <a:pt x="133003" y="49876"/>
                        </a:cubicBezTo>
                        <a:cubicBezTo>
                          <a:pt x="129551" y="41822"/>
                          <a:pt x="128610" y="32775"/>
                          <a:pt x="124691" y="24938"/>
                        </a:cubicBezTo>
                        <a:cubicBezTo>
                          <a:pt x="120223" y="16002"/>
                          <a:pt x="113607" y="8313"/>
                          <a:pt x="108065" y="0"/>
                        </a:cubicBezTo>
                        <a:cubicBezTo>
                          <a:pt x="102523" y="8313"/>
                          <a:pt x="95908" y="16002"/>
                          <a:pt x="91440" y="24938"/>
                        </a:cubicBezTo>
                        <a:cubicBezTo>
                          <a:pt x="87521" y="32775"/>
                          <a:pt x="87382" y="42216"/>
                          <a:pt x="83127" y="49876"/>
                        </a:cubicBezTo>
                        <a:cubicBezTo>
                          <a:pt x="73423" y="67343"/>
                          <a:pt x="60960" y="83127"/>
                          <a:pt x="49876" y="99753"/>
                        </a:cubicBezTo>
                        <a:lnTo>
                          <a:pt x="33251" y="124691"/>
                        </a:lnTo>
                        <a:cubicBezTo>
                          <a:pt x="32771" y="129496"/>
                          <a:pt x="31005" y="208788"/>
                          <a:pt x="16625" y="232756"/>
                        </a:cubicBezTo>
                        <a:cubicBezTo>
                          <a:pt x="12593" y="239476"/>
                          <a:pt x="5542" y="243840"/>
                          <a:pt x="0" y="249382"/>
                        </a:cubicBezTo>
                        <a:cubicBezTo>
                          <a:pt x="10790" y="324920"/>
                          <a:pt x="2116" y="288983"/>
                          <a:pt x="24938" y="357447"/>
                        </a:cubicBezTo>
                        <a:cubicBezTo>
                          <a:pt x="27709" y="365760"/>
                          <a:pt x="27055" y="376189"/>
                          <a:pt x="33251" y="382385"/>
                        </a:cubicBezTo>
                        <a:lnTo>
                          <a:pt x="49876" y="399011"/>
                        </a:lnTo>
                        <a:cubicBezTo>
                          <a:pt x="69185" y="476245"/>
                          <a:pt x="49876" y="380229"/>
                          <a:pt x="49876" y="482138"/>
                        </a:cubicBezTo>
                        <a:cubicBezTo>
                          <a:pt x="49876" y="507230"/>
                          <a:pt x="52103" y="532610"/>
                          <a:pt x="58189" y="556953"/>
                        </a:cubicBezTo>
                        <a:cubicBezTo>
                          <a:pt x="60612" y="566645"/>
                          <a:pt x="68312" y="574306"/>
                          <a:pt x="74814" y="581891"/>
                        </a:cubicBezTo>
                        <a:cubicBezTo>
                          <a:pt x="74834" y="581914"/>
                          <a:pt x="116367" y="623443"/>
                          <a:pt x="124691" y="631767"/>
                        </a:cubicBezTo>
                        <a:lnTo>
                          <a:pt x="141316" y="648393"/>
                        </a:lnTo>
                        <a:lnTo>
                          <a:pt x="166254" y="673331"/>
                        </a:lnTo>
                        <a:cubicBezTo>
                          <a:pt x="180109" y="670560"/>
                          <a:pt x="194955" y="670865"/>
                          <a:pt x="207818" y="665018"/>
                        </a:cubicBezTo>
                        <a:cubicBezTo>
                          <a:pt x="226008" y="656750"/>
                          <a:pt x="238738" y="638085"/>
                          <a:pt x="257694" y="631767"/>
                        </a:cubicBezTo>
                        <a:lnTo>
                          <a:pt x="282632" y="623455"/>
                        </a:lnTo>
                        <a:cubicBezTo>
                          <a:pt x="296451" y="609636"/>
                          <a:pt x="307493" y="600767"/>
                          <a:pt x="315883" y="581891"/>
                        </a:cubicBezTo>
                        <a:cubicBezTo>
                          <a:pt x="323001" y="565877"/>
                          <a:pt x="322788" y="546597"/>
                          <a:pt x="332509" y="532015"/>
                        </a:cubicBezTo>
                        <a:cubicBezTo>
                          <a:pt x="380158" y="460538"/>
                          <a:pt x="323028" y="550976"/>
                          <a:pt x="357447" y="482138"/>
                        </a:cubicBezTo>
                        <a:cubicBezTo>
                          <a:pt x="361915" y="473202"/>
                          <a:pt x="368530" y="465513"/>
                          <a:pt x="374072" y="457200"/>
                        </a:cubicBezTo>
                        <a:cubicBezTo>
                          <a:pt x="362400" y="410506"/>
                          <a:pt x="358514" y="411366"/>
                          <a:pt x="374072" y="349135"/>
                        </a:cubicBezTo>
                        <a:cubicBezTo>
                          <a:pt x="376495" y="339442"/>
                          <a:pt x="386640" y="333326"/>
                          <a:pt x="390698" y="324196"/>
                        </a:cubicBezTo>
                        <a:cubicBezTo>
                          <a:pt x="397815" y="308182"/>
                          <a:pt x="407323" y="274320"/>
                          <a:pt x="407323" y="274320"/>
                        </a:cubicBezTo>
                        <a:cubicBezTo>
                          <a:pt x="399010" y="266007"/>
                          <a:pt x="392166" y="255903"/>
                          <a:pt x="382385" y="249382"/>
                        </a:cubicBezTo>
                        <a:cubicBezTo>
                          <a:pt x="362029" y="235811"/>
                          <a:pt x="289560" y="253538"/>
                          <a:pt x="266007" y="241069"/>
                        </a:cubicBezTo>
                        <a:close/>
                      </a:path>
                    </a:pathLst>
                  </a:cu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35" name="Puolivapaa piirto 34"/>
                  <p:cNvSpPr/>
                  <p:nvPr/>
                </p:nvSpPr>
                <p:spPr>
                  <a:xfrm>
                    <a:off x="1496291" y="5037513"/>
                    <a:ext cx="1297872" cy="1297839"/>
                  </a:xfrm>
                  <a:custGeom>
                    <a:avLst/>
                    <a:gdLst>
                      <a:gd name="connsiteX0" fmla="*/ 523702 w 1297872"/>
                      <a:gd name="connsiteY0" fmla="*/ 1221971 h 1297839"/>
                      <a:gd name="connsiteX1" fmla="*/ 482138 w 1297872"/>
                      <a:gd name="connsiteY1" fmla="*/ 1197032 h 1297839"/>
                      <a:gd name="connsiteX2" fmla="*/ 423949 w 1297872"/>
                      <a:gd name="connsiteY2" fmla="*/ 1155469 h 1297839"/>
                      <a:gd name="connsiteX3" fmla="*/ 399011 w 1297872"/>
                      <a:gd name="connsiteY3" fmla="*/ 1147156 h 1297839"/>
                      <a:gd name="connsiteX4" fmla="*/ 365760 w 1297872"/>
                      <a:gd name="connsiteY4" fmla="*/ 1138843 h 1297839"/>
                      <a:gd name="connsiteX5" fmla="*/ 315884 w 1297872"/>
                      <a:gd name="connsiteY5" fmla="*/ 1122218 h 1297839"/>
                      <a:gd name="connsiteX6" fmla="*/ 299258 w 1297872"/>
                      <a:gd name="connsiteY6" fmla="*/ 1105592 h 1297839"/>
                      <a:gd name="connsiteX7" fmla="*/ 290945 w 1297872"/>
                      <a:gd name="connsiteY7" fmla="*/ 1080654 h 1297839"/>
                      <a:gd name="connsiteX8" fmla="*/ 332509 w 1297872"/>
                      <a:gd name="connsiteY8" fmla="*/ 1022465 h 1297839"/>
                      <a:gd name="connsiteX9" fmla="*/ 357447 w 1297872"/>
                      <a:gd name="connsiteY9" fmla="*/ 1014152 h 1297839"/>
                      <a:gd name="connsiteX10" fmla="*/ 374073 w 1297872"/>
                      <a:gd name="connsiteY10" fmla="*/ 997527 h 1297839"/>
                      <a:gd name="connsiteX11" fmla="*/ 423949 w 1297872"/>
                      <a:gd name="connsiteY11" fmla="*/ 964276 h 1297839"/>
                      <a:gd name="connsiteX12" fmla="*/ 440574 w 1297872"/>
                      <a:gd name="connsiteY12" fmla="*/ 939338 h 1297839"/>
                      <a:gd name="connsiteX13" fmla="*/ 473825 w 1297872"/>
                      <a:gd name="connsiteY13" fmla="*/ 897774 h 1297839"/>
                      <a:gd name="connsiteX14" fmla="*/ 490451 w 1297872"/>
                      <a:gd name="connsiteY14" fmla="*/ 847898 h 1297839"/>
                      <a:gd name="connsiteX15" fmla="*/ 498764 w 1297872"/>
                      <a:gd name="connsiteY15" fmla="*/ 773083 h 1297839"/>
                      <a:gd name="connsiteX16" fmla="*/ 507076 w 1297872"/>
                      <a:gd name="connsiteY16" fmla="*/ 581891 h 1297839"/>
                      <a:gd name="connsiteX17" fmla="*/ 523702 w 1297872"/>
                      <a:gd name="connsiteY17" fmla="*/ 532014 h 1297839"/>
                      <a:gd name="connsiteX18" fmla="*/ 532014 w 1297872"/>
                      <a:gd name="connsiteY18" fmla="*/ 507076 h 1297839"/>
                      <a:gd name="connsiteX19" fmla="*/ 540327 w 1297872"/>
                      <a:gd name="connsiteY19" fmla="*/ 482138 h 1297839"/>
                      <a:gd name="connsiteX20" fmla="*/ 548640 w 1297872"/>
                      <a:gd name="connsiteY20" fmla="*/ 448887 h 1297839"/>
                      <a:gd name="connsiteX21" fmla="*/ 556953 w 1297872"/>
                      <a:gd name="connsiteY21" fmla="*/ 374072 h 1297839"/>
                      <a:gd name="connsiteX22" fmla="*/ 532014 w 1297872"/>
                      <a:gd name="connsiteY22" fmla="*/ 241069 h 1297839"/>
                      <a:gd name="connsiteX23" fmla="*/ 523702 w 1297872"/>
                      <a:gd name="connsiteY23" fmla="*/ 216131 h 1297839"/>
                      <a:gd name="connsiteX24" fmla="*/ 490451 w 1297872"/>
                      <a:gd name="connsiteY24" fmla="*/ 174567 h 1297839"/>
                      <a:gd name="connsiteX25" fmla="*/ 457200 w 1297872"/>
                      <a:gd name="connsiteY25" fmla="*/ 141316 h 1297839"/>
                      <a:gd name="connsiteX26" fmla="*/ 440574 w 1297872"/>
                      <a:gd name="connsiteY26" fmla="*/ 124691 h 1297839"/>
                      <a:gd name="connsiteX27" fmla="*/ 399011 w 1297872"/>
                      <a:gd name="connsiteY27" fmla="*/ 91440 h 1297839"/>
                      <a:gd name="connsiteX28" fmla="*/ 374073 w 1297872"/>
                      <a:gd name="connsiteY28" fmla="*/ 83127 h 1297839"/>
                      <a:gd name="connsiteX29" fmla="*/ 357447 w 1297872"/>
                      <a:gd name="connsiteY29" fmla="*/ 66502 h 1297839"/>
                      <a:gd name="connsiteX30" fmla="*/ 199505 w 1297872"/>
                      <a:gd name="connsiteY30" fmla="*/ 66502 h 1297839"/>
                      <a:gd name="connsiteX31" fmla="*/ 174567 w 1297872"/>
                      <a:gd name="connsiteY31" fmla="*/ 83127 h 1297839"/>
                      <a:gd name="connsiteX32" fmla="*/ 149629 w 1297872"/>
                      <a:gd name="connsiteY32" fmla="*/ 91440 h 1297839"/>
                      <a:gd name="connsiteX33" fmla="*/ 99753 w 1297872"/>
                      <a:gd name="connsiteY33" fmla="*/ 124691 h 1297839"/>
                      <a:gd name="connsiteX34" fmla="*/ 66502 w 1297872"/>
                      <a:gd name="connsiteY34" fmla="*/ 157942 h 1297839"/>
                      <a:gd name="connsiteX35" fmla="*/ 49876 w 1297872"/>
                      <a:gd name="connsiteY35" fmla="*/ 174567 h 1297839"/>
                      <a:gd name="connsiteX36" fmla="*/ 41564 w 1297872"/>
                      <a:gd name="connsiteY36" fmla="*/ 199505 h 1297839"/>
                      <a:gd name="connsiteX37" fmla="*/ 16625 w 1297872"/>
                      <a:gd name="connsiteY37" fmla="*/ 207818 h 1297839"/>
                      <a:gd name="connsiteX38" fmla="*/ 8313 w 1297872"/>
                      <a:gd name="connsiteY38" fmla="*/ 149629 h 1297839"/>
                      <a:gd name="connsiteX39" fmla="*/ 0 w 1297872"/>
                      <a:gd name="connsiteY39" fmla="*/ 116378 h 1297839"/>
                      <a:gd name="connsiteX40" fmla="*/ 24938 w 1297872"/>
                      <a:gd name="connsiteY40" fmla="*/ 108065 h 1297839"/>
                      <a:gd name="connsiteX41" fmla="*/ 124691 w 1297872"/>
                      <a:gd name="connsiteY41" fmla="*/ 99752 h 1297839"/>
                      <a:gd name="connsiteX42" fmla="*/ 149629 w 1297872"/>
                      <a:gd name="connsiteY42" fmla="*/ 83127 h 1297839"/>
                      <a:gd name="connsiteX43" fmla="*/ 174567 w 1297872"/>
                      <a:gd name="connsiteY43" fmla="*/ 74814 h 1297839"/>
                      <a:gd name="connsiteX44" fmla="*/ 199505 w 1297872"/>
                      <a:gd name="connsiteY44" fmla="*/ 58189 h 1297839"/>
                      <a:gd name="connsiteX45" fmla="*/ 249382 w 1297872"/>
                      <a:gd name="connsiteY45" fmla="*/ 41563 h 1297839"/>
                      <a:gd name="connsiteX46" fmla="*/ 324196 w 1297872"/>
                      <a:gd name="connsiteY46" fmla="*/ 8312 h 1297839"/>
                      <a:gd name="connsiteX47" fmla="*/ 349134 w 1297872"/>
                      <a:gd name="connsiteY47" fmla="*/ 0 h 1297839"/>
                      <a:gd name="connsiteX48" fmla="*/ 440574 w 1297872"/>
                      <a:gd name="connsiteY48" fmla="*/ 8312 h 1297839"/>
                      <a:gd name="connsiteX49" fmla="*/ 490451 w 1297872"/>
                      <a:gd name="connsiteY49" fmla="*/ 41563 h 1297839"/>
                      <a:gd name="connsiteX50" fmla="*/ 507076 w 1297872"/>
                      <a:gd name="connsiteY50" fmla="*/ 66502 h 1297839"/>
                      <a:gd name="connsiteX51" fmla="*/ 532014 w 1297872"/>
                      <a:gd name="connsiteY51" fmla="*/ 83127 h 1297839"/>
                      <a:gd name="connsiteX52" fmla="*/ 565265 w 1297872"/>
                      <a:gd name="connsiteY52" fmla="*/ 116378 h 1297839"/>
                      <a:gd name="connsiteX53" fmla="*/ 581891 w 1297872"/>
                      <a:gd name="connsiteY53" fmla="*/ 133003 h 1297839"/>
                      <a:gd name="connsiteX54" fmla="*/ 615142 w 1297872"/>
                      <a:gd name="connsiteY54" fmla="*/ 182880 h 1297839"/>
                      <a:gd name="connsiteX55" fmla="*/ 640080 w 1297872"/>
                      <a:gd name="connsiteY55" fmla="*/ 224443 h 1297839"/>
                      <a:gd name="connsiteX56" fmla="*/ 665018 w 1297872"/>
                      <a:gd name="connsiteY56" fmla="*/ 315883 h 1297839"/>
                      <a:gd name="connsiteX57" fmla="*/ 673331 w 1297872"/>
                      <a:gd name="connsiteY57" fmla="*/ 340822 h 1297839"/>
                      <a:gd name="connsiteX58" fmla="*/ 681644 w 1297872"/>
                      <a:gd name="connsiteY58" fmla="*/ 390698 h 1297839"/>
                      <a:gd name="connsiteX59" fmla="*/ 714894 w 1297872"/>
                      <a:gd name="connsiteY59" fmla="*/ 432262 h 1297839"/>
                      <a:gd name="connsiteX60" fmla="*/ 922713 w 1297872"/>
                      <a:gd name="connsiteY60" fmla="*/ 423949 h 1297839"/>
                      <a:gd name="connsiteX61" fmla="*/ 972589 w 1297872"/>
                      <a:gd name="connsiteY61" fmla="*/ 390698 h 1297839"/>
                      <a:gd name="connsiteX62" fmla="*/ 997527 w 1297872"/>
                      <a:gd name="connsiteY62" fmla="*/ 374072 h 1297839"/>
                      <a:gd name="connsiteX63" fmla="*/ 1047404 w 1297872"/>
                      <a:gd name="connsiteY63" fmla="*/ 357447 h 1297839"/>
                      <a:gd name="connsiteX64" fmla="*/ 1072342 w 1297872"/>
                      <a:gd name="connsiteY64" fmla="*/ 349134 h 1297839"/>
                      <a:gd name="connsiteX65" fmla="*/ 1147156 w 1297872"/>
                      <a:gd name="connsiteY65" fmla="*/ 340822 h 1297839"/>
                      <a:gd name="connsiteX66" fmla="*/ 1296785 w 1297872"/>
                      <a:gd name="connsiteY66" fmla="*/ 340822 h 1297839"/>
                      <a:gd name="connsiteX67" fmla="*/ 1280160 w 1297872"/>
                      <a:gd name="connsiteY67" fmla="*/ 407323 h 1297839"/>
                      <a:gd name="connsiteX68" fmla="*/ 1271847 w 1297872"/>
                      <a:gd name="connsiteY68" fmla="*/ 465512 h 1297839"/>
                      <a:gd name="connsiteX69" fmla="*/ 1221971 w 1297872"/>
                      <a:gd name="connsiteY69" fmla="*/ 490451 h 1297839"/>
                      <a:gd name="connsiteX70" fmla="*/ 980902 w 1297872"/>
                      <a:gd name="connsiteY70" fmla="*/ 498763 h 1297839"/>
                      <a:gd name="connsiteX71" fmla="*/ 914400 w 1297872"/>
                      <a:gd name="connsiteY71" fmla="*/ 515389 h 1297839"/>
                      <a:gd name="connsiteX72" fmla="*/ 889462 w 1297872"/>
                      <a:gd name="connsiteY72" fmla="*/ 523702 h 1297839"/>
                      <a:gd name="connsiteX73" fmla="*/ 856211 w 1297872"/>
                      <a:gd name="connsiteY73" fmla="*/ 532014 h 1297839"/>
                      <a:gd name="connsiteX74" fmla="*/ 831273 w 1297872"/>
                      <a:gd name="connsiteY74" fmla="*/ 540327 h 1297839"/>
                      <a:gd name="connsiteX75" fmla="*/ 764771 w 1297872"/>
                      <a:gd name="connsiteY75" fmla="*/ 556952 h 1297839"/>
                      <a:gd name="connsiteX76" fmla="*/ 748145 w 1297872"/>
                      <a:gd name="connsiteY76" fmla="*/ 573578 h 1297839"/>
                      <a:gd name="connsiteX77" fmla="*/ 714894 w 1297872"/>
                      <a:gd name="connsiteY77" fmla="*/ 615142 h 1297839"/>
                      <a:gd name="connsiteX78" fmla="*/ 681644 w 1297872"/>
                      <a:gd name="connsiteY78" fmla="*/ 689956 h 1297839"/>
                      <a:gd name="connsiteX79" fmla="*/ 656705 w 1297872"/>
                      <a:gd name="connsiteY79" fmla="*/ 748145 h 1297839"/>
                      <a:gd name="connsiteX80" fmla="*/ 648393 w 1297872"/>
                      <a:gd name="connsiteY80" fmla="*/ 781396 h 1297839"/>
                      <a:gd name="connsiteX81" fmla="*/ 665018 w 1297872"/>
                      <a:gd name="connsiteY81" fmla="*/ 980902 h 1297839"/>
                      <a:gd name="connsiteX82" fmla="*/ 681644 w 1297872"/>
                      <a:gd name="connsiteY82" fmla="*/ 1014152 h 1297839"/>
                      <a:gd name="connsiteX83" fmla="*/ 698269 w 1297872"/>
                      <a:gd name="connsiteY83" fmla="*/ 1030778 h 1297839"/>
                      <a:gd name="connsiteX84" fmla="*/ 706582 w 1297872"/>
                      <a:gd name="connsiteY84" fmla="*/ 1055716 h 1297839"/>
                      <a:gd name="connsiteX85" fmla="*/ 723207 w 1297872"/>
                      <a:gd name="connsiteY85" fmla="*/ 1072342 h 1297839"/>
                      <a:gd name="connsiteX86" fmla="*/ 731520 w 1297872"/>
                      <a:gd name="connsiteY86" fmla="*/ 1105592 h 1297839"/>
                      <a:gd name="connsiteX87" fmla="*/ 739833 w 1297872"/>
                      <a:gd name="connsiteY87" fmla="*/ 1172094 h 1297839"/>
                      <a:gd name="connsiteX88" fmla="*/ 748145 w 1297872"/>
                      <a:gd name="connsiteY88" fmla="*/ 1205345 h 1297839"/>
                      <a:gd name="connsiteX89" fmla="*/ 789709 w 1297872"/>
                      <a:gd name="connsiteY89" fmla="*/ 1246909 h 1297839"/>
                      <a:gd name="connsiteX90" fmla="*/ 764771 w 1297872"/>
                      <a:gd name="connsiteY90" fmla="*/ 1296785 h 1297839"/>
                      <a:gd name="connsiteX91" fmla="*/ 706582 w 1297872"/>
                      <a:gd name="connsiteY91" fmla="*/ 1288472 h 1297839"/>
                      <a:gd name="connsiteX92" fmla="*/ 665018 w 1297872"/>
                      <a:gd name="connsiteY92" fmla="*/ 1263534 h 1297839"/>
                      <a:gd name="connsiteX93" fmla="*/ 615142 w 1297872"/>
                      <a:gd name="connsiteY93" fmla="*/ 1205345 h 1297839"/>
                      <a:gd name="connsiteX94" fmla="*/ 565265 w 1297872"/>
                      <a:gd name="connsiteY94" fmla="*/ 1188720 h 1297839"/>
                      <a:gd name="connsiteX95" fmla="*/ 540327 w 1297872"/>
                      <a:gd name="connsiteY95" fmla="*/ 1180407 h 1297839"/>
                      <a:gd name="connsiteX96" fmla="*/ 523702 w 1297872"/>
                      <a:gd name="connsiteY96" fmla="*/ 1221971 h 1297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1297872" h="1297839">
                        <a:moveTo>
                          <a:pt x="523702" y="1221971"/>
                        </a:moveTo>
                        <a:cubicBezTo>
                          <a:pt x="509847" y="1213658"/>
                          <a:pt x="495582" y="1205994"/>
                          <a:pt x="482138" y="1197032"/>
                        </a:cubicBezTo>
                        <a:cubicBezTo>
                          <a:pt x="470840" y="1189500"/>
                          <a:pt x="438821" y="1162905"/>
                          <a:pt x="423949" y="1155469"/>
                        </a:cubicBezTo>
                        <a:cubicBezTo>
                          <a:pt x="416112" y="1151550"/>
                          <a:pt x="407436" y="1149563"/>
                          <a:pt x="399011" y="1147156"/>
                        </a:cubicBezTo>
                        <a:cubicBezTo>
                          <a:pt x="388026" y="1144017"/>
                          <a:pt x="376703" y="1142126"/>
                          <a:pt x="365760" y="1138843"/>
                        </a:cubicBezTo>
                        <a:cubicBezTo>
                          <a:pt x="348974" y="1133807"/>
                          <a:pt x="315884" y="1122218"/>
                          <a:pt x="315884" y="1122218"/>
                        </a:cubicBezTo>
                        <a:cubicBezTo>
                          <a:pt x="310342" y="1116676"/>
                          <a:pt x="303290" y="1112313"/>
                          <a:pt x="299258" y="1105592"/>
                        </a:cubicBezTo>
                        <a:cubicBezTo>
                          <a:pt x="294750" y="1098078"/>
                          <a:pt x="290945" y="1089416"/>
                          <a:pt x="290945" y="1080654"/>
                        </a:cubicBezTo>
                        <a:cubicBezTo>
                          <a:pt x="290945" y="1059970"/>
                          <a:pt x="316800" y="1027701"/>
                          <a:pt x="332509" y="1022465"/>
                        </a:cubicBezTo>
                        <a:lnTo>
                          <a:pt x="357447" y="1014152"/>
                        </a:lnTo>
                        <a:cubicBezTo>
                          <a:pt x="362989" y="1008610"/>
                          <a:pt x="367803" y="1002229"/>
                          <a:pt x="374073" y="997527"/>
                        </a:cubicBezTo>
                        <a:cubicBezTo>
                          <a:pt x="390058" y="985538"/>
                          <a:pt x="423949" y="964276"/>
                          <a:pt x="423949" y="964276"/>
                        </a:cubicBezTo>
                        <a:cubicBezTo>
                          <a:pt x="429491" y="955963"/>
                          <a:pt x="434333" y="947139"/>
                          <a:pt x="440574" y="939338"/>
                        </a:cubicBezTo>
                        <a:cubicBezTo>
                          <a:pt x="457848" y="917745"/>
                          <a:pt x="461031" y="926560"/>
                          <a:pt x="473825" y="897774"/>
                        </a:cubicBezTo>
                        <a:cubicBezTo>
                          <a:pt x="480943" y="881760"/>
                          <a:pt x="490451" y="847898"/>
                          <a:pt x="490451" y="847898"/>
                        </a:cubicBezTo>
                        <a:cubicBezTo>
                          <a:pt x="493222" y="822960"/>
                          <a:pt x="497199" y="798126"/>
                          <a:pt x="498764" y="773083"/>
                        </a:cubicBezTo>
                        <a:cubicBezTo>
                          <a:pt x="502743" y="709416"/>
                          <a:pt x="500512" y="645343"/>
                          <a:pt x="507076" y="581891"/>
                        </a:cubicBezTo>
                        <a:cubicBezTo>
                          <a:pt x="508879" y="564459"/>
                          <a:pt x="518160" y="548640"/>
                          <a:pt x="523702" y="532014"/>
                        </a:cubicBezTo>
                        <a:lnTo>
                          <a:pt x="532014" y="507076"/>
                        </a:lnTo>
                        <a:cubicBezTo>
                          <a:pt x="534785" y="498763"/>
                          <a:pt x="538202" y="490639"/>
                          <a:pt x="540327" y="482138"/>
                        </a:cubicBezTo>
                        <a:lnTo>
                          <a:pt x="548640" y="448887"/>
                        </a:lnTo>
                        <a:cubicBezTo>
                          <a:pt x="551411" y="423949"/>
                          <a:pt x="556953" y="399164"/>
                          <a:pt x="556953" y="374072"/>
                        </a:cubicBezTo>
                        <a:cubicBezTo>
                          <a:pt x="556953" y="303673"/>
                          <a:pt x="551117" y="298379"/>
                          <a:pt x="532014" y="241069"/>
                        </a:cubicBezTo>
                        <a:cubicBezTo>
                          <a:pt x="529243" y="232756"/>
                          <a:pt x="529898" y="222327"/>
                          <a:pt x="523702" y="216131"/>
                        </a:cubicBezTo>
                        <a:cubicBezTo>
                          <a:pt x="467105" y="159534"/>
                          <a:pt x="553370" y="247972"/>
                          <a:pt x="490451" y="174567"/>
                        </a:cubicBezTo>
                        <a:cubicBezTo>
                          <a:pt x="480250" y="162666"/>
                          <a:pt x="468284" y="152400"/>
                          <a:pt x="457200" y="141316"/>
                        </a:cubicBezTo>
                        <a:lnTo>
                          <a:pt x="440574" y="124691"/>
                        </a:lnTo>
                        <a:cubicBezTo>
                          <a:pt x="425108" y="109225"/>
                          <a:pt x="419988" y="101929"/>
                          <a:pt x="399011" y="91440"/>
                        </a:cubicBezTo>
                        <a:cubicBezTo>
                          <a:pt x="391174" y="87521"/>
                          <a:pt x="382386" y="85898"/>
                          <a:pt x="374073" y="83127"/>
                        </a:cubicBezTo>
                        <a:cubicBezTo>
                          <a:pt x="368531" y="77585"/>
                          <a:pt x="364167" y="70534"/>
                          <a:pt x="357447" y="66502"/>
                        </a:cubicBezTo>
                        <a:cubicBezTo>
                          <a:pt x="317366" y="42454"/>
                          <a:pt x="204384" y="66197"/>
                          <a:pt x="199505" y="66502"/>
                        </a:cubicBezTo>
                        <a:cubicBezTo>
                          <a:pt x="191192" y="72044"/>
                          <a:pt x="183503" y="78659"/>
                          <a:pt x="174567" y="83127"/>
                        </a:cubicBezTo>
                        <a:cubicBezTo>
                          <a:pt x="166730" y="87046"/>
                          <a:pt x="156920" y="86579"/>
                          <a:pt x="149629" y="91440"/>
                        </a:cubicBezTo>
                        <a:cubicBezTo>
                          <a:pt x="87361" y="132952"/>
                          <a:pt x="159050" y="104925"/>
                          <a:pt x="99753" y="124691"/>
                        </a:cubicBezTo>
                        <a:lnTo>
                          <a:pt x="66502" y="157942"/>
                        </a:lnTo>
                        <a:lnTo>
                          <a:pt x="49876" y="174567"/>
                        </a:lnTo>
                        <a:cubicBezTo>
                          <a:pt x="47105" y="182880"/>
                          <a:pt x="47760" y="193309"/>
                          <a:pt x="41564" y="199505"/>
                        </a:cubicBezTo>
                        <a:cubicBezTo>
                          <a:pt x="35368" y="205701"/>
                          <a:pt x="21486" y="215109"/>
                          <a:pt x="16625" y="207818"/>
                        </a:cubicBezTo>
                        <a:cubicBezTo>
                          <a:pt x="5757" y="191516"/>
                          <a:pt x="11818" y="168906"/>
                          <a:pt x="8313" y="149629"/>
                        </a:cubicBezTo>
                        <a:cubicBezTo>
                          <a:pt x="6269" y="138388"/>
                          <a:pt x="2771" y="127462"/>
                          <a:pt x="0" y="116378"/>
                        </a:cubicBezTo>
                        <a:cubicBezTo>
                          <a:pt x="8313" y="113607"/>
                          <a:pt x="16253" y="109223"/>
                          <a:pt x="24938" y="108065"/>
                        </a:cubicBezTo>
                        <a:cubicBezTo>
                          <a:pt x="58012" y="103655"/>
                          <a:pt x="91973" y="106296"/>
                          <a:pt x="124691" y="99752"/>
                        </a:cubicBezTo>
                        <a:cubicBezTo>
                          <a:pt x="134488" y="97793"/>
                          <a:pt x="140693" y="87595"/>
                          <a:pt x="149629" y="83127"/>
                        </a:cubicBezTo>
                        <a:cubicBezTo>
                          <a:pt x="157466" y="79208"/>
                          <a:pt x="166730" y="78733"/>
                          <a:pt x="174567" y="74814"/>
                        </a:cubicBezTo>
                        <a:cubicBezTo>
                          <a:pt x="183503" y="70346"/>
                          <a:pt x="190376" y="62247"/>
                          <a:pt x="199505" y="58189"/>
                        </a:cubicBezTo>
                        <a:cubicBezTo>
                          <a:pt x="215520" y="51071"/>
                          <a:pt x="234800" y="51284"/>
                          <a:pt x="249382" y="41563"/>
                        </a:cubicBezTo>
                        <a:cubicBezTo>
                          <a:pt x="288900" y="15218"/>
                          <a:pt x="264845" y="28096"/>
                          <a:pt x="324196" y="8312"/>
                        </a:cubicBezTo>
                        <a:lnTo>
                          <a:pt x="349134" y="0"/>
                        </a:lnTo>
                        <a:cubicBezTo>
                          <a:pt x="379614" y="2771"/>
                          <a:pt x="411212" y="-324"/>
                          <a:pt x="440574" y="8312"/>
                        </a:cubicBezTo>
                        <a:cubicBezTo>
                          <a:pt x="459744" y="13950"/>
                          <a:pt x="490451" y="41563"/>
                          <a:pt x="490451" y="41563"/>
                        </a:cubicBezTo>
                        <a:cubicBezTo>
                          <a:pt x="495993" y="49876"/>
                          <a:pt x="500012" y="59437"/>
                          <a:pt x="507076" y="66502"/>
                        </a:cubicBezTo>
                        <a:cubicBezTo>
                          <a:pt x="514140" y="73566"/>
                          <a:pt x="524429" y="76625"/>
                          <a:pt x="532014" y="83127"/>
                        </a:cubicBezTo>
                        <a:cubicBezTo>
                          <a:pt x="543915" y="93328"/>
                          <a:pt x="554181" y="105294"/>
                          <a:pt x="565265" y="116378"/>
                        </a:cubicBezTo>
                        <a:lnTo>
                          <a:pt x="581891" y="133003"/>
                        </a:lnTo>
                        <a:cubicBezTo>
                          <a:pt x="601658" y="192303"/>
                          <a:pt x="573629" y="120609"/>
                          <a:pt x="615142" y="182880"/>
                        </a:cubicBezTo>
                        <a:cubicBezTo>
                          <a:pt x="658302" y="247621"/>
                          <a:pt x="588305" y="172672"/>
                          <a:pt x="640080" y="224443"/>
                        </a:cubicBezTo>
                        <a:cubicBezTo>
                          <a:pt x="675749" y="331454"/>
                          <a:pt x="641516" y="221880"/>
                          <a:pt x="665018" y="315883"/>
                        </a:cubicBezTo>
                        <a:cubicBezTo>
                          <a:pt x="667143" y="324384"/>
                          <a:pt x="671430" y="332268"/>
                          <a:pt x="673331" y="340822"/>
                        </a:cubicBezTo>
                        <a:cubicBezTo>
                          <a:pt x="676987" y="357275"/>
                          <a:pt x="676314" y="374708"/>
                          <a:pt x="681644" y="390698"/>
                        </a:cubicBezTo>
                        <a:cubicBezTo>
                          <a:pt x="686887" y="406427"/>
                          <a:pt x="703544" y="420912"/>
                          <a:pt x="714894" y="432262"/>
                        </a:cubicBezTo>
                        <a:cubicBezTo>
                          <a:pt x="784167" y="429491"/>
                          <a:pt x="853561" y="428889"/>
                          <a:pt x="922713" y="423949"/>
                        </a:cubicBezTo>
                        <a:cubicBezTo>
                          <a:pt x="951473" y="421895"/>
                          <a:pt x="951290" y="408447"/>
                          <a:pt x="972589" y="390698"/>
                        </a:cubicBezTo>
                        <a:cubicBezTo>
                          <a:pt x="980264" y="384302"/>
                          <a:pt x="988397" y="378130"/>
                          <a:pt x="997527" y="374072"/>
                        </a:cubicBezTo>
                        <a:cubicBezTo>
                          <a:pt x="1013541" y="366954"/>
                          <a:pt x="1030778" y="362989"/>
                          <a:pt x="1047404" y="357447"/>
                        </a:cubicBezTo>
                        <a:cubicBezTo>
                          <a:pt x="1055717" y="354676"/>
                          <a:pt x="1063633" y="350102"/>
                          <a:pt x="1072342" y="349134"/>
                        </a:cubicBezTo>
                        <a:lnTo>
                          <a:pt x="1147156" y="340822"/>
                        </a:lnTo>
                        <a:cubicBezTo>
                          <a:pt x="1198280" y="323780"/>
                          <a:pt x="1226730" y="310799"/>
                          <a:pt x="1296785" y="340822"/>
                        </a:cubicBezTo>
                        <a:cubicBezTo>
                          <a:pt x="1302638" y="343330"/>
                          <a:pt x="1283091" y="398531"/>
                          <a:pt x="1280160" y="407323"/>
                        </a:cubicBezTo>
                        <a:cubicBezTo>
                          <a:pt x="1277389" y="426719"/>
                          <a:pt x="1279805" y="447607"/>
                          <a:pt x="1271847" y="465512"/>
                        </a:cubicBezTo>
                        <a:cubicBezTo>
                          <a:pt x="1267804" y="474609"/>
                          <a:pt x="1231667" y="489845"/>
                          <a:pt x="1221971" y="490451"/>
                        </a:cubicBezTo>
                        <a:cubicBezTo>
                          <a:pt x="1141723" y="495466"/>
                          <a:pt x="1061258" y="495992"/>
                          <a:pt x="980902" y="498763"/>
                        </a:cubicBezTo>
                        <a:cubicBezTo>
                          <a:pt x="923897" y="517765"/>
                          <a:pt x="994649" y="495326"/>
                          <a:pt x="914400" y="515389"/>
                        </a:cubicBezTo>
                        <a:cubicBezTo>
                          <a:pt x="905899" y="517514"/>
                          <a:pt x="897887" y="521295"/>
                          <a:pt x="889462" y="523702"/>
                        </a:cubicBezTo>
                        <a:cubicBezTo>
                          <a:pt x="878477" y="526841"/>
                          <a:pt x="867196" y="528875"/>
                          <a:pt x="856211" y="532014"/>
                        </a:cubicBezTo>
                        <a:cubicBezTo>
                          <a:pt x="847786" y="534421"/>
                          <a:pt x="839774" y="538202"/>
                          <a:pt x="831273" y="540327"/>
                        </a:cubicBezTo>
                        <a:lnTo>
                          <a:pt x="764771" y="556952"/>
                        </a:lnTo>
                        <a:cubicBezTo>
                          <a:pt x="759229" y="562494"/>
                          <a:pt x="753041" y="567458"/>
                          <a:pt x="748145" y="573578"/>
                        </a:cubicBezTo>
                        <a:cubicBezTo>
                          <a:pt x="706199" y="626011"/>
                          <a:pt x="755038" y="574998"/>
                          <a:pt x="714894" y="615142"/>
                        </a:cubicBezTo>
                        <a:cubicBezTo>
                          <a:pt x="695110" y="674496"/>
                          <a:pt x="707990" y="650437"/>
                          <a:pt x="681644" y="689956"/>
                        </a:cubicBezTo>
                        <a:cubicBezTo>
                          <a:pt x="657776" y="785426"/>
                          <a:pt x="691152" y="667768"/>
                          <a:pt x="656705" y="748145"/>
                        </a:cubicBezTo>
                        <a:cubicBezTo>
                          <a:pt x="652205" y="758646"/>
                          <a:pt x="651164" y="770312"/>
                          <a:pt x="648393" y="781396"/>
                        </a:cubicBezTo>
                        <a:cubicBezTo>
                          <a:pt x="650774" y="831400"/>
                          <a:pt x="639238" y="920751"/>
                          <a:pt x="665018" y="980902"/>
                        </a:cubicBezTo>
                        <a:cubicBezTo>
                          <a:pt x="669899" y="992292"/>
                          <a:pt x="674770" y="1003842"/>
                          <a:pt x="681644" y="1014152"/>
                        </a:cubicBezTo>
                        <a:cubicBezTo>
                          <a:pt x="685991" y="1020673"/>
                          <a:pt x="692727" y="1025236"/>
                          <a:pt x="698269" y="1030778"/>
                        </a:cubicBezTo>
                        <a:cubicBezTo>
                          <a:pt x="701040" y="1039091"/>
                          <a:pt x="702074" y="1048202"/>
                          <a:pt x="706582" y="1055716"/>
                        </a:cubicBezTo>
                        <a:cubicBezTo>
                          <a:pt x="710614" y="1062436"/>
                          <a:pt x="719702" y="1065332"/>
                          <a:pt x="723207" y="1072342"/>
                        </a:cubicBezTo>
                        <a:cubicBezTo>
                          <a:pt x="728316" y="1082560"/>
                          <a:pt x="728749" y="1094509"/>
                          <a:pt x="731520" y="1105592"/>
                        </a:cubicBezTo>
                        <a:cubicBezTo>
                          <a:pt x="734291" y="1127759"/>
                          <a:pt x="736160" y="1150058"/>
                          <a:pt x="739833" y="1172094"/>
                        </a:cubicBezTo>
                        <a:cubicBezTo>
                          <a:pt x="741711" y="1183363"/>
                          <a:pt x="741808" y="1195839"/>
                          <a:pt x="748145" y="1205345"/>
                        </a:cubicBezTo>
                        <a:cubicBezTo>
                          <a:pt x="759013" y="1221648"/>
                          <a:pt x="789709" y="1246909"/>
                          <a:pt x="789709" y="1246909"/>
                        </a:cubicBezTo>
                        <a:cubicBezTo>
                          <a:pt x="786906" y="1255319"/>
                          <a:pt x="776372" y="1294207"/>
                          <a:pt x="764771" y="1296785"/>
                        </a:cubicBezTo>
                        <a:cubicBezTo>
                          <a:pt x="745644" y="1301035"/>
                          <a:pt x="725978" y="1291243"/>
                          <a:pt x="706582" y="1288472"/>
                        </a:cubicBezTo>
                        <a:cubicBezTo>
                          <a:pt x="681167" y="1280001"/>
                          <a:pt x="681616" y="1284281"/>
                          <a:pt x="665018" y="1263534"/>
                        </a:cubicBezTo>
                        <a:cubicBezTo>
                          <a:pt x="651480" y="1246612"/>
                          <a:pt x="636972" y="1212621"/>
                          <a:pt x="615142" y="1205345"/>
                        </a:cubicBezTo>
                        <a:lnTo>
                          <a:pt x="565265" y="1188720"/>
                        </a:lnTo>
                        <a:lnTo>
                          <a:pt x="540327" y="1180407"/>
                        </a:lnTo>
                        <a:lnTo>
                          <a:pt x="523702" y="122197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</p:grpSp>
          </p:grpSp>
          <p:grpSp>
            <p:nvGrpSpPr>
              <p:cNvPr id="28" name="Ryhmä 27"/>
              <p:cNvGrpSpPr/>
              <p:nvPr/>
            </p:nvGrpSpPr>
            <p:grpSpPr>
              <a:xfrm>
                <a:off x="1263535" y="349427"/>
                <a:ext cx="8936756" cy="3948253"/>
                <a:chOff x="1263535" y="349427"/>
                <a:chExt cx="8936756" cy="3948253"/>
              </a:xfrm>
            </p:grpSpPr>
            <p:sp>
              <p:nvSpPr>
                <p:cNvPr id="2" name="Puolivapaa piirto 1"/>
                <p:cNvSpPr/>
                <p:nvPr/>
              </p:nvSpPr>
              <p:spPr>
                <a:xfrm>
                  <a:off x="8919556" y="2626729"/>
                  <a:ext cx="1028389" cy="1471446"/>
                </a:xfrm>
                <a:custGeom>
                  <a:avLst/>
                  <a:gdLst>
                    <a:gd name="connsiteX0" fmla="*/ 0 w 1028389"/>
                    <a:gd name="connsiteY0" fmla="*/ 964369 h 1471446"/>
                    <a:gd name="connsiteX1" fmla="*/ 24939 w 1028389"/>
                    <a:gd name="connsiteY1" fmla="*/ 1005933 h 1471446"/>
                    <a:gd name="connsiteX2" fmla="*/ 33251 w 1028389"/>
                    <a:gd name="connsiteY2" fmla="*/ 1172187 h 1471446"/>
                    <a:gd name="connsiteX3" fmla="*/ 41564 w 1028389"/>
                    <a:gd name="connsiteY3" fmla="*/ 1197126 h 1471446"/>
                    <a:gd name="connsiteX4" fmla="*/ 58189 w 1028389"/>
                    <a:gd name="connsiteY4" fmla="*/ 1222064 h 1471446"/>
                    <a:gd name="connsiteX5" fmla="*/ 74815 w 1028389"/>
                    <a:gd name="connsiteY5" fmla="*/ 1238689 h 1471446"/>
                    <a:gd name="connsiteX6" fmla="*/ 83128 w 1028389"/>
                    <a:gd name="connsiteY6" fmla="*/ 1263627 h 1471446"/>
                    <a:gd name="connsiteX7" fmla="*/ 91440 w 1028389"/>
                    <a:gd name="connsiteY7" fmla="*/ 1338442 h 1471446"/>
                    <a:gd name="connsiteX8" fmla="*/ 99753 w 1028389"/>
                    <a:gd name="connsiteY8" fmla="*/ 1404944 h 1471446"/>
                    <a:gd name="connsiteX9" fmla="*/ 124691 w 1028389"/>
                    <a:gd name="connsiteY9" fmla="*/ 1463133 h 1471446"/>
                    <a:gd name="connsiteX10" fmla="*/ 149629 w 1028389"/>
                    <a:gd name="connsiteY10" fmla="*/ 1471446 h 1471446"/>
                    <a:gd name="connsiteX11" fmla="*/ 166255 w 1028389"/>
                    <a:gd name="connsiteY11" fmla="*/ 1454820 h 1471446"/>
                    <a:gd name="connsiteX12" fmla="*/ 216131 w 1028389"/>
                    <a:gd name="connsiteY12" fmla="*/ 1421569 h 1471446"/>
                    <a:gd name="connsiteX13" fmla="*/ 266008 w 1028389"/>
                    <a:gd name="connsiteY13" fmla="*/ 1363380 h 1471446"/>
                    <a:gd name="connsiteX14" fmla="*/ 290946 w 1028389"/>
                    <a:gd name="connsiteY14" fmla="*/ 1047496 h 1471446"/>
                    <a:gd name="connsiteX15" fmla="*/ 299259 w 1028389"/>
                    <a:gd name="connsiteY15" fmla="*/ 1022558 h 1471446"/>
                    <a:gd name="connsiteX16" fmla="*/ 349135 w 1028389"/>
                    <a:gd name="connsiteY16" fmla="*/ 939431 h 1471446"/>
                    <a:gd name="connsiteX17" fmla="*/ 399011 w 1028389"/>
                    <a:gd name="connsiteY17" fmla="*/ 889555 h 1471446"/>
                    <a:gd name="connsiteX18" fmla="*/ 440575 w 1028389"/>
                    <a:gd name="connsiteY18" fmla="*/ 839678 h 1471446"/>
                    <a:gd name="connsiteX19" fmla="*/ 473826 w 1028389"/>
                    <a:gd name="connsiteY19" fmla="*/ 798115 h 1471446"/>
                    <a:gd name="connsiteX20" fmla="*/ 507077 w 1028389"/>
                    <a:gd name="connsiteY20" fmla="*/ 756551 h 1471446"/>
                    <a:gd name="connsiteX21" fmla="*/ 548640 w 1028389"/>
                    <a:gd name="connsiteY21" fmla="*/ 665111 h 1471446"/>
                    <a:gd name="connsiteX22" fmla="*/ 565266 w 1028389"/>
                    <a:gd name="connsiteY22" fmla="*/ 640173 h 1471446"/>
                    <a:gd name="connsiteX23" fmla="*/ 573579 w 1028389"/>
                    <a:gd name="connsiteY23" fmla="*/ 615235 h 1471446"/>
                    <a:gd name="connsiteX24" fmla="*/ 590204 w 1028389"/>
                    <a:gd name="connsiteY24" fmla="*/ 581984 h 1471446"/>
                    <a:gd name="connsiteX25" fmla="*/ 615142 w 1028389"/>
                    <a:gd name="connsiteY25" fmla="*/ 532107 h 1471446"/>
                    <a:gd name="connsiteX26" fmla="*/ 673331 w 1028389"/>
                    <a:gd name="connsiteY26" fmla="*/ 440667 h 1471446"/>
                    <a:gd name="connsiteX27" fmla="*/ 706582 w 1028389"/>
                    <a:gd name="connsiteY27" fmla="*/ 390791 h 1471446"/>
                    <a:gd name="connsiteX28" fmla="*/ 723208 w 1028389"/>
                    <a:gd name="connsiteY28" fmla="*/ 365853 h 1471446"/>
                    <a:gd name="connsiteX29" fmla="*/ 748146 w 1028389"/>
                    <a:gd name="connsiteY29" fmla="*/ 349227 h 1471446"/>
                    <a:gd name="connsiteX30" fmla="*/ 764771 w 1028389"/>
                    <a:gd name="connsiteY30" fmla="*/ 324289 h 1471446"/>
                    <a:gd name="connsiteX31" fmla="*/ 773084 w 1028389"/>
                    <a:gd name="connsiteY31" fmla="*/ 299351 h 1471446"/>
                    <a:gd name="connsiteX32" fmla="*/ 798022 w 1028389"/>
                    <a:gd name="connsiteY32" fmla="*/ 282726 h 1471446"/>
                    <a:gd name="connsiteX33" fmla="*/ 847899 w 1028389"/>
                    <a:gd name="connsiteY33" fmla="*/ 216224 h 1471446"/>
                    <a:gd name="connsiteX34" fmla="*/ 856211 w 1028389"/>
                    <a:gd name="connsiteY34" fmla="*/ 191286 h 1471446"/>
                    <a:gd name="connsiteX35" fmla="*/ 872837 w 1028389"/>
                    <a:gd name="connsiteY35" fmla="*/ 174660 h 1471446"/>
                    <a:gd name="connsiteX36" fmla="*/ 889462 w 1028389"/>
                    <a:gd name="connsiteY36" fmla="*/ 149722 h 1471446"/>
                    <a:gd name="connsiteX37" fmla="*/ 906088 w 1028389"/>
                    <a:gd name="connsiteY37" fmla="*/ 133096 h 1471446"/>
                    <a:gd name="connsiteX38" fmla="*/ 922713 w 1028389"/>
                    <a:gd name="connsiteY38" fmla="*/ 108158 h 1471446"/>
                    <a:gd name="connsiteX39" fmla="*/ 939339 w 1028389"/>
                    <a:gd name="connsiteY39" fmla="*/ 91533 h 1471446"/>
                    <a:gd name="connsiteX40" fmla="*/ 955964 w 1028389"/>
                    <a:gd name="connsiteY40" fmla="*/ 66595 h 1471446"/>
                    <a:gd name="connsiteX41" fmla="*/ 989215 w 1028389"/>
                    <a:gd name="connsiteY41" fmla="*/ 33344 h 1471446"/>
                    <a:gd name="connsiteX42" fmla="*/ 1005840 w 1028389"/>
                    <a:gd name="connsiteY42" fmla="*/ 16718 h 1471446"/>
                    <a:gd name="connsiteX43" fmla="*/ 1022466 w 1028389"/>
                    <a:gd name="connsiteY43" fmla="*/ 93 h 1471446"/>
                    <a:gd name="connsiteX44" fmla="*/ 922713 w 1028389"/>
                    <a:gd name="connsiteY44" fmla="*/ 16718 h 1471446"/>
                    <a:gd name="connsiteX45" fmla="*/ 980902 w 1028389"/>
                    <a:gd name="connsiteY45" fmla="*/ 16718 h 1471446"/>
                    <a:gd name="connsiteX46" fmla="*/ 1014153 w 1028389"/>
                    <a:gd name="connsiteY46" fmla="*/ 174660 h 1471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028389" h="1471446">
                      <a:moveTo>
                        <a:pt x="0" y="964369"/>
                      </a:moveTo>
                      <a:cubicBezTo>
                        <a:pt x="8313" y="978224"/>
                        <a:pt x="22386" y="989979"/>
                        <a:pt x="24939" y="1005933"/>
                      </a:cubicBezTo>
                      <a:cubicBezTo>
                        <a:pt x="33705" y="1060723"/>
                        <a:pt x="28444" y="1116908"/>
                        <a:pt x="33251" y="1172187"/>
                      </a:cubicBezTo>
                      <a:cubicBezTo>
                        <a:pt x="34010" y="1180917"/>
                        <a:pt x="37645" y="1189288"/>
                        <a:pt x="41564" y="1197126"/>
                      </a:cubicBezTo>
                      <a:cubicBezTo>
                        <a:pt x="46032" y="1206062"/>
                        <a:pt x="51948" y="1214263"/>
                        <a:pt x="58189" y="1222064"/>
                      </a:cubicBezTo>
                      <a:cubicBezTo>
                        <a:pt x="63085" y="1228184"/>
                        <a:pt x="69273" y="1233147"/>
                        <a:pt x="74815" y="1238689"/>
                      </a:cubicBezTo>
                      <a:cubicBezTo>
                        <a:pt x="77586" y="1247002"/>
                        <a:pt x="81688" y="1254984"/>
                        <a:pt x="83128" y="1263627"/>
                      </a:cubicBezTo>
                      <a:cubicBezTo>
                        <a:pt x="87253" y="1288377"/>
                        <a:pt x="88508" y="1313522"/>
                        <a:pt x="91440" y="1338442"/>
                      </a:cubicBezTo>
                      <a:cubicBezTo>
                        <a:pt x="94050" y="1360629"/>
                        <a:pt x="96080" y="1382908"/>
                        <a:pt x="99753" y="1404944"/>
                      </a:cubicBezTo>
                      <a:cubicBezTo>
                        <a:pt x="102825" y="1423374"/>
                        <a:pt x="108431" y="1450125"/>
                        <a:pt x="124691" y="1463133"/>
                      </a:cubicBezTo>
                      <a:cubicBezTo>
                        <a:pt x="131533" y="1468607"/>
                        <a:pt x="141316" y="1468675"/>
                        <a:pt x="149629" y="1471446"/>
                      </a:cubicBezTo>
                      <a:cubicBezTo>
                        <a:pt x="155171" y="1465904"/>
                        <a:pt x="159985" y="1459523"/>
                        <a:pt x="166255" y="1454820"/>
                      </a:cubicBezTo>
                      <a:cubicBezTo>
                        <a:pt x="182240" y="1442831"/>
                        <a:pt x="202002" y="1435698"/>
                        <a:pt x="216131" y="1421569"/>
                      </a:cubicBezTo>
                      <a:cubicBezTo>
                        <a:pt x="256446" y="1381254"/>
                        <a:pt x="240687" y="1401360"/>
                        <a:pt x="266008" y="1363380"/>
                      </a:cubicBezTo>
                      <a:cubicBezTo>
                        <a:pt x="312436" y="1224093"/>
                        <a:pt x="273225" y="1357602"/>
                        <a:pt x="290946" y="1047496"/>
                      </a:cubicBezTo>
                      <a:cubicBezTo>
                        <a:pt x="291446" y="1038748"/>
                        <a:pt x="295807" y="1030612"/>
                        <a:pt x="299259" y="1022558"/>
                      </a:cubicBezTo>
                      <a:cubicBezTo>
                        <a:pt x="309099" y="999597"/>
                        <a:pt x="334359" y="954207"/>
                        <a:pt x="349135" y="939431"/>
                      </a:cubicBezTo>
                      <a:cubicBezTo>
                        <a:pt x="365760" y="922806"/>
                        <a:pt x="385969" y="909118"/>
                        <a:pt x="399011" y="889555"/>
                      </a:cubicBezTo>
                      <a:cubicBezTo>
                        <a:pt x="440292" y="827634"/>
                        <a:pt x="387235" y="903686"/>
                        <a:pt x="440575" y="839678"/>
                      </a:cubicBezTo>
                      <a:cubicBezTo>
                        <a:pt x="492997" y="776771"/>
                        <a:pt x="425464" y="846474"/>
                        <a:pt x="473826" y="798115"/>
                      </a:cubicBezTo>
                      <a:cubicBezTo>
                        <a:pt x="499004" y="722580"/>
                        <a:pt x="459222" y="824916"/>
                        <a:pt x="507077" y="756551"/>
                      </a:cubicBezTo>
                      <a:cubicBezTo>
                        <a:pt x="587030" y="642333"/>
                        <a:pt x="517365" y="727660"/>
                        <a:pt x="548640" y="665111"/>
                      </a:cubicBezTo>
                      <a:cubicBezTo>
                        <a:pt x="553108" y="656175"/>
                        <a:pt x="560798" y="649109"/>
                        <a:pt x="565266" y="640173"/>
                      </a:cubicBezTo>
                      <a:cubicBezTo>
                        <a:pt x="569185" y="632336"/>
                        <a:pt x="570127" y="623289"/>
                        <a:pt x="573579" y="615235"/>
                      </a:cubicBezTo>
                      <a:cubicBezTo>
                        <a:pt x="578460" y="603845"/>
                        <a:pt x="585853" y="593587"/>
                        <a:pt x="590204" y="581984"/>
                      </a:cubicBezTo>
                      <a:cubicBezTo>
                        <a:pt x="608588" y="532959"/>
                        <a:pt x="584834" y="562417"/>
                        <a:pt x="615142" y="532107"/>
                      </a:cubicBezTo>
                      <a:cubicBezTo>
                        <a:pt x="634155" y="475071"/>
                        <a:pt x="612072" y="532554"/>
                        <a:pt x="673331" y="440667"/>
                      </a:cubicBezTo>
                      <a:lnTo>
                        <a:pt x="706582" y="390791"/>
                      </a:lnTo>
                      <a:cubicBezTo>
                        <a:pt x="712124" y="382478"/>
                        <a:pt x="714895" y="371395"/>
                        <a:pt x="723208" y="365853"/>
                      </a:cubicBezTo>
                      <a:lnTo>
                        <a:pt x="748146" y="349227"/>
                      </a:lnTo>
                      <a:cubicBezTo>
                        <a:pt x="753688" y="340914"/>
                        <a:pt x="760303" y="333225"/>
                        <a:pt x="764771" y="324289"/>
                      </a:cubicBezTo>
                      <a:cubicBezTo>
                        <a:pt x="768690" y="316452"/>
                        <a:pt x="767610" y="306193"/>
                        <a:pt x="773084" y="299351"/>
                      </a:cubicBezTo>
                      <a:cubicBezTo>
                        <a:pt x="779325" y="291550"/>
                        <a:pt x="789709" y="288268"/>
                        <a:pt x="798022" y="282726"/>
                      </a:cubicBezTo>
                      <a:cubicBezTo>
                        <a:pt x="835620" y="226328"/>
                        <a:pt x="817144" y="246978"/>
                        <a:pt x="847899" y="216224"/>
                      </a:cubicBezTo>
                      <a:cubicBezTo>
                        <a:pt x="850670" y="207911"/>
                        <a:pt x="851703" y="198800"/>
                        <a:pt x="856211" y="191286"/>
                      </a:cubicBezTo>
                      <a:cubicBezTo>
                        <a:pt x="860243" y="184565"/>
                        <a:pt x="867941" y="180780"/>
                        <a:pt x="872837" y="174660"/>
                      </a:cubicBezTo>
                      <a:cubicBezTo>
                        <a:pt x="879078" y="166859"/>
                        <a:pt x="883221" y="157523"/>
                        <a:pt x="889462" y="149722"/>
                      </a:cubicBezTo>
                      <a:cubicBezTo>
                        <a:pt x="894358" y="143602"/>
                        <a:pt x="901192" y="139216"/>
                        <a:pt x="906088" y="133096"/>
                      </a:cubicBezTo>
                      <a:cubicBezTo>
                        <a:pt x="912329" y="125295"/>
                        <a:pt x="916472" y="115959"/>
                        <a:pt x="922713" y="108158"/>
                      </a:cubicBezTo>
                      <a:cubicBezTo>
                        <a:pt x="927609" y="102038"/>
                        <a:pt x="934443" y="97653"/>
                        <a:pt x="939339" y="91533"/>
                      </a:cubicBezTo>
                      <a:cubicBezTo>
                        <a:pt x="945580" y="83732"/>
                        <a:pt x="949462" y="74180"/>
                        <a:pt x="955964" y="66595"/>
                      </a:cubicBezTo>
                      <a:cubicBezTo>
                        <a:pt x="966165" y="54694"/>
                        <a:pt x="978131" y="44428"/>
                        <a:pt x="989215" y="33344"/>
                      </a:cubicBezTo>
                      <a:lnTo>
                        <a:pt x="1005840" y="16718"/>
                      </a:lnTo>
                      <a:cubicBezTo>
                        <a:pt x="1011382" y="11176"/>
                        <a:pt x="1030197" y="-1195"/>
                        <a:pt x="1022466" y="93"/>
                      </a:cubicBezTo>
                      <a:cubicBezTo>
                        <a:pt x="989215" y="5635"/>
                        <a:pt x="956162" y="12537"/>
                        <a:pt x="922713" y="16718"/>
                      </a:cubicBezTo>
                      <a:cubicBezTo>
                        <a:pt x="814877" y="30198"/>
                        <a:pt x="833921" y="26517"/>
                        <a:pt x="980902" y="16718"/>
                      </a:cubicBezTo>
                      <a:cubicBezTo>
                        <a:pt x="1062540" y="37128"/>
                        <a:pt x="1014153" y="13606"/>
                        <a:pt x="1014153" y="174660"/>
                      </a:cubicBezTo>
                    </a:path>
                  </a:pathLst>
                </a:cu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7" name="Puolivapaa piirto 6"/>
                <p:cNvSpPr/>
                <p:nvPr/>
              </p:nvSpPr>
              <p:spPr>
                <a:xfrm>
                  <a:off x="5831628" y="2593571"/>
                  <a:ext cx="918307" cy="1454727"/>
                </a:xfrm>
                <a:custGeom>
                  <a:avLst/>
                  <a:gdLst>
                    <a:gd name="connsiteX0" fmla="*/ 918307 w 918307"/>
                    <a:gd name="connsiteY0" fmla="*/ 723207 h 1454727"/>
                    <a:gd name="connsiteX1" fmla="*/ 876743 w 918307"/>
                    <a:gd name="connsiteY1" fmla="*/ 731520 h 1454727"/>
                    <a:gd name="connsiteX2" fmla="*/ 860117 w 918307"/>
                    <a:gd name="connsiteY2" fmla="*/ 748145 h 1454727"/>
                    <a:gd name="connsiteX3" fmla="*/ 835179 w 918307"/>
                    <a:gd name="connsiteY3" fmla="*/ 756458 h 1454727"/>
                    <a:gd name="connsiteX4" fmla="*/ 801928 w 918307"/>
                    <a:gd name="connsiteY4" fmla="*/ 789709 h 1454727"/>
                    <a:gd name="connsiteX5" fmla="*/ 785303 w 918307"/>
                    <a:gd name="connsiteY5" fmla="*/ 839585 h 1454727"/>
                    <a:gd name="connsiteX6" fmla="*/ 760365 w 918307"/>
                    <a:gd name="connsiteY6" fmla="*/ 922713 h 1454727"/>
                    <a:gd name="connsiteX7" fmla="*/ 743739 w 918307"/>
                    <a:gd name="connsiteY7" fmla="*/ 955964 h 1454727"/>
                    <a:gd name="connsiteX8" fmla="*/ 735427 w 918307"/>
                    <a:gd name="connsiteY8" fmla="*/ 980902 h 1454727"/>
                    <a:gd name="connsiteX9" fmla="*/ 718801 w 918307"/>
                    <a:gd name="connsiteY9" fmla="*/ 997527 h 1454727"/>
                    <a:gd name="connsiteX10" fmla="*/ 702176 w 918307"/>
                    <a:gd name="connsiteY10" fmla="*/ 1022465 h 1454727"/>
                    <a:gd name="connsiteX11" fmla="*/ 685550 w 918307"/>
                    <a:gd name="connsiteY11" fmla="*/ 1039091 h 1454727"/>
                    <a:gd name="connsiteX12" fmla="*/ 652299 w 918307"/>
                    <a:gd name="connsiteY12" fmla="*/ 1088967 h 1454727"/>
                    <a:gd name="connsiteX13" fmla="*/ 643987 w 918307"/>
                    <a:gd name="connsiteY13" fmla="*/ 1188720 h 1454727"/>
                    <a:gd name="connsiteX14" fmla="*/ 635674 w 918307"/>
                    <a:gd name="connsiteY14" fmla="*/ 1213658 h 1454727"/>
                    <a:gd name="connsiteX15" fmla="*/ 619048 w 918307"/>
                    <a:gd name="connsiteY15" fmla="*/ 1230284 h 1454727"/>
                    <a:gd name="connsiteX16" fmla="*/ 594110 w 918307"/>
                    <a:gd name="connsiteY16" fmla="*/ 1246909 h 1454727"/>
                    <a:gd name="connsiteX17" fmla="*/ 577485 w 918307"/>
                    <a:gd name="connsiteY17" fmla="*/ 1271847 h 1454727"/>
                    <a:gd name="connsiteX18" fmla="*/ 560859 w 918307"/>
                    <a:gd name="connsiteY18" fmla="*/ 1388225 h 1454727"/>
                    <a:gd name="connsiteX19" fmla="*/ 527608 w 918307"/>
                    <a:gd name="connsiteY19" fmla="*/ 1429789 h 1454727"/>
                    <a:gd name="connsiteX20" fmla="*/ 510983 w 918307"/>
                    <a:gd name="connsiteY20" fmla="*/ 1454727 h 1454727"/>
                    <a:gd name="connsiteX21" fmla="*/ 494357 w 918307"/>
                    <a:gd name="connsiteY21" fmla="*/ 1305098 h 1454727"/>
                    <a:gd name="connsiteX22" fmla="*/ 477732 w 918307"/>
                    <a:gd name="connsiteY22" fmla="*/ 1280160 h 1454727"/>
                    <a:gd name="connsiteX23" fmla="*/ 461107 w 918307"/>
                    <a:gd name="connsiteY23" fmla="*/ 1263534 h 1454727"/>
                    <a:gd name="connsiteX24" fmla="*/ 452794 w 918307"/>
                    <a:gd name="connsiteY24" fmla="*/ 1238596 h 1454727"/>
                    <a:gd name="connsiteX25" fmla="*/ 419543 w 918307"/>
                    <a:gd name="connsiteY25" fmla="*/ 1188720 h 1454727"/>
                    <a:gd name="connsiteX26" fmla="*/ 411230 w 918307"/>
                    <a:gd name="connsiteY26" fmla="*/ 1113905 h 1454727"/>
                    <a:gd name="connsiteX27" fmla="*/ 402917 w 918307"/>
                    <a:gd name="connsiteY27" fmla="*/ 1088967 h 1454727"/>
                    <a:gd name="connsiteX28" fmla="*/ 386292 w 918307"/>
                    <a:gd name="connsiteY28" fmla="*/ 1005840 h 1454727"/>
                    <a:gd name="connsiteX29" fmla="*/ 377979 w 918307"/>
                    <a:gd name="connsiteY29" fmla="*/ 822960 h 1454727"/>
                    <a:gd name="connsiteX30" fmla="*/ 369667 w 918307"/>
                    <a:gd name="connsiteY30" fmla="*/ 781396 h 1454727"/>
                    <a:gd name="connsiteX31" fmla="*/ 353041 w 918307"/>
                    <a:gd name="connsiteY31" fmla="*/ 764771 h 1454727"/>
                    <a:gd name="connsiteX32" fmla="*/ 328103 w 918307"/>
                    <a:gd name="connsiteY32" fmla="*/ 714894 h 1454727"/>
                    <a:gd name="connsiteX33" fmla="*/ 319790 w 918307"/>
                    <a:gd name="connsiteY33" fmla="*/ 689956 h 1454727"/>
                    <a:gd name="connsiteX34" fmla="*/ 303165 w 918307"/>
                    <a:gd name="connsiteY34" fmla="*/ 665018 h 1454727"/>
                    <a:gd name="connsiteX35" fmla="*/ 294852 w 918307"/>
                    <a:gd name="connsiteY35" fmla="*/ 640080 h 1454727"/>
                    <a:gd name="connsiteX36" fmla="*/ 261601 w 918307"/>
                    <a:gd name="connsiteY36" fmla="*/ 573578 h 1454727"/>
                    <a:gd name="connsiteX37" fmla="*/ 236663 w 918307"/>
                    <a:gd name="connsiteY37" fmla="*/ 515389 h 1454727"/>
                    <a:gd name="connsiteX38" fmla="*/ 228350 w 918307"/>
                    <a:gd name="connsiteY38" fmla="*/ 432262 h 1454727"/>
                    <a:gd name="connsiteX39" fmla="*/ 211725 w 918307"/>
                    <a:gd name="connsiteY39" fmla="*/ 407324 h 1454727"/>
                    <a:gd name="connsiteX40" fmla="*/ 203412 w 918307"/>
                    <a:gd name="connsiteY40" fmla="*/ 357447 h 1454727"/>
                    <a:gd name="connsiteX41" fmla="*/ 170161 w 918307"/>
                    <a:gd name="connsiteY41" fmla="*/ 282633 h 1454727"/>
                    <a:gd name="connsiteX42" fmla="*/ 136910 w 918307"/>
                    <a:gd name="connsiteY42" fmla="*/ 216131 h 1454727"/>
                    <a:gd name="connsiteX43" fmla="*/ 103659 w 918307"/>
                    <a:gd name="connsiteY43" fmla="*/ 149629 h 1454727"/>
                    <a:gd name="connsiteX44" fmla="*/ 87034 w 918307"/>
                    <a:gd name="connsiteY44" fmla="*/ 116378 h 1454727"/>
                    <a:gd name="connsiteX45" fmla="*/ 70408 w 918307"/>
                    <a:gd name="connsiteY45" fmla="*/ 91440 h 1454727"/>
                    <a:gd name="connsiteX46" fmla="*/ 53783 w 918307"/>
                    <a:gd name="connsiteY46" fmla="*/ 41564 h 1454727"/>
                    <a:gd name="connsiteX47" fmla="*/ 37157 w 918307"/>
                    <a:gd name="connsiteY47" fmla="*/ 91440 h 1454727"/>
                    <a:gd name="connsiteX48" fmla="*/ 20532 w 918307"/>
                    <a:gd name="connsiteY48" fmla="*/ 174567 h 1454727"/>
                    <a:gd name="connsiteX49" fmla="*/ 12219 w 918307"/>
                    <a:gd name="connsiteY49" fmla="*/ 41564 h 1454727"/>
                    <a:gd name="connsiteX50" fmla="*/ 20532 w 918307"/>
                    <a:gd name="connsiteY50" fmla="*/ 16625 h 1454727"/>
                    <a:gd name="connsiteX51" fmla="*/ 45470 w 918307"/>
                    <a:gd name="connsiteY51" fmla="*/ 0 h 1454727"/>
                    <a:gd name="connsiteX52" fmla="*/ 78721 w 918307"/>
                    <a:gd name="connsiteY52" fmla="*/ 8313 h 1454727"/>
                    <a:gd name="connsiteX53" fmla="*/ 153536 w 918307"/>
                    <a:gd name="connsiteY53" fmla="*/ 33251 h 1454727"/>
                    <a:gd name="connsiteX54" fmla="*/ 178474 w 918307"/>
                    <a:gd name="connsiteY54" fmla="*/ 41564 h 1454727"/>
                    <a:gd name="connsiteX55" fmla="*/ 203412 w 918307"/>
                    <a:gd name="connsiteY55" fmla="*/ 58189 h 1454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918307" h="1454727">
                      <a:moveTo>
                        <a:pt x="918307" y="723207"/>
                      </a:moveTo>
                      <a:cubicBezTo>
                        <a:pt x="904452" y="725978"/>
                        <a:pt x="889730" y="725954"/>
                        <a:pt x="876743" y="731520"/>
                      </a:cubicBezTo>
                      <a:cubicBezTo>
                        <a:pt x="869539" y="734607"/>
                        <a:pt x="866837" y="744113"/>
                        <a:pt x="860117" y="748145"/>
                      </a:cubicBezTo>
                      <a:cubicBezTo>
                        <a:pt x="852603" y="752653"/>
                        <a:pt x="843492" y="753687"/>
                        <a:pt x="835179" y="756458"/>
                      </a:cubicBezTo>
                      <a:cubicBezTo>
                        <a:pt x="824095" y="767542"/>
                        <a:pt x="806885" y="774839"/>
                        <a:pt x="801928" y="789709"/>
                      </a:cubicBezTo>
                      <a:cubicBezTo>
                        <a:pt x="796386" y="806334"/>
                        <a:pt x="789553" y="822584"/>
                        <a:pt x="785303" y="839585"/>
                      </a:cubicBezTo>
                      <a:cubicBezTo>
                        <a:pt x="779338" y="863446"/>
                        <a:pt x="770482" y="902480"/>
                        <a:pt x="760365" y="922713"/>
                      </a:cubicBezTo>
                      <a:cubicBezTo>
                        <a:pt x="754823" y="933797"/>
                        <a:pt x="748620" y="944574"/>
                        <a:pt x="743739" y="955964"/>
                      </a:cubicBezTo>
                      <a:cubicBezTo>
                        <a:pt x="740287" y="964018"/>
                        <a:pt x="739935" y="973388"/>
                        <a:pt x="735427" y="980902"/>
                      </a:cubicBezTo>
                      <a:cubicBezTo>
                        <a:pt x="731395" y="987622"/>
                        <a:pt x="723697" y="991407"/>
                        <a:pt x="718801" y="997527"/>
                      </a:cubicBezTo>
                      <a:cubicBezTo>
                        <a:pt x="712560" y="1005328"/>
                        <a:pt x="708417" y="1014664"/>
                        <a:pt x="702176" y="1022465"/>
                      </a:cubicBezTo>
                      <a:cubicBezTo>
                        <a:pt x="697280" y="1028585"/>
                        <a:pt x="690253" y="1032821"/>
                        <a:pt x="685550" y="1039091"/>
                      </a:cubicBezTo>
                      <a:cubicBezTo>
                        <a:pt x="673561" y="1055076"/>
                        <a:pt x="652299" y="1088967"/>
                        <a:pt x="652299" y="1088967"/>
                      </a:cubicBezTo>
                      <a:cubicBezTo>
                        <a:pt x="649528" y="1122218"/>
                        <a:pt x="648397" y="1155646"/>
                        <a:pt x="643987" y="1188720"/>
                      </a:cubicBezTo>
                      <a:cubicBezTo>
                        <a:pt x="642829" y="1197405"/>
                        <a:pt x="640182" y="1206144"/>
                        <a:pt x="635674" y="1213658"/>
                      </a:cubicBezTo>
                      <a:cubicBezTo>
                        <a:pt x="631642" y="1220379"/>
                        <a:pt x="625168" y="1225388"/>
                        <a:pt x="619048" y="1230284"/>
                      </a:cubicBezTo>
                      <a:cubicBezTo>
                        <a:pt x="611247" y="1236525"/>
                        <a:pt x="602423" y="1241367"/>
                        <a:pt x="594110" y="1246909"/>
                      </a:cubicBezTo>
                      <a:cubicBezTo>
                        <a:pt x="588568" y="1255222"/>
                        <a:pt x="581953" y="1262911"/>
                        <a:pt x="577485" y="1271847"/>
                      </a:cubicBezTo>
                      <a:cubicBezTo>
                        <a:pt x="560048" y="1306721"/>
                        <a:pt x="568028" y="1354768"/>
                        <a:pt x="560859" y="1388225"/>
                      </a:cubicBezTo>
                      <a:cubicBezTo>
                        <a:pt x="557114" y="1405703"/>
                        <a:pt x="537785" y="1417068"/>
                        <a:pt x="527608" y="1429789"/>
                      </a:cubicBezTo>
                      <a:cubicBezTo>
                        <a:pt x="521367" y="1437590"/>
                        <a:pt x="516525" y="1446414"/>
                        <a:pt x="510983" y="1454727"/>
                      </a:cubicBezTo>
                      <a:cubicBezTo>
                        <a:pt x="509944" y="1439139"/>
                        <a:pt x="514191" y="1344765"/>
                        <a:pt x="494357" y="1305098"/>
                      </a:cubicBezTo>
                      <a:cubicBezTo>
                        <a:pt x="489889" y="1296162"/>
                        <a:pt x="483973" y="1287961"/>
                        <a:pt x="477732" y="1280160"/>
                      </a:cubicBezTo>
                      <a:cubicBezTo>
                        <a:pt x="472836" y="1274040"/>
                        <a:pt x="466649" y="1269076"/>
                        <a:pt x="461107" y="1263534"/>
                      </a:cubicBezTo>
                      <a:cubicBezTo>
                        <a:pt x="458336" y="1255221"/>
                        <a:pt x="457049" y="1246256"/>
                        <a:pt x="452794" y="1238596"/>
                      </a:cubicBezTo>
                      <a:cubicBezTo>
                        <a:pt x="443090" y="1221129"/>
                        <a:pt x="419543" y="1188720"/>
                        <a:pt x="419543" y="1188720"/>
                      </a:cubicBezTo>
                      <a:cubicBezTo>
                        <a:pt x="416772" y="1163782"/>
                        <a:pt x="415355" y="1138655"/>
                        <a:pt x="411230" y="1113905"/>
                      </a:cubicBezTo>
                      <a:cubicBezTo>
                        <a:pt x="409789" y="1105262"/>
                        <a:pt x="404887" y="1097505"/>
                        <a:pt x="402917" y="1088967"/>
                      </a:cubicBezTo>
                      <a:cubicBezTo>
                        <a:pt x="396563" y="1061433"/>
                        <a:pt x="386292" y="1005840"/>
                        <a:pt x="386292" y="1005840"/>
                      </a:cubicBezTo>
                      <a:cubicBezTo>
                        <a:pt x="383521" y="944880"/>
                        <a:pt x="382487" y="883816"/>
                        <a:pt x="377979" y="822960"/>
                      </a:cubicBezTo>
                      <a:cubicBezTo>
                        <a:pt x="376935" y="808870"/>
                        <a:pt x="375233" y="794383"/>
                        <a:pt x="369667" y="781396"/>
                      </a:cubicBezTo>
                      <a:cubicBezTo>
                        <a:pt x="366580" y="774192"/>
                        <a:pt x="358583" y="770313"/>
                        <a:pt x="353041" y="764771"/>
                      </a:cubicBezTo>
                      <a:cubicBezTo>
                        <a:pt x="332146" y="702089"/>
                        <a:pt x="360332" y="779352"/>
                        <a:pt x="328103" y="714894"/>
                      </a:cubicBezTo>
                      <a:cubicBezTo>
                        <a:pt x="324184" y="707057"/>
                        <a:pt x="323709" y="697793"/>
                        <a:pt x="319790" y="689956"/>
                      </a:cubicBezTo>
                      <a:cubicBezTo>
                        <a:pt x="315322" y="681020"/>
                        <a:pt x="307633" y="673954"/>
                        <a:pt x="303165" y="665018"/>
                      </a:cubicBezTo>
                      <a:cubicBezTo>
                        <a:pt x="299246" y="657181"/>
                        <a:pt x="298478" y="648057"/>
                        <a:pt x="294852" y="640080"/>
                      </a:cubicBezTo>
                      <a:cubicBezTo>
                        <a:pt x="284596" y="617518"/>
                        <a:pt x="267612" y="597622"/>
                        <a:pt x="261601" y="573578"/>
                      </a:cubicBezTo>
                      <a:cubicBezTo>
                        <a:pt x="250865" y="530635"/>
                        <a:pt x="259625" y="549833"/>
                        <a:pt x="236663" y="515389"/>
                      </a:cubicBezTo>
                      <a:cubicBezTo>
                        <a:pt x="233892" y="487680"/>
                        <a:pt x="234612" y="459396"/>
                        <a:pt x="228350" y="432262"/>
                      </a:cubicBezTo>
                      <a:cubicBezTo>
                        <a:pt x="226104" y="422527"/>
                        <a:pt x="214884" y="416802"/>
                        <a:pt x="211725" y="407324"/>
                      </a:cubicBezTo>
                      <a:cubicBezTo>
                        <a:pt x="206395" y="391334"/>
                        <a:pt x="207500" y="373799"/>
                        <a:pt x="203412" y="357447"/>
                      </a:cubicBezTo>
                      <a:cubicBezTo>
                        <a:pt x="191541" y="309962"/>
                        <a:pt x="191997" y="315385"/>
                        <a:pt x="170161" y="282633"/>
                      </a:cubicBezTo>
                      <a:cubicBezTo>
                        <a:pt x="151058" y="225321"/>
                        <a:pt x="165928" y="245148"/>
                        <a:pt x="136910" y="216131"/>
                      </a:cubicBezTo>
                      <a:cubicBezTo>
                        <a:pt x="117807" y="158819"/>
                        <a:pt x="132677" y="178646"/>
                        <a:pt x="103659" y="149629"/>
                      </a:cubicBezTo>
                      <a:cubicBezTo>
                        <a:pt x="98117" y="138545"/>
                        <a:pt x="93182" y="127137"/>
                        <a:pt x="87034" y="116378"/>
                      </a:cubicBezTo>
                      <a:cubicBezTo>
                        <a:pt x="82077" y="107704"/>
                        <a:pt x="74466" y="100570"/>
                        <a:pt x="70408" y="91440"/>
                      </a:cubicBezTo>
                      <a:cubicBezTo>
                        <a:pt x="63291" y="75426"/>
                        <a:pt x="53783" y="41564"/>
                        <a:pt x="53783" y="41564"/>
                      </a:cubicBezTo>
                      <a:cubicBezTo>
                        <a:pt x="48241" y="58189"/>
                        <a:pt x="40038" y="74154"/>
                        <a:pt x="37157" y="91440"/>
                      </a:cubicBezTo>
                      <a:cubicBezTo>
                        <a:pt x="26967" y="152585"/>
                        <a:pt x="32933" y="124965"/>
                        <a:pt x="20532" y="174567"/>
                      </a:cubicBezTo>
                      <a:cubicBezTo>
                        <a:pt x="-9371" y="114760"/>
                        <a:pt x="-1547" y="144814"/>
                        <a:pt x="12219" y="41564"/>
                      </a:cubicBezTo>
                      <a:cubicBezTo>
                        <a:pt x="13377" y="32878"/>
                        <a:pt x="15058" y="23468"/>
                        <a:pt x="20532" y="16625"/>
                      </a:cubicBezTo>
                      <a:cubicBezTo>
                        <a:pt x="26773" y="8824"/>
                        <a:pt x="37157" y="5542"/>
                        <a:pt x="45470" y="0"/>
                      </a:cubicBezTo>
                      <a:cubicBezTo>
                        <a:pt x="56554" y="2771"/>
                        <a:pt x="67778" y="5030"/>
                        <a:pt x="78721" y="8313"/>
                      </a:cubicBezTo>
                      <a:cubicBezTo>
                        <a:pt x="78728" y="8315"/>
                        <a:pt x="141064" y="29094"/>
                        <a:pt x="153536" y="33251"/>
                      </a:cubicBezTo>
                      <a:cubicBezTo>
                        <a:pt x="161849" y="36022"/>
                        <a:pt x="171183" y="36704"/>
                        <a:pt x="178474" y="41564"/>
                      </a:cubicBezTo>
                      <a:lnTo>
                        <a:pt x="203412" y="58189"/>
                      </a:lnTo>
                    </a:path>
                  </a:pathLst>
                </a:cu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23" name="Puolivapaa piirto 22"/>
                <p:cNvSpPr/>
                <p:nvPr/>
              </p:nvSpPr>
              <p:spPr>
                <a:xfrm>
                  <a:off x="3499361" y="1030778"/>
                  <a:ext cx="3558144" cy="872837"/>
                </a:xfrm>
                <a:custGeom>
                  <a:avLst/>
                  <a:gdLst>
                    <a:gd name="connsiteX0" fmla="*/ 3558144 w 3558144"/>
                    <a:gd name="connsiteY0" fmla="*/ 0 h 872837"/>
                    <a:gd name="connsiteX1" fmla="*/ 3325388 w 3558144"/>
                    <a:gd name="connsiteY1" fmla="*/ 16626 h 872837"/>
                    <a:gd name="connsiteX2" fmla="*/ 3275512 w 3558144"/>
                    <a:gd name="connsiteY2" fmla="*/ 33251 h 872837"/>
                    <a:gd name="connsiteX3" fmla="*/ 3217323 w 3558144"/>
                    <a:gd name="connsiteY3" fmla="*/ 49877 h 872837"/>
                    <a:gd name="connsiteX4" fmla="*/ 3175759 w 3558144"/>
                    <a:gd name="connsiteY4" fmla="*/ 74815 h 872837"/>
                    <a:gd name="connsiteX5" fmla="*/ 3125883 w 3558144"/>
                    <a:gd name="connsiteY5" fmla="*/ 108066 h 872837"/>
                    <a:gd name="connsiteX6" fmla="*/ 3067694 w 3558144"/>
                    <a:gd name="connsiteY6" fmla="*/ 133004 h 872837"/>
                    <a:gd name="connsiteX7" fmla="*/ 3051068 w 3558144"/>
                    <a:gd name="connsiteY7" fmla="*/ 149629 h 872837"/>
                    <a:gd name="connsiteX8" fmla="*/ 2984566 w 3558144"/>
                    <a:gd name="connsiteY8" fmla="*/ 182880 h 872837"/>
                    <a:gd name="connsiteX9" fmla="*/ 2926377 w 3558144"/>
                    <a:gd name="connsiteY9" fmla="*/ 207818 h 872837"/>
                    <a:gd name="connsiteX10" fmla="*/ 2876501 w 3558144"/>
                    <a:gd name="connsiteY10" fmla="*/ 224444 h 872837"/>
                    <a:gd name="connsiteX11" fmla="*/ 2627119 w 3558144"/>
                    <a:gd name="connsiteY11" fmla="*/ 216131 h 872837"/>
                    <a:gd name="connsiteX12" fmla="*/ 2577243 w 3558144"/>
                    <a:gd name="connsiteY12" fmla="*/ 199506 h 872837"/>
                    <a:gd name="connsiteX13" fmla="*/ 2527366 w 3558144"/>
                    <a:gd name="connsiteY13" fmla="*/ 191193 h 872837"/>
                    <a:gd name="connsiteX14" fmla="*/ 2502428 w 3558144"/>
                    <a:gd name="connsiteY14" fmla="*/ 182880 h 872837"/>
                    <a:gd name="connsiteX15" fmla="*/ 2327861 w 3558144"/>
                    <a:gd name="connsiteY15" fmla="*/ 199506 h 872837"/>
                    <a:gd name="connsiteX16" fmla="*/ 2294610 w 3558144"/>
                    <a:gd name="connsiteY16" fmla="*/ 216131 h 872837"/>
                    <a:gd name="connsiteX17" fmla="*/ 2269672 w 3558144"/>
                    <a:gd name="connsiteY17" fmla="*/ 232757 h 872837"/>
                    <a:gd name="connsiteX18" fmla="*/ 2211483 w 3558144"/>
                    <a:gd name="connsiteY18" fmla="*/ 249382 h 872837"/>
                    <a:gd name="connsiteX19" fmla="*/ 2153294 w 3558144"/>
                    <a:gd name="connsiteY19" fmla="*/ 274320 h 872837"/>
                    <a:gd name="connsiteX20" fmla="*/ 2103417 w 3558144"/>
                    <a:gd name="connsiteY20" fmla="*/ 290946 h 872837"/>
                    <a:gd name="connsiteX21" fmla="*/ 2078479 w 3558144"/>
                    <a:gd name="connsiteY21" fmla="*/ 299258 h 872837"/>
                    <a:gd name="connsiteX22" fmla="*/ 2045228 w 3558144"/>
                    <a:gd name="connsiteY22" fmla="*/ 307571 h 872837"/>
                    <a:gd name="connsiteX23" fmla="*/ 1945475 w 3558144"/>
                    <a:gd name="connsiteY23" fmla="*/ 340822 h 872837"/>
                    <a:gd name="connsiteX24" fmla="*/ 1579715 w 3558144"/>
                    <a:gd name="connsiteY24" fmla="*/ 357447 h 872837"/>
                    <a:gd name="connsiteX25" fmla="*/ 1538152 w 3558144"/>
                    <a:gd name="connsiteY25" fmla="*/ 365760 h 872837"/>
                    <a:gd name="connsiteX26" fmla="*/ 1479963 w 3558144"/>
                    <a:gd name="connsiteY26" fmla="*/ 399011 h 872837"/>
                    <a:gd name="connsiteX27" fmla="*/ 1413461 w 3558144"/>
                    <a:gd name="connsiteY27" fmla="*/ 448887 h 872837"/>
                    <a:gd name="connsiteX28" fmla="*/ 1388523 w 3558144"/>
                    <a:gd name="connsiteY28" fmla="*/ 473826 h 872837"/>
                    <a:gd name="connsiteX29" fmla="*/ 1355272 w 3558144"/>
                    <a:gd name="connsiteY29" fmla="*/ 498764 h 872837"/>
                    <a:gd name="connsiteX30" fmla="*/ 1338646 w 3558144"/>
                    <a:gd name="connsiteY30" fmla="*/ 523702 h 872837"/>
                    <a:gd name="connsiteX31" fmla="*/ 1280457 w 3558144"/>
                    <a:gd name="connsiteY31" fmla="*/ 573578 h 872837"/>
                    <a:gd name="connsiteX32" fmla="*/ 1255519 w 3558144"/>
                    <a:gd name="connsiteY32" fmla="*/ 581891 h 872837"/>
                    <a:gd name="connsiteX33" fmla="*/ 1197330 w 3558144"/>
                    <a:gd name="connsiteY33" fmla="*/ 565266 h 872837"/>
                    <a:gd name="connsiteX34" fmla="*/ 1114203 w 3558144"/>
                    <a:gd name="connsiteY34" fmla="*/ 532015 h 872837"/>
                    <a:gd name="connsiteX35" fmla="*/ 1089264 w 3558144"/>
                    <a:gd name="connsiteY35" fmla="*/ 523702 h 872837"/>
                    <a:gd name="connsiteX36" fmla="*/ 1064326 w 3558144"/>
                    <a:gd name="connsiteY36" fmla="*/ 515389 h 872837"/>
                    <a:gd name="connsiteX37" fmla="*/ 989512 w 3558144"/>
                    <a:gd name="connsiteY37" fmla="*/ 532015 h 872837"/>
                    <a:gd name="connsiteX38" fmla="*/ 947948 w 3558144"/>
                    <a:gd name="connsiteY38" fmla="*/ 565266 h 872837"/>
                    <a:gd name="connsiteX39" fmla="*/ 914697 w 3558144"/>
                    <a:gd name="connsiteY39" fmla="*/ 581891 h 872837"/>
                    <a:gd name="connsiteX40" fmla="*/ 898072 w 3558144"/>
                    <a:gd name="connsiteY40" fmla="*/ 606829 h 872837"/>
                    <a:gd name="connsiteX41" fmla="*/ 864821 w 3558144"/>
                    <a:gd name="connsiteY41" fmla="*/ 623455 h 872837"/>
                    <a:gd name="connsiteX42" fmla="*/ 839883 w 3558144"/>
                    <a:gd name="connsiteY42" fmla="*/ 640080 h 872837"/>
                    <a:gd name="connsiteX43" fmla="*/ 823257 w 3558144"/>
                    <a:gd name="connsiteY43" fmla="*/ 656706 h 872837"/>
                    <a:gd name="connsiteX44" fmla="*/ 790006 w 3558144"/>
                    <a:gd name="connsiteY44" fmla="*/ 665018 h 872837"/>
                    <a:gd name="connsiteX45" fmla="*/ 765068 w 3558144"/>
                    <a:gd name="connsiteY45" fmla="*/ 673331 h 872837"/>
                    <a:gd name="connsiteX46" fmla="*/ 698566 w 3558144"/>
                    <a:gd name="connsiteY46" fmla="*/ 665018 h 872837"/>
                    <a:gd name="connsiteX47" fmla="*/ 673628 w 3558144"/>
                    <a:gd name="connsiteY47" fmla="*/ 648393 h 872837"/>
                    <a:gd name="connsiteX48" fmla="*/ 648690 w 3558144"/>
                    <a:gd name="connsiteY48" fmla="*/ 640080 h 872837"/>
                    <a:gd name="connsiteX49" fmla="*/ 598814 w 3558144"/>
                    <a:gd name="connsiteY49" fmla="*/ 615142 h 872837"/>
                    <a:gd name="connsiteX50" fmla="*/ 582188 w 3558144"/>
                    <a:gd name="connsiteY50" fmla="*/ 598517 h 872837"/>
                    <a:gd name="connsiteX51" fmla="*/ 548937 w 3558144"/>
                    <a:gd name="connsiteY51" fmla="*/ 581891 h 872837"/>
                    <a:gd name="connsiteX52" fmla="*/ 523999 w 3558144"/>
                    <a:gd name="connsiteY52" fmla="*/ 565266 h 872837"/>
                    <a:gd name="connsiteX53" fmla="*/ 499061 w 3558144"/>
                    <a:gd name="connsiteY53" fmla="*/ 581891 h 872837"/>
                    <a:gd name="connsiteX54" fmla="*/ 474123 w 3558144"/>
                    <a:gd name="connsiteY54" fmla="*/ 590204 h 872837"/>
                    <a:gd name="connsiteX55" fmla="*/ 457497 w 3558144"/>
                    <a:gd name="connsiteY55" fmla="*/ 606829 h 872837"/>
                    <a:gd name="connsiteX56" fmla="*/ 407621 w 3558144"/>
                    <a:gd name="connsiteY56" fmla="*/ 640080 h 872837"/>
                    <a:gd name="connsiteX57" fmla="*/ 357744 w 3558144"/>
                    <a:gd name="connsiteY57" fmla="*/ 673331 h 872837"/>
                    <a:gd name="connsiteX58" fmla="*/ 332806 w 3558144"/>
                    <a:gd name="connsiteY58" fmla="*/ 689957 h 872837"/>
                    <a:gd name="connsiteX59" fmla="*/ 307868 w 3558144"/>
                    <a:gd name="connsiteY59" fmla="*/ 698269 h 872837"/>
                    <a:gd name="connsiteX60" fmla="*/ 274617 w 3558144"/>
                    <a:gd name="connsiteY60" fmla="*/ 731520 h 872837"/>
                    <a:gd name="connsiteX61" fmla="*/ 249679 w 3558144"/>
                    <a:gd name="connsiteY61" fmla="*/ 739833 h 872837"/>
                    <a:gd name="connsiteX62" fmla="*/ 199803 w 3558144"/>
                    <a:gd name="connsiteY62" fmla="*/ 773084 h 872837"/>
                    <a:gd name="connsiteX63" fmla="*/ 116675 w 3558144"/>
                    <a:gd name="connsiteY63" fmla="*/ 764771 h 872837"/>
                    <a:gd name="connsiteX64" fmla="*/ 25235 w 3558144"/>
                    <a:gd name="connsiteY64" fmla="*/ 773084 h 872837"/>
                    <a:gd name="connsiteX65" fmla="*/ 75112 w 3558144"/>
                    <a:gd name="connsiteY65" fmla="*/ 748146 h 872837"/>
                    <a:gd name="connsiteX66" fmla="*/ 16923 w 3558144"/>
                    <a:gd name="connsiteY66" fmla="*/ 764771 h 872837"/>
                    <a:gd name="connsiteX67" fmla="*/ 297 w 3558144"/>
                    <a:gd name="connsiteY67" fmla="*/ 781397 h 872837"/>
                    <a:gd name="connsiteX68" fmla="*/ 8610 w 3558144"/>
                    <a:gd name="connsiteY68" fmla="*/ 806335 h 872837"/>
                    <a:gd name="connsiteX69" fmla="*/ 58486 w 3558144"/>
                    <a:gd name="connsiteY69" fmla="*/ 864524 h 872837"/>
                    <a:gd name="connsiteX70" fmla="*/ 66799 w 3558144"/>
                    <a:gd name="connsiteY70" fmla="*/ 872837 h 872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3558144" h="872837">
                      <a:moveTo>
                        <a:pt x="3558144" y="0"/>
                      </a:moveTo>
                      <a:cubicBezTo>
                        <a:pt x="3533664" y="1224"/>
                        <a:pt x="3380886" y="4734"/>
                        <a:pt x="3325388" y="16626"/>
                      </a:cubicBezTo>
                      <a:cubicBezTo>
                        <a:pt x="3308252" y="20298"/>
                        <a:pt x="3292513" y="29001"/>
                        <a:pt x="3275512" y="33251"/>
                      </a:cubicBezTo>
                      <a:cubicBezTo>
                        <a:pt x="3233760" y="43689"/>
                        <a:pt x="3253099" y="37951"/>
                        <a:pt x="3217323" y="49877"/>
                      </a:cubicBezTo>
                      <a:cubicBezTo>
                        <a:pt x="3180021" y="87177"/>
                        <a:pt x="3224321" y="47836"/>
                        <a:pt x="3175759" y="74815"/>
                      </a:cubicBezTo>
                      <a:cubicBezTo>
                        <a:pt x="3158292" y="84519"/>
                        <a:pt x="3144839" y="101748"/>
                        <a:pt x="3125883" y="108066"/>
                      </a:cubicBezTo>
                      <a:cubicBezTo>
                        <a:pt x="3103711" y="115456"/>
                        <a:pt x="3088243" y="119304"/>
                        <a:pt x="3067694" y="133004"/>
                      </a:cubicBezTo>
                      <a:cubicBezTo>
                        <a:pt x="3061173" y="137351"/>
                        <a:pt x="3057788" y="145597"/>
                        <a:pt x="3051068" y="149629"/>
                      </a:cubicBezTo>
                      <a:cubicBezTo>
                        <a:pt x="3029816" y="162380"/>
                        <a:pt x="3008078" y="175042"/>
                        <a:pt x="2984566" y="182880"/>
                      </a:cubicBezTo>
                      <a:cubicBezTo>
                        <a:pt x="2904292" y="209639"/>
                        <a:pt x="3029097" y="166730"/>
                        <a:pt x="2926377" y="207818"/>
                      </a:cubicBezTo>
                      <a:cubicBezTo>
                        <a:pt x="2910106" y="214327"/>
                        <a:pt x="2876501" y="224444"/>
                        <a:pt x="2876501" y="224444"/>
                      </a:cubicBezTo>
                      <a:cubicBezTo>
                        <a:pt x="2793374" y="221673"/>
                        <a:pt x="2710005" y="223038"/>
                        <a:pt x="2627119" y="216131"/>
                      </a:cubicBezTo>
                      <a:cubicBezTo>
                        <a:pt x="2609655" y="214676"/>
                        <a:pt x="2594529" y="202387"/>
                        <a:pt x="2577243" y="199506"/>
                      </a:cubicBezTo>
                      <a:lnTo>
                        <a:pt x="2527366" y="191193"/>
                      </a:lnTo>
                      <a:cubicBezTo>
                        <a:pt x="2519053" y="188422"/>
                        <a:pt x="2511190" y="182880"/>
                        <a:pt x="2502428" y="182880"/>
                      </a:cubicBezTo>
                      <a:cubicBezTo>
                        <a:pt x="2401292" y="182880"/>
                        <a:pt x="2398361" y="185405"/>
                        <a:pt x="2327861" y="199506"/>
                      </a:cubicBezTo>
                      <a:cubicBezTo>
                        <a:pt x="2316777" y="205048"/>
                        <a:pt x="2305369" y="209983"/>
                        <a:pt x="2294610" y="216131"/>
                      </a:cubicBezTo>
                      <a:cubicBezTo>
                        <a:pt x="2285936" y="221088"/>
                        <a:pt x="2278608" y="228289"/>
                        <a:pt x="2269672" y="232757"/>
                      </a:cubicBezTo>
                      <a:cubicBezTo>
                        <a:pt x="2257751" y="238717"/>
                        <a:pt x="2222130" y="246720"/>
                        <a:pt x="2211483" y="249382"/>
                      </a:cubicBezTo>
                      <a:cubicBezTo>
                        <a:pt x="2171917" y="275758"/>
                        <a:pt x="2202093" y="259680"/>
                        <a:pt x="2153294" y="274320"/>
                      </a:cubicBezTo>
                      <a:cubicBezTo>
                        <a:pt x="2136508" y="279356"/>
                        <a:pt x="2120043" y="285404"/>
                        <a:pt x="2103417" y="290946"/>
                      </a:cubicBezTo>
                      <a:cubicBezTo>
                        <a:pt x="2095104" y="293717"/>
                        <a:pt x="2086980" y="297133"/>
                        <a:pt x="2078479" y="299258"/>
                      </a:cubicBezTo>
                      <a:cubicBezTo>
                        <a:pt x="2067395" y="302029"/>
                        <a:pt x="2056171" y="304288"/>
                        <a:pt x="2045228" y="307571"/>
                      </a:cubicBezTo>
                      <a:lnTo>
                        <a:pt x="1945475" y="340822"/>
                      </a:lnTo>
                      <a:cubicBezTo>
                        <a:pt x="1774233" y="359850"/>
                        <a:pt x="1895742" y="348418"/>
                        <a:pt x="1579715" y="357447"/>
                      </a:cubicBezTo>
                      <a:cubicBezTo>
                        <a:pt x="1565861" y="360218"/>
                        <a:pt x="1551556" y="361292"/>
                        <a:pt x="1538152" y="365760"/>
                      </a:cubicBezTo>
                      <a:cubicBezTo>
                        <a:pt x="1520542" y="371630"/>
                        <a:pt x="1495398" y="387786"/>
                        <a:pt x="1479963" y="399011"/>
                      </a:cubicBezTo>
                      <a:cubicBezTo>
                        <a:pt x="1457554" y="415309"/>
                        <a:pt x="1433054" y="429293"/>
                        <a:pt x="1413461" y="448887"/>
                      </a:cubicBezTo>
                      <a:cubicBezTo>
                        <a:pt x="1405148" y="457200"/>
                        <a:pt x="1397449" y="466175"/>
                        <a:pt x="1388523" y="473826"/>
                      </a:cubicBezTo>
                      <a:cubicBezTo>
                        <a:pt x="1378004" y="482842"/>
                        <a:pt x="1365069" y="488967"/>
                        <a:pt x="1355272" y="498764"/>
                      </a:cubicBezTo>
                      <a:cubicBezTo>
                        <a:pt x="1348207" y="505828"/>
                        <a:pt x="1345148" y="516117"/>
                        <a:pt x="1338646" y="523702"/>
                      </a:cubicBezTo>
                      <a:cubicBezTo>
                        <a:pt x="1323305" y="541599"/>
                        <a:pt x="1302519" y="562547"/>
                        <a:pt x="1280457" y="573578"/>
                      </a:cubicBezTo>
                      <a:cubicBezTo>
                        <a:pt x="1272620" y="577497"/>
                        <a:pt x="1263832" y="579120"/>
                        <a:pt x="1255519" y="581891"/>
                      </a:cubicBezTo>
                      <a:cubicBezTo>
                        <a:pt x="1238654" y="577675"/>
                        <a:pt x="1214020" y="572419"/>
                        <a:pt x="1197330" y="565266"/>
                      </a:cubicBezTo>
                      <a:cubicBezTo>
                        <a:pt x="1111701" y="528568"/>
                        <a:pt x="1227740" y="569860"/>
                        <a:pt x="1114203" y="532015"/>
                      </a:cubicBezTo>
                      <a:lnTo>
                        <a:pt x="1089264" y="523702"/>
                      </a:lnTo>
                      <a:lnTo>
                        <a:pt x="1064326" y="515389"/>
                      </a:lnTo>
                      <a:cubicBezTo>
                        <a:pt x="1056928" y="516869"/>
                        <a:pt x="999784" y="527613"/>
                        <a:pt x="989512" y="532015"/>
                      </a:cubicBezTo>
                      <a:cubicBezTo>
                        <a:pt x="947232" y="550135"/>
                        <a:pt x="980127" y="543814"/>
                        <a:pt x="947948" y="565266"/>
                      </a:cubicBezTo>
                      <a:cubicBezTo>
                        <a:pt x="937637" y="572140"/>
                        <a:pt x="925781" y="576349"/>
                        <a:pt x="914697" y="581891"/>
                      </a:cubicBezTo>
                      <a:cubicBezTo>
                        <a:pt x="909155" y="590204"/>
                        <a:pt x="905747" y="600433"/>
                        <a:pt x="898072" y="606829"/>
                      </a:cubicBezTo>
                      <a:cubicBezTo>
                        <a:pt x="888552" y="614762"/>
                        <a:pt x="875580" y="617307"/>
                        <a:pt x="864821" y="623455"/>
                      </a:cubicBezTo>
                      <a:cubicBezTo>
                        <a:pt x="856147" y="628412"/>
                        <a:pt x="847684" y="633839"/>
                        <a:pt x="839883" y="640080"/>
                      </a:cubicBezTo>
                      <a:cubicBezTo>
                        <a:pt x="833763" y="644976"/>
                        <a:pt x="830267" y="653201"/>
                        <a:pt x="823257" y="656706"/>
                      </a:cubicBezTo>
                      <a:cubicBezTo>
                        <a:pt x="813038" y="661815"/>
                        <a:pt x="800991" y="661879"/>
                        <a:pt x="790006" y="665018"/>
                      </a:cubicBezTo>
                      <a:cubicBezTo>
                        <a:pt x="781581" y="667425"/>
                        <a:pt x="773381" y="670560"/>
                        <a:pt x="765068" y="673331"/>
                      </a:cubicBezTo>
                      <a:cubicBezTo>
                        <a:pt x="742901" y="670560"/>
                        <a:pt x="720119" y="670896"/>
                        <a:pt x="698566" y="665018"/>
                      </a:cubicBezTo>
                      <a:cubicBezTo>
                        <a:pt x="688928" y="662389"/>
                        <a:pt x="682564" y="652861"/>
                        <a:pt x="673628" y="648393"/>
                      </a:cubicBezTo>
                      <a:cubicBezTo>
                        <a:pt x="665791" y="644474"/>
                        <a:pt x="657003" y="642851"/>
                        <a:pt x="648690" y="640080"/>
                      </a:cubicBezTo>
                      <a:cubicBezTo>
                        <a:pt x="609972" y="601364"/>
                        <a:pt x="660095" y="645783"/>
                        <a:pt x="598814" y="615142"/>
                      </a:cubicBezTo>
                      <a:cubicBezTo>
                        <a:pt x="591804" y="611637"/>
                        <a:pt x="588709" y="602864"/>
                        <a:pt x="582188" y="598517"/>
                      </a:cubicBezTo>
                      <a:cubicBezTo>
                        <a:pt x="571877" y="591643"/>
                        <a:pt x="559696" y="588039"/>
                        <a:pt x="548937" y="581891"/>
                      </a:cubicBezTo>
                      <a:cubicBezTo>
                        <a:pt x="540263" y="576934"/>
                        <a:pt x="532312" y="570808"/>
                        <a:pt x="523999" y="565266"/>
                      </a:cubicBezTo>
                      <a:cubicBezTo>
                        <a:pt x="515686" y="570808"/>
                        <a:pt x="507997" y="577423"/>
                        <a:pt x="499061" y="581891"/>
                      </a:cubicBezTo>
                      <a:cubicBezTo>
                        <a:pt x="491224" y="585810"/>
                        <a:pt x="481637" y="585696"/>
                        <a:pt x="474123" y="590204"/>
                      </a:cubicBezTo>
                      <a:cubicBezTo>
                        <a:pt x="467403" y="594236"/>
                        <a:pt x="463767" y="602127"/>
                        <a:pt x="457497" y="606829"/>
                      </a:cubicBezTo>
                      <a:cubicBezTo>
                        <a:pt x="441512" y="618818"/>
                        <a:pt x="421750" y="625951"/>
                        <a:pt x="407621" y="640080"/>
                      </a:cubicBezTo>
                      <a:cubicBezTo>
                        <a:pt x="376487" y="671214"/>
                        <a:pt x="393836" y="661300"/>
                        <a:pt x="357744" y="673331"/>
                      </a:cubicBezTo>
                      <a:cubicBezTo>
                        <a:pt x="349431" y="678873"/>
                        <a:pt x="341742" y="685489"/>
                        <a:pt x="332806" y="689957"/>
                      </a:cubicBezTo>
                      <a:cubicBezTo>
                        <a:pt x="324969" y="693876"/>
                        <a:pt x="314998" y="693176"/>
                        <a:pt x="307868" y="698269"/>
                      </a:cubicBezTo>
                      <a:cubicBezTo>
                        <a:pt x="295113" y="707380"/>
                        <a:pt x="285701" y="720436"/>
                        <a:pt x="274617" y="731520"/>
                      </a:cubicBezTo>
                      <a:cubicBezTo>
                        <a:pt x="268421" y="737716"/>
                        <a:pt x="257339" y="735578"/>
                        <a:pt x="249679" y="739833"/>
                      </a:cubicBezTo>
                      <a:cubicBezTo>
                        <a:pt x="232212" y="749537"/>
                        <a:pt x="199803" y="773084"/>
                        <a:pt x="199803" y="773084"/>
                      </a:cubicBezTo>
                      <a:cubicBezTo>
                        <a:pt x="172094" y="770313"/>
                        <a:pt x="144523" y="764771"/>
                        <a:pt x="116675" y="764771"/>
                      </a:cubicBezTo>
                      <a:cubicBezTo>
                        <a:pt x="86069" y="764771"/>
                        <a:pt x="55604" y="776880"/>
                        <a:pt x="25235" y="773084"/>
                      </a:cubicBezTo>
                      <a:cubicBezTo>
                        <a:pt x="-42015" y="764677"/>
                        <a:pt x="127941" y="748146"/>
                        <a:pt x="75112" y="748146"/>
                      </a:cubicBezTo>
                      <a:cubicBezTo>
                        <a:pt x="64670" y="748146"/>
                        <a:pt x="28686" y="760850"/>
                        <a:pt x="16923" y="764771"/>
                      </a:cubicBezTo>
                      <a:cubicBezTo>
                        <a:pt x="11381" y="770313"/>
                        <a:pt x="1834" y="773712"/>
                        <a:pt x="297" y="781397"/>
                      </a:cubicBezTo>
                      <a:cubicBezTo>
                        <a:pt x="-1421" y="789989"/>
                        <a:pt x="4691" y="798498"/>
                        <a:pt x="8610" y="806335"/>
                      </a:cubicBezTo>
                      <a:cubicBezTo>
                        <a:pt x="21271" y="831656"/>
                        <a:pt x="38032" y="844070"/>
                        <a:pt x="58486" y="864524"/>
                      </a:cubicBezTo>
                      <a:lnTo>
                        <a:pt x="66799" y="872837"/>
                      </a:lnTo>
                    </a:path>
                  </a:pathLst>
                </a:cu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25" name="Puolivapaa piirto 24"/>
                <p:cNvSpPr/>
                <p:nvPr/>
              </p:nvSpPr>
              <p:spPr>
                <a:xfrm>
                  <a:off x="1263535" y="1163782"/>
                  <a:ext cx="5802283" cy="2012875"/>
                </a:xfrm>
                <a:custGeom>
                  <a:avLst/>
                  <a:gdLst>
                    <a:gd name="connsiteX0" fmla="*/ 5802283 w 5802283"/>
                    <a:gd name="connsiteY0" fmla="*/ 16625 h 2012875"/>
                    <a:gd name="connsiteX1" fmla="*/ 5760720 w 5802283"/>
                    <a:gd name="connsiteY1" fmla="*/ 8313 h 2012875"/>
                    <a:gd name="connsiteX2" fmla="*/ 5735781 w 5802283"/>
                    <a:gd name="connsiteY2" fmla="*/ 0 h 2012875"/>
                    <a:gd name="connsiteX3" fmla="*/ 5569527 w 5802283"/>
                    <a:gd name="connsiteY3" fmla="*/ 8313 h 2012875"/>
                    <a:gd name="connsiteX4" fmla="*/ 5494712 w 5802283"/>
                    <a:gd name="connsiteY4" fmla="*/ 33251 h 2012875"/>
                    <a:gd name="connsiteX5" fmla="*/ 5469774 w 5802283"/>
                    <a:gd name="connsiteY5" fmla="*/ 41563 h 2012875"/>
                    <a:gd name="connsiteX6" fmla="*/ 5444836 w 5802283"/>
                    <a:gd name="connsiteY6" fmla="*/ 49876 h 2012875"/>
                    <a:gd name="connsiteX7" fmla="*/ 5428210 w 5802283"/>
                    <a:gd name="connsiteY7" fmla="*/ 66502 h 2012875"/>
                    <a:gd name="connsiteX8" fmla="*/ 5394960 w 5802283"/>
                    <a:gd name="connsiteY8" fmla="*/ 74814 h 2012875"/>
                    <a:gd name="connsiteX9" fmla="*/ 5370021 w 5802283"/>
                    <a:gd name="connsiteY9" fmla="*/ 83127 h 2012875"/>
                    <a:gd name="connsiteX10" fmla="*/ 5295207 w 5802283"/>
                    <a:gd name="connsiteY10" fmla="*/ 116378 h 2012875"/>
                    <a:gd name="connsiteX11" fmla="*/ 5270269 w 5802283"/>
                    <a:gd name="connsiteY11" fmla="*/ 124691 h 2012875"/>
                    <a:gd name="connsiteX12" fmla="*/ 5212080 w 5802283"/>
                    <a:gd name="connsiteY12" fmla="*/ 149629 h 2012875"/>
                    <a:gd name="connsiteX13" fmla="*/ 4854632 w 5802283"/>
                    <a:gd name="connsiteY13" fmla="*/ 174567 h 2012875"/>
                    <a:gd name="connsiteX14" fmla="*/ 4821381 w 5802283"/>
                    <a:gd name="connsiteY14" fmla="*/ 207818 h 2012875"/>
                    <a:gd name="connsiteX15" fmla="*/ 4754880 w 5802283"/>
                    <a:gd name="connsiteY15" fmla="*/ 266007 h 2012875"/>
                    <a:gd name="connsiteX16" fmla="*/ 4738254 w 5802283"/>
                    <a:gd name="connsiteY16" fmla="*/ 290945 h 2012875"/>
                    <a:gd name="connsiteX17" fmla="*/ 4729941 w 5802283"/>
                    <a:gd name="connsiteY17" fmla="*/ 315883 h 2012875"/>
                    <a:gd name="connsiteX18" fmla="*/ 4655127 w 5802283"/>
                    <a:gd name="connsiteY18" fmla="*/ 349134 h 2012875"/>
                    <a:gd name="connsiteX19" fmla="*/ 4630189 w 5802283"/>
                    <a:gd name="connsiteY19" fmla="*/ 357447 h 2012875"/>
                    <a:gd name="connsiteX20" fmla="*/ 4330930 w 5802283"/>
                    <a:gd name="connsiteY20" fmla="*/ 365760 h 2012875"/>
                    <a:gd name="connsiteX21" fmla="*/ 4297680 w 5802283"/>
                    <a:gd name="connsiteY21" fmla="*/ 374073 h 2012875"/>
                    <a:gd name="connsiteX22" fmla="*/ 4272741 w 5802283"/>
                    <a:gd name="connsiteY22" fmla="*/ 390698 h 2012875"/>
                    <a:gd name="connsiteX23" fmla="*/ 4222865 w 5802283"/>
                    <a:gd name="connsiteY23" fmla="*/ 432262 h 2012875"/>
                    <a:gd name="connsiteX24" fmla="*/ 4189614 w 5802283"/>
                    <a:gd name="connsiteY24" fmla="*/ 457200 h 2012875"/>
                    <a:gd name="connsiteX25" fmla="*/ 4164676 w 5802283"/>
                    <a:gd name="connsiteY25" fmla="*/ 473825 h 2012875"/>
                    <a:gd name="connsiteX26" fmla="*/ 4106487 w 5802283"/>
                    <a:gd name="connsiteY26" fmla="*/ 515389 h 2012875"/>
                    <a:gd name="connsiteX27" fmla="*/ 4081549 w 5802283"/>
                    <a:gd name="connsiteY27" fmla="*/ 532014 h 2012875"/>
                    <a:gd name="connsiteX28" fmla="*/ 3998421 w 5802283"/>
                    <a:gd name="connsiteY28" fmla="*/ 548640 h 2012875"/>
                    <a:gd name="connsiteX29" fmla="*/ 3732414 w 5802283"/>
                    <a:gd name="connsiteY29" fmla="*/ 565265 h 2012875"/>
                    <a:gd name="connsiteX30" fmla="*/ 3674225 w 5802283"/>
                    <a:gd name="connsiteY30" fmla="*/ 590203 h 2012875"/>
                    <a:gd name="connsiteX31" fmla="*/ 3649287 w 5802283"/>
                    <a:gd name="connsiteY31" fmla="*/ 598516 h 2012875"/>
                    <a:gd name="connsiteX32" fmla="*/ 3599410 w 5802283"/>
                    <a:gd name="connsiteY32" fmla="*/ 631767 h 2012875"/>
                    <a:gd name="connsiteX33" fmla="*/ 3582785 w 5802283"/>
                    <a:gd name="connsiteY33" fmla="*/ 648393 h 2012875"/>
                    <a:gd name="connsiteX34" fmla="*/ 3549534 w 5802283"/>
                    <a:gd name="connsiteY34" fmla="*/ 665018 h 2012875"/>
                    <a:gd name="connsiteX35" fmla="*/ 3507970 w 5802283"/>
                    <a:gd name="connsiteY35" fmla="*/ 689956 h 2012875"/>
                    <a:gd name="connsiteX36" fmla="*/ 3466407 w 5802283"/>
                    <a:gd name="connsiteY36" fmla="*/ 723207 h 2012875"/>
                    <a:gd name="connsiteX37" fmla="*/ 3441469 w 5802283"/>
                    <a:gd name="connsiteY37" fmla="*/ 731520 h 2012875"/>
                    <a:gd name="connsiteX38" fmla="*/ 3416530 w 5802283"/>
                    <a:gd name="connsiteY38" fmla="*/ 748145 h 2012875"/>
                    <a:gd name="connsiteX39" fmla="*/ 3358341 w 5802283"/>
                    <a:gd name="connsiteY39" fmla="*/ 764771 h 2012875"/>
                    <a:gd name="connsiteX40" fmla="*/ 3217025 w 5802283"/>
                    <a:gd name="connsiteY40" fmla="*/ 756458 h 2012875"/>
                    <a:gd name="connsiteX41" fmla="*/ 3192087 w 5802283"/>
                    <a:gd name="connsiteY41" fmla="*/ 748145 h 2012875"/>
                    <a:gd name="connsiteX42" fmla="*/ 3025832 w 5802283"/>
                    <a:gd name="connsiteY42" fmla="*/ 756458 h 2012875"/>
                    <a:gd name="connsiteX43" fmla="*/ 2942705 w 5802283"/>
                    <a:gd name="connsiteY43" fmla="*/ 789709 h 2012875"/>
                    <a:gd name="connsiteX44" fmla="*/ 2917767 w 5802283"/>
                    <a:gd name="connsiteY44" fmla="*/ 798022 h 2012875"/>
                    <a:gd name="connsiteX45" fmla="*/ 2851265 w 5802283"/>
                    <a:gd name="connsiteY45" fmla="*/ 831273 h 2012875"/>
                    <a:gd name="connsiteX46" fmla="*/ 2818014 w 5802283"/>
                    <a:gd name="connsiteY46" fmla="*/ 847898 h 2012875"/>
                    <a:gd name="connsiteX47" fmla="*/ 2768138 w 5802283"/>
                    <a:gd name="connsiteY47" fmla="*/ 881149 h 2012875"/>
                    <a:gd name="connsiteX48" fmla="*/ 2701636 w 5802283"/>
                    <a:gd name="connsiteY48" fmla="*/ 914400 h 2012875"/>
                    <a:gd name="connsiteX49" fmla="*/ 2685010 w 5802283"/>
                    <a:gd name="connsiteY49" fmla="*/ 931025 h 2012875"/>
                    <a:gd name="connsiteX50" fmla="*/ 2651760 w 5802283"/>
                    <a:gd name="connsiteY50" fmla="*/ 939338 h 2012875"/>
                    <a:gd name="connsiteX51" fmla="*/ 2610196 w 5802283"/>
                    <a:gd name="connsiteY51" fmla="*/ 955963 h 2012875"/>
                    <a:gd name="connsiteX52" fmla="*/ 2560320 w 5802283"/>
                    <a:gd name="connsiteY52" fmla="*/ 972589 h 2012875"/>
                    <a:gd name="connsiteX53" fmla="*/ 2535381 w 5802283"/>
                    <a:gd name="connsiteY53" fmla="*/ 980902 h 2012875"/>
                    <a:gd name="connsiteX54" fmla="*/ 2468880 w 5802283"/>
                    <a:gd name="connsiteY54" fmla="*/ 997527 h 2012875"/>
                    <a:gd name="connsiteX55" fmla="*/ 2144683 w 5802283"/>
                    <a:gd name="connsiteY55" fmla="*/ 997527 h 2012875"/>
                    <a:gd name="connsiteX56" fmla="*/ 2111432 w 5802283"/>
                    <a:gd name="connsiteY56" fmla="*/ 1005840 h 2012875"/>
                    <a:gd name="connsiteX57" fmla="*/ 2019992 w 5802283"/>
                    <a:gd name="connsiteY57" fmla="*/ 1072342 h 2012875"/>
                    <a:gd name="connsiteX58" fmla="*/ 1970116 w 5802283"/>
                    <a:gd name="connsiteY58" fmla="*/ 1113905 h 2012875"/>
                    <a:gd name="connsiteX59" fmla="*/ 1953490 w 5802283"/>
                    <a:gd name="connsiteY59" fmla="*/ 1147156 h 2012875"/>
                    <a:gd name="connsiteX60" fmla="*/ 1911927 w 5802283"/>
                    <a:gd name="connsiteY60" fmla="*/ 1188720 h 2012875"/>
                    <a:gd name="connsiteX61" fmla="*/ 1895301 w 5802283"/>
                    <a:gd name="connsiteY61" fmla="*/ 1205345 h 2012875"/>
                    <a:gd name="connsiteX62" fmla="*/ 1878676 w 5802283"/>
                    <a:gd name="connsiteY62" fmla="*/ 1230283 h 2012875"/>
                    <a:gd name="connsiteX63" fmla="*/ 1853738 w 5802283"/>
                    <a:gd name="connsiteY63" fmla="*/ 1238596 h 2012875"/>
                    <a:gd name="connsiteX64" fmla="*/ 1803861 w 5802283"/>
                    <a:gd name="connsiteY64" fmla="*/ 1271847 h 2012875"/>
                    <a:gd name="connsiteX65" fmla="*/ 1753985 w 5802283"/>
                    <a:gd name="connsiteY65" fmla="*/ 1280160 h 2012875"/>
                    <a:gd name="connsiteX66" fmla="*/ 1396538 w 5802283"/>
                    <a:gd name="connsiteY66" fmla="*/ 1296785 h 2012875"/>
                    <a:gd name="connsiteX67" fmla="*/ 1346661 w 5802283"/>
                    <a:gd name="connsiteY67" fmla="*/ 1313411 h 2012875"/>
                    <a:gd name="connsiteX68" fmla="*/ 1271847 w 5802283"/>
                    <a:gd name="connsiteY68" fmla="*/ 1371600 h 2012875"/>
                    <a:gd name="connsiteX69" fmla="*/ 1205345 w 5802283"/>
                    <a:gd name="connsiteY69" fmla="*/ 1446414 h 2012875"/>
                    <a:gd name="connsiteX70" fmla="*/ 1138843 w 5802283"/>
                    <a:gd name="connsiteY70" fmla="*/ 1487978 h 2012875"/>
                    <a:gd name="connsiteX71" fmla="*/ 1113905 w 5802283"/>
                    <a:gd name="connsiteY71" fmla="*/ 1496291 h 2012875"/>
                    <a:gd name="connsiteX72" fmla="*/ 1088967 w 5802283"/>
                    <a:gd name="connsiteY72" fmla="*/ 1512916 h 2012875"/>
                    <a:gd name="connsiteX73" fmla="*/ 1047403 w 5802283"/>
                    <a:gd name="connsiteY73" fmla="*/ 1521229 h 2012875"/>
                    <a:gd name="connsiteX74" fmla="*/ 1014152 w 5802283"/>
                    <a:gd name="connsiteY74" fmla="*/ 1529542 h 2012875"/>
                    <a:gd name="connsiteX75" fmla="*/ 806334 w 5802283"/>
                    <a:gd name="connsiteY75" fmla="*/ 1521229 h 2012875"/>
                    <a:gd name="connsiteX76" fmla="*/ 714894 w 5802283"/>
                    <a:gd name="connsiteY76" fmla="*/ 1521229 h 2012875"/>
                    <a:gd name="connsiteX77" fmla="*/ 681643 w 5802283"/>
                    <a:gd name="connsiteY77" fmla="*/ 1546167 h 2012875"/>
                    <a:gd name="connsiteX78" fmla="*/ 665018 w 5802283"/>
                    <a:gd name="connsiteY78" fmla="*/ 1562793 h 2012875"/>
                    <a:gd name="connsiteX79" fmla="*/ 640080 w 5802283"/>
                    <a:gd name="connsiteY79" fmla="*/ 1579418 h 2012875"/>
                    <a:gd name="connsiteX80" fmla="*/ 581890 w 5802283"/>
                    <a:gd name="connsiteY80" fmla="*/ 1629294 h 2012875"/>
                    <a:gd name="connsiteX81" fmla="*/ 523701 w 5802283"/>
                    <a:gd name="connsiteY81" fmla="*/ 1662545 h 2012875"/>
                    <a:gd name="connsiteX82" fmla="*/ 465512 w 5802283"/>
                    <a:gd name="connsiteY82" fmla="*/ 1704109 h 2012875"/>
                    <a:gd name="connsiteX83" fmla="*/ 415636 w 5802283"/>
                    <a:gd name="connsiteY83" fmla="*/ 1720734 h 2012875"/>
                    <a:gd name="connsiteX84" fmla="*/ 399010 w 5802283"/>
                    <a:gd name="connsiteY84" fmla="*/ 1737360 h 2012875"/>
                    <a:gd name="connsiteX85" fmla="*/ 349134 w 5802283"/>
                    <a:gd name="connsiteY85" fmla="*/ 1753985 h 2012875"/>
                    <a:gd name="connsiteX86" fmla="*/ 324196 w 5802283"/>
                    <a:gd name="connsiteY86" fmla="*/ 1762298 h 2012875"/>
                    <a:gd name="connsiteX87" fmla="*/ 274320 w 5802283"/>
                    <a:gd name="connsiteY87" fmla="*/ 1795549 h 2012875"/>
                    <a:gd name="connsiteX88" fmla="*/ 249381 w 5802283"/>
                    <a:gd name="connsiteY88" fmla="*/ 1812174 h 2012875"/>
                    <a:gd name="connsiteX89" fmla="*/ 216130 w 5802283"/>
                    <a:gd name="connsiteY89" fmla="*/ 1845425 h 2012875"/>
                    <a:gd name="connsiteX90" fmla="*/ 199505 w 5802283"/>
                    <a:gd name="connsiteY90" fmla="*/ 1895302 h 2012875"/>
                    <a:gd name="connsiteX91" fmla="*/ 124690 w 5802283"/>
                    <a:gd name="connsiteY91" fmla="*/ 1953491 h 2012875"/>
                    <a:gd name="connsiteX92" fmla="*/ 24938 w 5802283"/>
                    <a:gd name="connsiteY92" fmla="*/ 1961803 h 2012875"/>
                    <a:gd name="connsiteX93" fmla="*/ 49876 w 5802283"/>
                    <a:gd name="connsiteY93" fmla="*/ 1953491 h 2012875"/>
                    <a:gd name="connsiteX94" fmla="*/ 91440 w 5802283"/>
                    <a:gd name="connsiteY94" fmla="*/ 1920240 h 2012875"/>
                    <a:gd name="connsiteX95" fmla="*/ 66501 w 5802283"/>
                    <a:gd name="connsiteY95" fmla="*/ 1911927 h 2012875"/>
                    <a:gd name="connsiteX96" fmla="*/ 41563 w 5802283"/>
                    <a:gd name="connsiteY96" fmla="*/ 1920240 h 2012875"/>
                    <a:gd name="connsiteX97" fmla="*/ 0 w 5802283"/>
                    <a:gd name="connsiteY97" fmla="*/ 1953491 h 2012875"/>
                    <a:gd name="connsiteX98" fmla="*/ 16625 w 5802283"/>
                    <a:gd name="connsiteY98" fmla="*/ 1978429 h 2012875"/>
                    <a:gd name="connsiteX99" fmla="*/ 66501 w 5802283"/>
                    <a:gd name="connsiteY99" fmla="*/ 1995054 h 2012875"/>
                    <a:gd name="connsiteX100" fmla="*/ 116378 w 5802283"/>
                    <a:gd name="connsiteY100" fmla="*/ 2011680 h 201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5802283" h="2012875">
                      <a:moveTo>
                        <a:pt x="5802283" y="16625"/>
                      </a:moveTo>
                      <a:cubicBezTo>
                        <a:pt x="5788429" y="13854"/>
                        <a:pt x="5774427" y="11740"/>
                        <a:pt x="5760720" y="8313"/>
                      </a:cubicBezTo>
                      <a:cubicBezTo>
                        <a:pt x="5752219" y="6188"/>
                        <a:pt x="5744544" y="0"/>
                        <a:pt x="5735781" y="0"/>
                      </a:cubicBezTo>
                      <a:cubicBezTo>
                        <a:pt x="5680294" y="0"/>
                        <a:pt x="5624945" y="5542"/>
                        <a:pt x="5569527" y="8313"/>
                      </a:cubicBezTo>
                      <a:lnTo>
                        <a:pt x="5494712" y="33251"/>
                      </a:lnTo>
                      <a:lnTo>
                        <a:pt x="5469774" y="41563"/>
                      </a:lnTo>
                      <a:lnTo>
                        <a:pt x="5444836" y="49876"/>
                      </a:lnTo>
                      <a:cubicBezTo>
                        <a:pt x="5439294" y="55418"/>
                        <a:pt x="5435220" y="62997"/>
                        <a:pt x="5428210" y="66502"/>
                      </a:cubicBezTo>
                      <a:cubicBezTo>
                        <a:pt x="5417992" y="71611"/>
                        <a:pt x="5405945" y="71676"/>
                        <a:pt x="5394960" y="74814"/>
                      </a:cubicBezTo>
                      <a:cubicBezTo>
                        <a:pt x="5386534" y="77221"/>
                        <a:pt x="5378334" y="80356"/>
                        <a:pt x="5370021" y="83127"/>
                      </a:cubicBezTo>
                      <a:cubicBezTo>
                        <a:pt x="5330501" y="109475"/>
                        <a:pt x="5354562" y="96593"/>
                        <a:pt x="5295207" y="116378"/>
                      </a:cubicBezTo>
                      <a:cubicBezTo>
                        <a:pt x="5286894" y="119149"/>
                        <a:pt x="5277560" y="119831"/>
                        <a:pt x="5270269" y="124691"/>
                      </a:cubicBezTo>
                      <a:cubicBezTo>
                        <a:pt x="5230704" y="151066"/>
                        <a:pt x="5260877" y="134990"/>
                        <a:pt x="5212080" y="149629"/>
                      </a:cubicBezTo>
                      <a:cubicBezTo>
                        <a:pt x="5046939" y="199171"/>
                        <a:pt x="5284861" y="162939"/>
                        <a:pt x="4854632" y="174567"/>
                      </a:cubicBezTo>
                      <a:cubicBezTo>
                        <a:pt x="4843548" y="185651"/>
                        <a:pt x="4834423" y="199123"/>
                        <a:pt x="4821381" y="207818"/>
                      </a:cubicBezTo>
                      <a:cubicBezTo>
                        <a:pt x="4795016" y="225395"/>
                        <a:pt x="4774334" y="236827"/>
                        <a:pt x="4754880" y="266007"/>
                      </a:cubicBezTo>
                      <a:cubicBezTo>
                        <a:pt x="4749338" y="274320"/>
                        <a:pt x="4742722" y="282009"/>
                        <a:pt x="4738254" y="290945"/>
                      </a:cubicBezTo>
                      <a:cubicBezTo>
                        <a:pt x="4734335" y="298782"/>
                        <a:pt x="4735415" y="309041"/>
                        <a:pt x="4729941" y="315883"/>
                      </a:cubicBezTo>
                      <a:cubicBezTo>
                        <a:pt x="4715569" y="333848"/>
                        <a:pt x="4670370" y="344053"/>
                        <a:pt x="4655127" y="349134"/>
                      </a:cubicBezTo>
                      <a:cubicBezTo>
                        <a:pt x="4646814" y="351905"/>
                        <a:pt x="4638948" y="357204"/>
                        <a:pt x="4630189" y="357447"/>
                      </a:cubicBezTo>
                      <a:lnTo>
                        <a:pt x="4330930" y="365760"/>
                      </a:lnTo>
                      <a:cubicBezTo>
                        <a:pt x="4319847" y="368531"/>
                        <a:pt x="4308181" y="369573"/>
                        <a:pt x="4297680" y="374073"/>
                      </a:cubicBezTo>
                      <a:cubicBezTo>
                        <a:pt x="4288497" y="378009"/>
                        <a:pt x="4280871" y="384891"/>
                        <a:pt x="4272741" y="390698"/>
                      </a:cubicBezTo>
                      <a:cubicBezTo>
                        <a:pt x="4179690" y="457161"/>
                        <a:pt x="4279568" y="385009"/>
                        <a:pt x="4222865" y="432262"/>
                      </a:cubicBezTo>
                      <a:cubicBezTo>
                        <a:pt x="4212222" y="441132"/>
                        <a:pt x="4200888" y="449147"/>
                        <a:pt x="4189614" y="457200"/>
                      </a:cubicBezTo>
                      <a:cubicBezTo>
                        <a:pt x="4181484" y="463007"/>
                        <a:pt x="4172351" y="467429"/>
                        <a:pt x="4164676" y="473825"/>
                      </a:cubicBezTo>
                      <a:cubicBezTo>
                        <a:pt x="4098206" y="529216"/>
                        <a:pt x="4184795" y="470641"/>
                        <a:pt x="4106487" y="515389"/>
                      </a:cubicBezTo>
                      <a:cubicBezTo>
                        <a:pt x="4097813" y="520346"/>
                        <a:pt x="4091098" y="529076"/>
                        <a:pt x="4081549" y="532014"/>
                      </a:cubicBezTo>
                      <a:cubicBezTo>
                        <a:pt x="4054540" y="540324"/>
                        <a:pt x="4026130" y="543098"/>
                        <a:pt x="3998421" y="548640"/>
                      </a:cubicBezTo>
                      <a:cubicBezTo>
                        <a:pt x="3883444" y="571636"/>
                        <a:pt x="3970989" y="556430"/>
                        <a:pt x="3732414" y="565265"/>
                      </a:cubicBezTo>
                      <a:cubicBezTo>
                        <a:pt x="3673930" y="584760"/>
                        <a:pt x="3746129" y="559387"/>
                        <a:pt x="3674225" y="590203"/>
                      </a:cubicBezTo>
                      <a:cubicBezTo>
                        <a:pt x="3666171" y="593655"/>
                        <a:pt x="3656947" y="594261"/>
                        <a:pt x="3649287" y="598516"/>
                      </a:cubicBezTo>
                      <a:cubicBezTo>
                        <a:pt x="3631820" y="608220"/>
                        <a:pt x="3613539" y="617638"/>
                        <a:pt x="3599410" y="631767"/>
                      </a:cubicBezTo>
                      <a:cubicBezTo>
                        <a:pt x="3593868" y="637309"/>
                        <a:pt x="3589306" y="644046"/>
                        <a:pt x="3582785" y="648393"/>
                      </a:cubicBezTo>
                      <a:cubicBezTo>
                        <a:pt x="3572474" y="655267"/>
                        <a:pt x="3560366" y="659000"/>
                        <a:pt x="3549534" y="665018"/>
                      </a:cubicBezTo>
                      <a:cubicBezTo>
                        <a:pt x="3535410" y="672864"/>
                        <a:pt x="3521118" y="680565"/>
                        <a:pt x="3507970" y="689956"/>
                      </a:cubicBezTo>
                      <a:cubicBezTo>
                        <a:pt x="3471883" y="715733"/>
                        <a:pt x="3513670" y="699576"/>
                        <a:pt x="3466407" y="723207"/>
                      </a:cubicBezTo>
                      <a:cubicBezTo>
                        <a:pt x="3458570" y="727126"/>
                        <a:pt x="3449306" y="727601"/>
                        <a:pt x="3441469" y="731520"/>
                      </a:cubicBezTo>
                      <a:cubicBezTo>
                        <a:pt x="3432533" y="735988"/>
                        <a:pt x="3425466" y="743677"/>
                        <a:pt x="3416530" y="748145"/>
                      </a:cubicBezTo>
                      <a:cubicBezTo>
                        <a:pt x="3404603" y="754108"/>
                        <a:pt x="3368997" y="762107"/>
                        <a:pt x="3358341" y="764771"/>
                      </a:cubicBezTo>
                      <a:cubicBezTo>
                        <a:pt x="3311236" y="762000"/>
                        <a:pt x="3263978" y="761153"/>
                        <a:pt x="3217025" y="756458"/>
                      </a:cubicBezTo>
                      <a:cubicBezTo>
                        <a:pt x="3208306" y="755586"/>
                        <a:pt x="3200849" y="748145"/>
                        <a:pt x="3192087" y="748145"/>
                      </a:cubicBezTo>
                      <a:cubicBezTo>
                        <a:pt x="3136599" y="748145"/>
                        <a:pt x="3081250" y="753687"/>
                        <a:pt x="3025832" y="756458"/>
                      </a:cubicBezTo>
                      <a:cubicBezTo>
                        <a:pt x="2998123" y="767542"/>
                        <a:pt x="2971017" y="780271"/>
                        <a:pt x="2942705" y="789709"/>
                      </a:cubicBezTo>
                      <a:cubicBezTo>
                        <a:pt x="2934392" y="792480"/>
                        <a:pt x="2925744" y="794396"/>
                        <a:pt x="2917767" y="798022"/>
                      </a:cubicBezTo>
                      <a:cubicBezTo>
                        <a:pt x="2895205" y="808278"/>
                        <a:pt x="2873432" y="820189"/>
                        <a:pt x="2851265" y="831273"/>
                      </a:cubicBezTo>
                      <a:cubicBezTo>
                        <a:pt x="2840181" y="836815"/>
                        <a:pt x="2828325" y="841024"/>
                        <a:pt x="2818014" y="847898"/>
                      </a:cubicBezTo>
                      <a:cubicBezTo>
                        <a:pt x="2801389" y="858982"/>
                        <a:pt x="2786010" y="872213"/>
                        <a:pt x="2768138" y="881149"/>
                      </a:cubicBezTo>
                      <a:cubicBezTo>
                        <a:pt x="2745971" y="892233"/>
                        <a:pt x="2719161" y="896876"/>
                        <a:pt x="2701636" y="914400"/>
                      </a:cubicBezTo>
                      <a:cubicBezTo>
                        <a:pt x="2696094" y="919942"/>
                        <a:pt x="2692020" y="927520"/>
                        <a:pt x="2685010" y="931025"/>
                      </a:cubicBezTo>
                      <a:cubicBezTo>
                        <a:pt x="2674792" y="936134"/>
                        <a:pt x="2662598" y="935725"/>
                        <a:pt x="2651760" y="939338"/>
                      </a:cubicBezTo>
                      <a:cubicBezTo>
                        <a:pt x="2637604" y="944057"/>
                        <a:pt x="2624219" y="950864"/>
                        <a:pt x="2610196" y="955963"/>
                      </a:cubicBezTo>
                      <a:cubicBezTo>
                        <a:pt x="2593726" y="961952"/>
                        <a:pt x="2576945" y="967047"/>
                        <a:pt x="2560320" y="972589"/>
                      </a:cubicBezTo>
                      <a:cubicBezTo>
                        <a:pt x="2552007" y="975360"/>
                        <a:pt x="2543974" y="979184"/>
                        <a:pt x="2535381" y="980902"/>
                      </a:cubicBezTo>
                      <a:cubicBezTo>
                        <a:pt x="2485226" y="990932"/>
                        <a:pt x="2507222" y="984746"/>
                        <a:pt x="2468880" y="997527"/>
                      </a:cubicBezTo>
                      <a:cubicBezTo>
                        <a:pt x="2306552" y="990148"/>
                        <a:pt x="2294575" y="983251"/>
                        <a:pt x="2144683" y="997527"/>
                      </a:cubicBezTo>
                      <a:cubicBezTo>
                        <a:pt x="2133310" y="998610"/>
                        <a:pt x="2122516" y="1003069"/>
                        <a:pt x="2111432" y="1005840"/>
                      </a:cubicBezTo>
                      <a:cubicBezTo>
                        <a:pt x="2036937" y="1061710"/>
                        <a:pt x="2067985" y="1040345"/>
                        <a:pt x="2019992" y="1072342"/>
                      </a:cubicBezTo>
                      <a:cubicBezTo>
                        <a:pt x="1962485" y="1158604"/>
                        <a:pt x="2054485" y="1029538"/>
                        <a:pt x="1970116" y="1113905"/>
                      </a:cubicBezTo>
                      <a:cubicBezTo>
                        <a:pt x="1961353" y="1122667"/>
                        <a:pt x="1961098" y="1137374"/>
                        <a:pt x="1953490" y="1147156"/>
                      </a:cubicBezTo>
                      <a:cubicBezTo>
                        <a:pt x="1941461" y="1162622"/>
                        <a:pt x="1925782" y="1174865"/>
                        <a:pt x="1911927" y="1188720"/>
                      </a:cubicBezTo>
                      <a:cubicBezTo>
                        <a:pt x="1906385" y="1194262"/>
                        <a:pt x="1899648" y="1198824"/>
                        <a:pt x="1895301" y="1205345"/>
                      </a:cubicBezTo>
                      <a:cubicBezTo>
                        <a:pt x="1889759" y="1213658"/>
                        <a:pt x="1886477" y="1224042"/>
                        <a:pt x="1878676" y="1230283"/>
                      </a:cubicBezTo>
                      <a:cubicBezTo>
                        <a:pt x="1871834" y="1235757"/>
                        <a:pt x="1862051" y="1235825"/>
                        <a:pt x="1853738" y="1238596"/>
                      </a:cubicBezTo>
                      <a:cubicBezTo>
                        <a:pt x="1835625" y="1256709"/>
                        <a:pt x="1832620" y="1263219"/>
                        <a:pt x="1803861" y="1271847"/>
                      </a:cubicBezTo>
                      <a:cubicBezTo>
                        <a:pt x="1787717" y="1276690"/>
                        <a:pt x="1770568" y="1277145"/>
                        <a:pt x="1753985" y="1280160"/>
                      </a:cubicBezTo>
                      <a:cubicBezTo>
                        <a:pt x="1592202" y="1309576"/>
                        <a:pt x="1852788" y="1284779"/>
                        <a:pt x="1396538" y="1296785"/>
                      </a:cubicBezTo>
                      <a:cubicBezTo>
                        <a:pt x="1379912" y="1302327"/>
                        <a:pt x="1361243" y="1303690"/>
                        <a:pt x="1346661" y="1313411"/>
                      </a:cubicBezTo>
                      <a:cubicBezTo>
                        <a:pt x="1311903" y="1336583"/>
                        <a:pt x="1296264" y="1342299"/>
                        <a:pt x="1271847" y="1371600"/>
                      </a:cubicBezTo>
                      <a:cubicBezTo>
                        <a:pt x="1240613" y="1409080"/>
                        <a:pt x="1265969" y="1405996"/>
                        <a:pt x="1205345" y="1446414"/>
                      </a:cubicBezTo>
                      <a:cubicBezTo>
                        <a:pt x="1185558" y="1459606"/>
                        <a:pt x="1158903" y="1477948"/>
                        <a:pt x="1138843" y="1487978"/>
                      </a:cubicBezTo>
                      <a:cubicBezTo>
                        <a:pt x="1131006" y="1491897"/>
                        <a:pt x="1121742" y="1492372"/>
                        <a:pt x="1113905" y="1496291"/>
                      </a:cubicBezTo>
                      <a:cubicBezTo>
                        <a:pt x="1104969" y="1500759"/>
                        <a:pt x="1098321" y="1509408"/>
                        <a:pt x="1088967" y="1512916"/>
                      </a:cubicBezTo>
                      <a:cubicBezTo>
                        <a:pt x="1075738" y="1517877"/>
                        <a:pt x="1061196" y="1518164"/>
                        <a:pt x="1047403" y="1521229"/>
                      </a:cubicBezTo>
                      <a:cubicBezTo>
                        <a:pt x="1036250" y="1523707"/>
                        <a:pt x="1025236" y="1526771"/>
                        <a:pt x="1014152" y="1529542"/>
                      </a:cubicBezTo>
                      <a:cubicBezTo>
                        <a:pt x="944879" y="1526771"/>
                        <a:pt x="875486" y="1526169"/>
                        <a:pt x="806334" y="1521229"/>
                      </a:cubicBezTo>
                      <a:cubicBezTo>
                        <a:pt x="698694" y="1513540"/>
                        <a:pt x="946910" y="1492226"/>
                        <a:pt x="714894" y="1521229"/>
                      </a:cubicBezTo>
                      <a:cubicBezTo>
                        <a:pt x="703810" y="1529542"/>
                        <a:pt x="692286" y="1537297"/>
                        <a:pt x="681643" y="1546167"/>
                      </a:cubicBezTo>
                      <a:cubicBezTo>
                        <a:pt x="675622" y="1551184"/>
                        <a:pt x="671138" y="1557897"/>
                        <a:pt x="665018" y="1562793"/>
                      </a:cubicBezTo>
                      <a:cubicBezTo>
                        <a:pt x="657217" y="1569034"/>
                        <a:pt x="647755" y="1573022"/>
                        <a:pt x="640080" y="1579418"/>
                      </a:cubicBezTo>
                      <a:cubicBezTo>
                        <a:pt x="599271" y="1613425"/>
                        <a:pt x="631703" y="1598160"/>
                        <a:pt x="581890" y="1629294"/>
                      </a:cubicBezTo>
                      <a:cubicBezTo>
                        <a:pt x="503964" y="1677999"/>
                        <a:pt x="587766" y="1616786"/>
                        <a:pt x="523701" y="1662545"/>
                      </a:cubicBezTo>
                      <a:cubicBezTo>
                        <a:pt x="518649" y="1666154"/>
                        <a:pt x="475879" y="1699501"/>
                        <a:pt x="465512" y="1704109"/>
                      </a:cubicBezTo>
                      <a:cubicBezTo>
                        <a:pt x="449498" y="1711226"/>
                        <a:pt x="415636" y="1720734"/>
                        <a:pt x="415636" y="1720734"/>
                      </a:cubicBezTo>
                      <a:cubicBezTo>
                        <a:pt x="410094" y="1726276"/>
                        <a:pt x="406020" y="1733855"/>
                        <a:pt x="399010" y="1737360"/>
                      </a:cubicBezTo>
                      <a:cubicBezTo>
                        <a:pt x="383336" y="1745197"/>
                        <a:pt x="365759" y="1748443"/>
                        <a:pt x="349134" y="1753985"/>
                      </a:cubicBezTo>
                      <a:cubicBezTo>
                        <a:pt x="340821" y="1756756"/>
                        <a:pt x="331487" y="1757437"/>
                        <a:pt x="324196" y="1762298"/>
                      </a:cubicBezTo>
                      <a:lnTo>
                        <a:pt x="274320" y="1795549"/>
                      </a:lnTo>
                      <a:cubicBezTo>
                        <a:pt x="266007" y="1801091"/>
                        <a:pt x="256446" y="1805109"/>
                        <a:pt x="249381" y="1812174"/>
                      </a:cubicBezTo>
                      <a:lnTo>
                        <a:pt x="216130" y="1845425"/>
                      </a:lnTo>
                      <a:cubicBezTo>
                        <a:pt x="210588" y="1862051"/>
                        <a:pt x="211897" y="1882910"/>
                        <a:pt x="199505" y="1895302"/>
                      </a:cubicBezTo>
                      <a:cubicBezTo>
                        <a:pt x="180059" y="1914748"/>
                        <a:pt x="155935" y="1947633"/>
                        <a:pt x="124690" y="1953491"/>
                      </a:cubicBezTo>
                      <a:cubicBezTo>
                        <a:pt x="91896" y="1959640"/>
                        <a:pt x="58189" y="1959032"/>
                        <a:pt x="24938" y="1961803"/>
                      </a:cubicBezTo>
                      <a:cubicBezTo>
                        <a:pt x="33251" y="1959032"/>
                        <a:pt x="42039" y="1957410"/>
                        <a:pt x="49876" y="1953491"/>
                      </a:cubicBezTo>
                      <a:cubicBezTo>
                        <a:pt x="70846" y="1943006"/>
                        <a:pt x="75978" y="1935701"/>
                        <a:pt x="91440" y="1920240"/>
                      </a:cubicBezTo>
                      <a:cubicBezTo>
                        <a:pt x="83127" y="1917469"/>
                        <a:pt x="75264" y="1911927"/>
                        <a:pt x="66501" y="1911927"/>
                      </a:cubicBezTo>
                      <a:cubicBezTo>
                        <a:pt x="57739" y="1911927"/>
                        <a:pt x="49400" y="1916321"/>
                        <a:pt x="41563" y="1920240"/>
                      </a:cubicBezTo>
                      <a:cubicBezTo>
                        <a:pt x="20588" y="1930727"/>
                        <a:pt x="15464" y="1938026"/>
                        <a:pt x="0" y="1953491"/>
                      </a:cubicBezTo>
                      <a:cubicBezTo>
                        <a:pt x="5542" y="1961804"/>
                        <a:pt x="8153" y="1973134"/>
                        <a:pt x="16625" y="1978429"/>
                      </a:cubicBezTo>
                      <a:cubicBezTo>
                        <a:pt x="31486" y="1987717"/>
                        <a:pt x="66501" y="1995054"/>
                        <a:pt x="66501" y="1995054"/>
                      </a:cubicBezTo>
                      <a:cubicBezTo>
                        <a:pt x="90964" y="2019517"/>
                        <a:pt x="75289" y="2011680"/>
                        <a:pt x="116378" y="2011680"/>
                      </a:cubicBezTo>
                    </a:path>
                  </a:pathLst>
                </a:cu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26" name="Puolivapaa piirto 25"/>
                <p:cNvSpPr/>
                <p:nvPr/>
              </p:nvSpPr>
              <p:spPr>
                <a:xfrm>
                  <a:off x="4030979" y="1454727"/>
                  <a:ext cx="3159530" cy="2842953"/>
                </a:xfrm>
                <a:custGeom>
                  <a:avLst/>
                  <a:gdLst>
                    <a:gd name="connsiteX0" fmla="*/ 3159530 w 3159530"/>
                    <a:gd name="connsiteY0" fmla="*/ 0 h 2842953"/>
                    <a:gd name="connsiteX1" fmla="*/ 3126279 w 3159530"/>
                    <a:gd name="connsiteY1" fmla="*/ 41564 h 2842953"/>
                    <a:gd name="connsiteX2" fmla="*/ 3101341 w 3159530"/>
                    <a:gd name="connsiteY2" fmla="*/ 83128 h 2842953"/>
                    <a:gd name="connsiteX3" fmla="*/ 3068090 w 3159530"/>
                    <a:gd name="connsiteY3" fmla="*/ 149629 h 2842953"/>
                    <a:gd name="connsiteX4" fmla="*/ 3043152 w 3159530"/>
                    <a:gd name="connsiteY4" fmla="*/ 199506 h 2842953"/>
                    <a:gd name="connsiteX5" fmla="*/ 3009901 w 3159530"/>
                    <a:gd name="connsiteY5" fmla="*/ 232757 h 2842953"/>
                    <a:gd name="connsiteX6" fmla="*/ 2893523 w 3159530"/>
                    <a:gd name="connsiteY6" fmla="*/ 257695 h 2842953"/>
                    <a:gd name="connsiteX7" fmla="*/ 2876897 w 3159530"/>
                    <a:gd name="connsiteY7" fmla="*/ 274320 h 2842953"/>
                    <a:gd name="connsiteX8" fmla="*/ 2851959 w 3159530"/>
                    <a:gd name="connsiteY8" fmla="*/ 290946 h 2842953"/>
                    <a:gd name="connsiteX9" fmla="*/ 2835334 w 3159530"/>
                    <a:gd name="connsiteY9" fmla="*/ 315884 h 2842953"/>
                    <a:gd name="connsiteX10" fmla="*/ 2818708 w 3159530"/>
                    <a:gd name="connsiteY10" fmla="*/ 349135 h 2842953"/>
                    <a:gd name="connsiteX11" fmla="*/ 2810396 w 3159530"/>
                    <a:gd name="connsiteY11" fmla="*/ 374073 h 2842953"/>
                    <a:gd name="connsiteX12" fmla="*/ 2793770 w 3159530"/>
                    <a:gd name="connsiteY12" fmla="*/ 390698 h 2842953"/>
                    <a:gd name="connsiteX13" fmla="*/ 2768832 w 3159530"/>
                    <a:gd name="connsiteY13" fmla="*/ 457200 h 2842953"/>
                    <a:gd name="connsiteX14" fmla="*/ 2727268 w 3159530"/>
                    <a:gd name="connsiteY14" fmla="*/ 556953 h 2842953"/>
                    <a:gd name="connsiteX15" fmla="*/ 2702330 w 3159530"/>
                    <a:gd name="connsiteY15" fmla="*/ 573578 h 2842953"/>
                    <a:gd name="connsiteX16" fmla="*/ 2544388 w 3159530"/>
                    <a:gd name="connsiteY16" fmla="*/ 581891 h 2842953"/>
                    <a:gd name="connsiteX17" fmla="*/ 2494512 w 3159530"/>
                    <a:gd name="connsiteY17" fmla="*/ 598517 h 2842953"/>
                    <a:gd name="connsiteX18" fmla="*/ 2436323 w 3159530"/>
                    <a:gd name="connsiteY18" fmla="*/ 656706 h 2842953"/>
                    <a:gd name="connsiteX19" fmla="*/ 2419697 w 3159530"/>
                    <a:gd name="connsiteY19" fmla="*/ 673331 h 2842953"/>
                    <a:gd name="connsiteX20" fmla="*/ 2378134 w 3159530"/>
                    <a:gd name="connsiteY20" fmla="*/ 731520 h 2842953"/>
                    <a:gd name="connsiteX21" fmla="*/ 2344883 w 3159530"/>
                    <a:gd name="connsiteY21" fmla="*/ 773084 h 2842953"/>
                    <a:gd name="connsiteX22" fmla="*/ 2336570 w 3159530"/>
                    <a:gd name="connsiteY22" fmla="*/ 798022 h 2842953"/>
                    <a:gd name="connsiteX23" fmla="*/ 2311632 w 3159530"/>
                    <a:gd name="connsiteY23" fmla="*/ 822960 h 2842953"/>
                    <a:gd name="connsiteX24" fmla="*/ 2295006 w 3159530"/>
                    <a:gd name="connsiteY24" fmla="*/ 847898 h 2842953"/>
                    <a:gd name="connsiteX25" fmla="*/ 2278381 w 3159530"/>
                    <a:gd name="connsiteY25" fmla="*/ 864524 h 2842953"/>
                    <a:gd name="connsiteX26" fmla="*/ 2261756 w 3159530"/>
                    <a:gd name="connsiteY26" fmla="*/ 889462 h 2842953"/>
                    <a:gd name="connsiteX27" fmla="*/ 2236817 w 3159530"/>
                    <a:gd name="connsiteY27" fmla="*/ 897775 h 2842953"/>
                    <a:gd name="connsiteX28" fmla="*/ 2170316 w 3159530"/>
                    <a:gd name="connsiteY28" fmla="*/ 914400 h 2842953"/>
                    <a:gd name="connsiteX29" fmla="*/ 2103814 w 3159530"/>
                    <a:gd name="connsiteY29" fmla="*/ 931026 h 2842953"/>
                    <a:gd name="connsiteX30" fmla="*/ 2053937 w 3159530"/>
                    <a:gd name="connsiteY30" fmla="*/ 989215 h 2842953"/>
                    <a:gd name="connsiteX31" fmla="*/ 2045625 w 3159530"/>
                    <a:gd name="connsiteY31" fmla="*/ 1014153 h 2842953"/>
                    <a:gd name="connsiteX32" fmla="*/ 2012374 w 3159530"/>
                    <a:gd name="connsiteY32" fmla="*/ 1064029 h 2842953"/>
                    <a:gd name="connsiteX33" fmla="*/ 2004061 w 3159530"/>
                    <a:gd name="connsiteY33" fmla="*/ 1097280 h 2842953"/>
                    <a:gd name="connsiteX34" fmla="*/ 1945872 w 3159530"/>
                    <a:gd name="connsiteY34" fmla="*/ 1163782 h 2842953"/>
                    <a:gd name="connsiteX35" fmla="*/ 1920934 w 3159530"/>
                    <a:gd name="connsiteY35" fmla="*/ 1172095 h 2842953"/>
                    <a:gd name="connsiteX36" fmla="*/ 1829494 w 3159530"/>
                    <a:gd name="connsiteY36" fmla="*/ 1180408 h 2842953"/>
                    <a:gd name="connsiteX37" fmla="*/ 1754679 w 3159530"/>
                    <a:gd name="connsiteY37" fmla="*/ 1238597 h 2842953"/>
                    <a:gd name="connsiteX38" fmla="*/ 1738054 w 3159530"/>
                    <a:gd name="connsiteY38" fmla="*/ 1280160 h 2842953"/>
                    <a:gd name="connsiteX39" fmla="*/ 1729741 w 3159530"/>
                    <a:gd name="connsiteY39" fmla="*/ 1305098 h 2842953"/>
                    <a:gd name="connsiteX40" fmla="*/ 1704803 w 3159530"/>
                    <a:gd name="connsiteY40" fmla="*/ 1354975 h 2842953"/>
                    <a:gd name="connsiteX41" fmla="*/ 1679865 w 3159530"/>
                    <a:gd name="connsiteY41" fmla="*/ 1438102 h 2842953"/>
                    <a:gd name="connsiteX42" fmla="*/ 1663239 w 3159530"/>
                    <a:gd name="connsiteY42" fmla="*/ 1454728 h 2842953"/>
                    <a:gd name="connsiteX43" fmla="*/ 1654926 w 3159530"/>
                    <a:gd name="connsiteY43" fmla="*/ 1479666 h 2842953"/>
                    <a:gd name="connsiteX44" fmla="*/ 1546861 w 3159530"/>
                    <a:gd name="connsiteY44" fmla="*/ 1504604 h 2842953"/>
                    <a:gd name="connsiteX45" fmla="*/ 1488672 w 3159530"/>
                    <a:gd name="connsiteY45" fmla="*/ 1521229 h 2842953"/>
                    <a:gd name="connsiteX46" fmla="*/ 1472046 w 3159530"/>
                    <a:gd name="connsiteY46" fmla="*/ 1537855 h 2842953"/>
                    <a:gd name="connsiteX47" fmla="*/ 1430483 w 3159530"/>
                    <a:gd name="connsiteY47" fmla="*/ 1571106 h 2842953"/>
                    <a:gd name="connsiteX48" fmla="*/ 1405545 w 3159530"/>
                    <a:gd name="connsiteY48" fmla="*/ 1629295 h 2842953"/>
                    <a:gd name="connsiteX49" fmla="*/ 1372294 w 3159530"/>
                    <a:gd name="connsiteY49" fmla="*/ 1687484 h 2842953"/>
                    <a:gd name="connsiteX50" fmla="*/ 1330730 w 3159530"/>
                    <a:gd name="connsiteY50" fmla="*/ 1729048 h 2842953"/>
                    <a:gd name="connsiteX51" fmla="*/ 1222665 w 3159530"/>
                    <a:gd name="connsiteY51" fmla="*/ 1745673 h 2842953"/>
                    <a:gd name="connsiteX52" fmla="*/ 1189414 w 3159530"/>
                    <a:gd name="connsiteY52" fmla="*/ 1787237 h 2842953"/>
                    <a:gd name="connsiteX53" fmla="*/ 1172788 w 3159530"/>
                    <a:gd name="connsiteY53" fmla="*/ 1820488 h 2842953"/>
                    <a:gd name="connsiteX54" fmla="*/ 1122912 w 3159530"/>
                    <a:gd name="connsiteY54" fmla="*/ 1886989 h 2842953"/>
                    <a:gd name="connsiteX55" fmla="*/ 1114599 w 3159530"/>
                    <a:gd name="connsiteY55" fmla="*/ 1911928 h 2842953"/>
                    <a:gd name="connsiteX56" fmla="*/ 1081348 w 3159530"/>
                    <a:gd name="connsiteY56" fmla="*/ 1961804 h 2842953"/>
                    <a:gd name="connsiteX57" fmla="*/ 1073036 w 3159530"/>
                    <a:gd name="connsiteY57" fmla="*/ 1986742 h 2842953"/>
                    <a:gd name="connsiteX58" fmla="*/ 956657 w 3159530"/>
                    <a:gd name="connsiteY58" fmla="*/ 2011680 h 2842953"/>
                    <a:gd name="connsiteX59" fmla="*/ 940032 w 3159530"/>
                    <a:gd name="connsiteY59" fmla="*/ 2061557 h 2842953"/>
                    <a:gd name="connsiteX60" fmla="*/ 931719 w 3159530"/>
                    <a:gd name="connsiteY60" fmla="*/ 2103120 h 2842953"/>
                    <a:gd name="connsiteX61" fmla="*/ 906781 w 3159530"/>
                    <a:gd name="connsiteY61" fmla="*/ 2144684 h 2842953"/>
                    <a:gd name="connsiteX62" fmla="*/ 881843 w 3159530"/>
                    <a:gd name="connsiteY62" fmla="*/ 2152997 h 2842953"/>
                    <a:gd name="connsiteX63" fmla="*/ 807028 w 3159530"/>
                    <a:gd name="connsiteY63" fmla="*/ 2161309 h 2842953"/>
                    <a:gd name="connsiteX64" fmla="*/ 757152 w 3159530"/>
                    <a:gd name="connsiteY64" fmla="*/ 2219498 h 2842953"/>
                    <a:gd name="connsiteX65" fmla="*/ 732214 w 3159530"/>
                    <a:gd name="connsiteY65" fmla="*/ 2269375 h 2842953"/>
                    <a:gd name="connsiteX66" fmla="*/ 698963 w 3159530"/>
                    <a:gd name="connsiteY66" fmla="*/ 2302626 h 2842953"/>
                    <a:gd name="connsiteX67" fmla="*/ 682337 w 3159530"/>
                    <a:gd name="connsiteY67" fmla="*/ 2319251 h 2842953"/>
                    <a:gd name="connsiteX68" fmla="*/ 582585 w 3159530"/>
                    <a:gd name="connsiteY68" fmla="*/ 2327564 h 2842953"/>
                    <a:gd name="connsiteX69" fmla="*/ 565959 w 3159530"/>
                    <a:gd name="connsiteY69" fmla="*/ 2352502 h 2842953"/>
                    <a:gd name="connsiteX70" fmla="*/ 524396 w 3159530"/>
                    <a:gd name="connsiteY70" fmla="*/ 2443942 h 2842953"/>
                    <a:gd name="connsiteX71" fmla="*/ 491145 w 3159530"/>
                    <a:gd name="connsiteY71" fmla="*/ 2493818 h 2842953"/>
                    <a:gd name="connsiteX72" fmla="*/ 474519 w 3159530"/>
                    <a:gd name="connsiteY72" fmla="*/ 2518757 h 2842953"/>
                    <a:gd name="connsiteX73" fmla="*/ 449581 w 3159530"/>
                    <a:gd name="connsiteY73" fmla="*/ 2535382 h 2842953"/>
                    <a:gd name="connsiteX74" fmla="*/ 341516 w 3159530"/>
                    <a:gd name="connsiteY74" fmla="*/ 2527069 h 2842953"/>
                    <a:gd name="connsiteX75" fmla="*/ 283326 w 3159530"/>
                    <a:gd name="connsiteY75" fmla="*/ 2518757 h 2842953"/>
                    <a:gd name="connsiteX76" fmla="*/ 250076 w 3159530"/>
                    <a:gd name="connsiteY76" fmla="*/ 2568633 h 2842953"/>
                    <a:gd name="connsiteX77" fmla="*/ 200199 w 3159530"/>
                    <a:gd name="connsiteY77" fmla="*/ 2601884 h 2842953"/>
                    <a:gd name="connsiteX78" fmla="*/ 150323 w 3159530"/>
                    <a:gd name="connsiteY78" fmla="*/ 2626822 h 2842953"/>
                    <a:gd name="connsiteX79" fmla="*/ 100446 w 3159530"/>
                    <a:gd name="connsiteY79" fmla="*/ 2685011 h 2842953"/>
                    <a:gd name="connsiteX80" fmla="*/ 75508 w 3159530"/>
                    <a:gd name="connsiteY80" fmla="*/ 2693324 h 2842953"/>
                    <a:gd name="connsiteX81" fmla="*/ 42257 w 3159530"/>
                    <a:gd name="connsiteY81" fmla="*/ 2734888 h 2842953"/>
                    <a:gd name="connsiteX82" fmla="*/ 17319 w 3159530"/>
                    <a:gd name="connsiteY82" fmla="*/ 2751513 h 2842953"/>
                    <a:gd name="connsiteX83" fmla="*/ 694 w 3159530"/>
                    <a:gd name="connsiteY83" fmla="*/ 2726575 h 2842953"/>
                    <a:gd name="connsiteX84" fmla="*/ 9006 w 3159530"/>
                    <a:gd name="connsiteY84" fmla="*/ 2643448 h 2842953"/>
                    <a:gd name="connsiteX85" fmla="*/ 17319 w 3159530"/>
                    <a:gd name="connsiteY85" fmla="*/ 2668386 h 2842953"/>
                    <a:gd name="connsiteX86" fmla="*/ 9006 w 3159530"/>
                    <a:gd name="connsiteY86" fmla="*/ 2759826 h 2842953"/>
                    <a:gd name="connsiteX87" fmla="*/ 694 w 3159530"/>
                    <a:gd name="connsiteY87" fmla="*/ 2784764 h 2842953"/>
                    <a:gd name="connsiteX88" fmla="*/ 33945 w 3159530"/>
                    <a:gd name="connsiteY88" fmla="*/ 2826328 h 2842953"/>
                    <a:gd name="connsiteX89" fmla="*/ 67196 w 3159530"/>
                    <a:gd name="connsiteY89" fmla="*/ 2834640 h 2842953"/>
                    <a:gd name="connsiteX90" fmla="*/ 83821 w 3159530"/>
                    <a:gd name="connsiteY90" fmla="*/ 2842953 h 284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3159530" h="2842953">
                      <a:moveTo>
                        <a:pt x="3159530" y="0"/>
                      </a:moveTo>
                      <a:cubicBezTo>
                        <a:pt x="3148446" y="13855"/>
                        <a:pt x="3135683" y="26518"/>
                        <a:pt x="3126279" y="41564"/>
                      </a:cubicBezTo>
                      <a:cubicBezTo>
                        <a:pt x="3090306" y="99120"/>
                        <a:pt x="3146684" y="37782"/>
                        <a:pt x="3101341" y="83128"/>
                      </a:cubicBezTo>
                      <a:cubicBezTo>
                        <a:pt x="3082238" y="140439"/>
                        <a:pt x="3097108" y="120613"/>
                        <a:pt x="3068090" y="149629"/>
                      </a:cubicBezTo>
                      <a:cubicBezTo>
                        <a:pt x="3060044" y="173766"/>
                        <a:pt x="3060731" y="178997"/>
                        <a:pt x="3043152" y="199506"/>
                      </a:cubicBezTo>
                      <a:cubicBezTo>
                        <a:pt x="3032951" y="211407"/>
                        <a:pt x="3024771" y="227800"/>
                        <a:pt x="3009901" y="232757"/>
                      </a:cubicBezTo>
                      <a:cubicBezTo>
                        <a:pt x="2938832" y="256446"/>
                        <a:pt x="2977414" y="247208"/>
                        <a:pt x="2893523" y="257695"/>
                      </a:cubicBezTo>
                      <a:cubicBezTo>
                        <a:pt x="2887981" y="263237"/>
                        <a:pt x="2883017" y="269424"/>
                        <a:pt x="2876897" y="274320"/>
                      </a:cubicBezTo>
                      <a:cubicBezTo>
                        <a:pt x="2869096" y="280561"/>
                        <a:pt x="2859023" y="283881"/>
                        <a:pt x="2851959" y="290946"/>
                      </a:cubicBezTo>
                      <a:cubicBezTo>
                        <a:pt x="2844895" y="298010"/>
                        <a:pt x="2840291" y="307210"/>
                        <a:pt x="2835334" y="315884"/>
                      </a:cubicBezTo>
                      <a:cubicBezTo>
                        <a:pt x="2829186" y="326643"/>
                        <a:pt x="2823589" y="337745"/>
                        <a:pt x="2818708" y="349135"/>
                      </a:cubicBezTo>
                      <a:cubicBezTo>
                        <a:pt x="2815256" y="357189"/>
                        <a:pt x="2814904" y="366559"/>
                        <a:pt x="2810396" y="374073"/>
                      </a:cubicBezTo>
                      <a:cubicBezTo>
                        <a:pt x="2806364" y="380793"/>
                        <a:pt x="2799312" y="385156"/>
                        <a:pt x="2793770" y="390698"/>
                      </a:cubicBezTo>
                      <a:cubicBezTo>
                        <a:pt x="2772432" y="476048"/>
                        <a:pt x="2801434" y="370261"/>
                        <a:pt x="2768832" y="457200"/>
                      </a:cubicBezTo>
                      <a:cubicBezTo>
                        <a:pt x="2756748" y="489423"/>
                        <a:pt x="2760768" y="534620"/>
                        <a:pt x="2727268" y="556953"/>
                      </a:cubicBezTo>
                      <a:cubicBezTo>
                        <a:pt x="2718955" y="562495"/>
                        <a:pt x="2712229" y="572228"/>
                        <a:pt x="2702330" y="573578"/>
                      </a:cubicBezTo>
                      <a:cubicBezTo>
                        <a:pt x="2650093" y="580701"/>
                        <a:pt x="2597035" y="579120"/>
                        <a:pt x="2544388" y="581891"/>
                      </a:cubicBezTo>
                      <a:cubicBezTo>
                        <a:pt x="2527763" y="587433"/>
                        <a:pt x="2506904" y="586125"/>
                        <a:pt x="2494512" y="598517"/>
                      </a:cubicBezTo>
                      <a:lnTo>
                        <a:pt x="2436323" y="656706"/>
                      </a:lnTo>
                      <a:cubicBezTo>
                        <a:pt x="2430781" y="662248"/>
                        <a:pt x="2424044" y="666810"/>
                        <a:pt x="2419697" y="673331"/>
                      </a:cubicBezTo>
                      <a:cubicBezTo>
                        <a:pt x="2380530" y="732083"/>
                        <a:pt x="2429670" y="659370"/>
                        <a:pt x="2378134" y="731520"/>
                      </a:cubicBezTo>
                      <a:cubicBezTo>
                        <a:pt x="2351919" y="768221"/>
                        <a:pt x="2372684" y="745281"/>
                        <a:pt x="2344883" y="773084"/>
                      </a:cubicBezTo>
                      <a:cubicBezTo>
                        <a:pt x="2342112" y="781397"/>
                        <a:pt x="2341431" y="790731"/>
                        <a:pt x="2336570" y="798022"/>
                      </a:cubicBezTo>
                      <a:cubicBezTo>
                        <a:pt x="2330049" y="807803"/>
                        <a:pt x="2319158" y="813929"/>
                        <a:pt x="2311632" y="822960"/>
                      </a:cubicBezTo>
                      <a:cubicBezTo>
                        <a:pt x="2305236" y="830635"/>
                        <a:pt x="2301247" y="840097"/>
                        <a:pt x="2295006" y="847898"/>
                      </a:cubicBezTo>
                      <a:cubicBezTo>
                        <a:pt x="2290110" y="854018"/>
                        <a:pt x="2283277" y="858404"/>
                        <a:pt x="2278381" y="864524"/>
                      </a:cubicBezTo>
                      <a:cubicBezTo>
                        <a:pt x="2272140" y="872325"/>
                        <a:pt x="2269557" y="883221"/>
                        <a:pt x="2261756" y="889462"/>
                      </a:cubicBezTo>
                      <a:cubicBezTo>
                        <a:pt x="2254913" y="894936"/>
                        <a:pt x="2245271" y="895469"/>
                        <a:pt x="2236817" y="897775"/>
                      </a:cubicBezTo>
                      <a:cubicBezTo>
                        <a:pt x="2214773" y="903787"/>
                        <a:pt x="2192721" y="909919"/>
                        <a:pt x="2170316" y="914400"/>
                      </a:cubicBezTo>
                      <a:cubicBezTo>
                        <a:pt x="2120160" y="924431"/>
                        <a:pt x="2142156" y="918245"/>
                        <a:pt x="2103814" y="931026"/>
                      </a:cubicBezTo>
                      <a:cubicBezTo>
                        <a:pt x="2063499" y="971341"/>
                        <a:pt x="2079258" y="951235"/>
                        <a:pt x="2053937" y="989215"/>
                      </a:cubicBezTo>
                      <a:cubicBezTo>
                        <a:pt x="2051166" y="997528"/>
                        <a:pt x="2049880" y="1006493"/>
                        <a:pt x="2045625" y="1014153"/>
                      </a:cubicBezTo>
                      <a:cubicBezTo>
                        <a:pt x="2035921" y="1031620"/>
                        <a:pt x="2012374" y="1064029"/>
                        <a:pt x="2012374" y="1064029"/>
                      </a:cubicBezTo>
                      <a:cubicBezTo>
                        <a:pt x="2009603" y="1075113"/>
                        <a:pt x="2009170" y="1087061"/>
                        <a:pt x="2004061" y="1097280"/>
                      </a:cubicBezTo>
                      <a:cubicBezTo>
                        <a:pt x="1987435" y="1130533"/>
                        <a:pt x="1976353" y="1148542"/>
                        <a:pt x="1945872" y="1163782"/>
                      </a:cubicBezTo>
                      <a:cubicBezTo>
                        <a:pt x="1938035" y="1167701"/>
                        <a:pt x="1929608" y="1170856"/>
                        <a:pt x="1920934" y="1172095"/>
                      </a:cubicBezTo>
                      <a:cubicBezTo>
                        <a:pt x="1890636" y="1176423"/>
                        <a:pt x="1859974" y="1177637"/>
                        <a:pt x="1829494" y="1180408"/>
                      </a:cubicBezTo>
                      <a:cubicBezTo>
                        <a:pt x="1769835" y="1220179"/>
                        <a:pt x="1793746" y="1199529"/>
                        <a:pt x="1754679" y="1238597"/>
                      </a:cubicBezTo>
                      <a:cubicBezTo>
                        <a:pt x="1749137" y="1252451"/>
                        <a:pt x="1743293" y="1266189"/>
                        <a:pt x="1738054" y="1280160"/>
                      </a:cubicBezTo>
                      <a:cubicBezTo>
                        <a:pt x="1734977" y="1288364"/>
                        <a:pt x="1733660" y="1297261"/>
                        <a:pt x="1729741" y="1305098"/>
                      </a:cubicBezTo>
                      <a:cubicBezTo>
                        <a:pt x="1705455" y="1353672"/>
                        <a:pt x="1718732" y="1306225"/>
                        <a:pt x="1704803" y="1354975"/>
                      </a:cubicBezTo>
                      <a:cubicBezTo>
                        <a:pt x="1700282" y="1370796"/>
                        <a:pt x="1687766" y="1430201"/>
                        <a:pt x="1679865" y="1438102"/>
                      </a:cubicBezTo>
                      <a:lnTo>
                        <a:pt x="1663239" y="1454728"/>
                      </a:lnTo>
                      <a:cubicBezTo>
                        <a:pt x="1660468" y="1463041"/>
                        <a:pt x="1662056" y="1474573"/>
                        <a:pt x="1654926" y="1479666"/>
                      </a:cubicBezTo>
                      <a:cubicBezTo>
                        <a:pt x="1630502" y="1497112"/>
                        <a:pt x="1573160" y="1499822"/>
                        <a:pt x="1546861" y="1504604"/>
                      </a:cubicBezTo>
                      <a:cubicBezTo>
                        <a:pt x="1523902" y="1508778"/>
                        <a:pt x="1510036" y="1514108"/>
                        <a:pt x="1488672" y="1521229"/>
                      </a:cubicBezTo>
                      <a:cubicBezTo>
                        <a:pt x="1483130" y="1526771"/>
                        <a:pt x="1478166" y="1532959"/>
                        <a:pt x="1472046" y="1537855"/>
                      </a:cubicBezTo>
                      <a:cubicBezTo>
                        <a:pt x="1456161" y="1550563"/>
                        <a:pt x="1441954" y="1553899"/>
                        <a:pt x="1430483" y="1571106"/>
                      </a:cubicBezTo>
                      <a:cubicBezTo>
                        <a:pt x="1408421" y="1604199"/>
                        <a:pt x="1418848" y="1598254"/>
                        <a:pt x="1405545" y="1629295"/>
                      </a:cubicBezTo>
                      <a:cubicBezTo>
                        <a:pt x="1399103" y="1644326"/>
                        <a:pt x="1383980" y="1674129"/>
                        <a:pt x="1372294" y="1687484"/>
                      </a:cubicBezTo>
                      <a:cubicBezTo>
                        <a:pt x="1359392" y="1702230"/>
                        <a:pt x="1349318" y="1722852"/>
                        <a:pt x="1330730" y="1729048"/>
                      </a:cubicBezTo>
                      <a:cubicBezTo>
                        <a:pt x="1279374" y="1746165"/>
                        <a:pt x="1314511" y="1736488"/>
                        <a:pt x="1222665" y="1745673"/>
                      </a:cubicBezTo>
                      <a:cubicBezTo>
                        <a:pt x="1204456" y="1763881"/>
                        <a:pt x="1203398" y="1762764"/>
                        <a:pt x="1189414" y="1787237"/>
                      </a:cubicBezTo>
                      <a:cubicBezTo>
                        <a:pt x="1183266" y="1797996"/>
                        <a:pt x="1179662" y="1810177"/>
                        <a:pt x="1172788" y="1820488"/>
                      </a:cubicBezTo>
                      <a:cubicBezTo>
                        <a:pt x="1157418" y="1843543"/>
                        <a:pt x="1122912" y="1886989"/>
                        <a:pt x="1122912" y="1886989"/>
                      </a:cubicBezTo>
                      <a:cubicBezTo>
                        <a:pt x="1120141" y="1895302"/>
                        <a:pt x="1118855" y="1904268"/>
                        <a:pt x="1114599" y="1911928"/>
                      </a:cubicBezTo>
                      <a:cubicBezTo>
                        <a:pt x="1104895" y="1929395"/>
                        <a:pt x="1081348" y="1961804"/>
                        <a:pt x="1081348" y="1961804"/>
                      </a:cubicBezTo>
                      <a:cubicBezTo>
                        <a:pt x="1078577" y="1970117"/>
                        <a:pt x="1077544" y="1979228"/>
                        <a:pt x="1073036" y="1986742"/>
                      </a:cubicBezTo>
                      <a:cubicBezTo>
                        <a:pt x="1049751" y="2025550"/>
                        <a:pt x="992125" y="2008725"/>
                        <a:pt x="956657" y="2011680"/>
                      </a:cubicBezTo>
                      <a:cubicBezTo>
                        <a:pt x="951115" y="2028306"/>
                        <a:pt x="943469" y="2044372"/>
                        <a:pt x="940032" y="2061557"/>
                      </a:cubicBezTo>
                      <a:cubicBezTo>
                        <a:pt x="937261" y="2075411"/>
                        <a:pt x="935146" y="2089413"/>
                        <a:pt x="931719" y="2103120"/>
                      </a:cubicBezTo>
                      <a:cubicBezTo>
                        <a:pt x="927104" y="2121581"/>
                        <a:pt x="924078" y="2134306"/>
                        <a:pt x="906781" y="2144684"/>
                      </a:cubicBezTo>
                      <a:cubicBezTo>
                        <a:pt x="899267" y="2149192"/>
                        <a:pt x="890486" y="2151557"/>
                        <a:pt x="881843" y="2152997"/>
                      </a:cubicBezTo>
                      <a:cubicBezTo>
                        <a:pt x="857093" y="2157122"/>
                        <a:pt x="831966" y="2158538"/>
                        <a:pt x="807028" y="2161309"/>
                      </a:cubicBezTo>
                      <a:cubicBezTo>
                        <a:pt x="786575" y="2181762"/>
                        <a:pt x="769812" y="2194177"/>
                        <a:pt x="757152" y="2219498"/>
                      </a:cubicBezTo>
                      <a:cubicBezTo>
                        <a:pt x="739452" y="2254898"/>
                        <a:pt x="760800" y="2236025"/>
                        <a:pt x="732214" y="2269375"/>
                      </a:cubicBezTo>
                      <a:cubicBezTo>
                        <a:pt x="722013" y="2281276"/>
                        <a:pt x="710047" y="2291542"/>
                        <a:pt x="698963" y="2302626"/>
                      </a:cubicBezTo>
                      <a:cubicBezTo>
                        <a:pt x="693421" y="2308168"/>
                        <a:pt x="690147" y="2318600"/>
                        <a:pt x="682337" y="2319251"/>
                      </a:cubicBezTo>
                      <a:lnTo>
                        <a:pt x="582585" y="2327564"/>
                      </a:lnTo>
                      <a:cubicBezTo>
                        <a:pt x="577043" y="2335877"/>
                        <a:pt x="570427" y="2343566"/>
                        <a:pt x="565959" y="2352502"/>
                      </a:cubicBezTo>
                      <a:cubicBezTo>
                        <a:pt x="530649" y="2423119"/>
                        <a:pt x="615755" y="2306905"/>
                        <a:pt x="524396" y="2443942"/>
                      </a:cubicBezTo>
                      <a:lnTo>
                        <a:pt x="491145" y="2493818"/>
                      </a:lnTo>
                      <a:cubicBezTo>
                        <a:pt x="485603" y="2502131"/>
                        <a:pt x="482832" y="2513215"/>
                        <a:pt x="474519" y="2518757"/>
                      </a:cubicBezTo>
                      <a:lnTo>
                        <a:pt x="449581" y="2535382"/>
                      </a:lnTo>
                      <a:cubicBezTo>
                        <a:pt x="413559" y="2532611"/>
                        <a:pt x="376943" y="2534154"/>
                        <a:pt x="341516" y="2527069"/>
                      </a:cubicBezTo>
                      <a:cubicBezTo>
                        <a:pt x="261669" y="2511100"/>
                        <a:pt x="428537" y="2489714"/>
                        <a:pt x="283326" y="2518757"/>
                      </a:cubicBezTo>
                      <a:cubicBezTo>
                        <a:pt x="272243" y="2535382"/>
                        <a:pt x="264205" y="2554505"/>
                        <a:pt x="250076" y="2568633"/>
                      </a:cubicBezTo>
                      <a:cubicBezTo>
                        <a:pt x="220444" y="2598264"/>
                        <a:pt x="247170" y="2575043"/>
                        <a:pt x="200199" y="2601884"/>
                      </a:cubicBezTo>
                      <a:cubicBezTo>
                        <a:pt x="155080" y="2627666"/>
                        <a:pt x="196044" y="2611581"/>
                        <a:pt x="150323" y="2626822"/>
                      </a:cubicBezTo>
                      <a:cubicBezTo>
                        <a:pt x="139686" y="2642777"/>
                        <a:pt x="117723" y="2679252"/>
                        <a:pt x="100446" y="2685011"/>
                      </a:cubicBezTo>
                      <a:lnTo>
                        <a:pt x="75508" y="2693324"/>
                      </a:lnTo>
                      <a:cubicBezTo>
                        <a:pt x="63163" y="2711841"/>
                        <a:pt x="59179" y="2721351"/>
                        <a:pt x="42257" y="2734888"/>
                      </a:cubicBezTo>
                      <a:cubicBezTo>
                        <a:pt x="34456" y="2741129"/>
                        <a:pt x="25632" y="2745971"/>
                        <a:pt x="17319" y="2751513"/>
                      </a:cubicBezTo>
                      <a:cubicBezTo>
                        <a:pt x="11777" y="2743200"/>
                        <a:pt x="1460" y="2736536"/>
                        <a:pt x="694" y="2726575"/>
                      </a:cubicBezTo>
                      <a:cubicBezTo>
                        <a:pt x="-1442" y="2698810"/>
                        <a:pt x="1356" y="2670224"/>
                        <a:pt x="9006" y="2643448"/>
                      </a:cubicBezTo>
                      <a:cubicBezTo>
                        <a:pt x="11413" y="2635023"/>
                        <a:pt x="14548" y="2660073"/>
                        <a:pt x="17319" y="2668386"/>
                      </a:cubicBezTo>
                      <a:cubicBezTo>
                        <a:pt x="14548" y="2698866"/>
                        <a:pt x="13334" y="2729528"/>
                        <a:pt x="9006" y="2759826"/>
                      </a:cubicBezTo>
                      <a:cubicBezTo>
                        <a:pt x="7767" y="2768500"/>
                        <a:pt x="694" y="2776002"/>
                        <a:pt x="694" y="2784764"/>
                      </a:cubicBezTo>
                      <a:cubicBezTo>
                        <a:pt x="694" y="2807534"/>
                        <a:pt x="14795" y="2818121"/>
                        <a:pt x="33945" y="2826328"/>
                      </a:cubicBezTo>
                      <a:cubicBezTo>
                        <a:pt x="44446" y="2830828"/>
                        <a:pt x="56358" y="2831027"/>
                        <a:pt x="67196" y="2834640"/>
                      </a:cubicBezTo>
                      <a:cubicBezTo>
                        <a:pt x="73074" y="2836599"/>
                        <a:pt x="78279" y="2840182"/>
                        <a:pt x="83821" y="2842953"/>
                      </a:cubicBezTo>
                    </a:path>
                  </a:pathLst>
                </a:cu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27" name="Tekstiruutu 26"/>
                <p:cNvSpPr txBox="1"/>
                <p:nvPr/>
              </p:nvSpPr>
              <p:spPr>
                <a:xfrm>
                  <a:off x="1375419" y="349427"/>
                  <a:ext cx="38238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dirty="0" smtClean="0"/>
                    <a:t>ILMA kohoaa </a:t>
                  </a:r>
                  <a:r>
                    <a:rPr lang="fi-FI" u="sng" dirty="0" smtClean="0"/>
                    <a:t>voimakkaasti</a:t>
                  </a:r>
                  <a:endParaRPr lang="fi-FI" u="sng" dirty="0"/>
                </a:p>
              </p:txBody>
            </p:sp>
            <p:sp>
              <p:nvSpPr>
                <p:cNvPr id="38" name="Tekstiruutu 37"/>
                <p:cNvSpPr txBox="1"/>
                <p:nvPr/>
              </p:nvSpPr>
              <p:spPr>
                <a:xfrm>
                  <a:off x="6376436" y="2413974"/>
                  <a:ext cx="38238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dirty="0" smtClean="0"/>
                    <a:t>ILMA kohoaa </a:t>
                  </a:r>
                  <a:r>
                    <a:rPr lang="fi-FI" u="sng" dirty="0" smtClean="0"/>
                    <a:t>vain heikosti</a:t>
                  </a:r>
                </a:p>
              </p:txBody>
            </p:sp>
            <p:sp>
              <p:nvSpPr>
                <p:cNvPr id="3" name="Alanuoli 2"/>
                <p:cNvSpPr/>
                <p:nvPr/>
              </p:nvSpPr>
              <p:spPr>
                <a:xfrm rot="10800000">
                  <a:off x="2093581" y="667512"/>
                  <a:ext cx="1224465" cy="2142190"/>
                </a:xfrm>
                <a:prstGeom prst="down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24" name="Alanuoli 23"/>
                <p:cNvSpPr/>
                <p:nvPr/>
              </p:nvSpPr>
              <p:spPr>
                <a:xfrm rot="10800000">
                  <a:off x="7515901" y="2923427"/>
                  <a:ext cx="148434" cy="731520"/>
                </a:xfrm>
                <a:prstGeom prst="down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004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uolivapaa piirto 32"/>
          <p:cNvSpPr/>
          <p:nvPr/>
        </p:nvSpPr>
        <p:spPr>
          <a:xfrm>
            <a:off x="523702" y="381554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Puolivapaa piirto 33"/>
          <p:cNvSpPr/>
          <p:nvPr/>
        </p:nvSpPr>
        <p:spPr>
          <a:xfrm>
            <a:off x="4854414" y="4397433"/>
            <a:ext cx="25157" cy="66502"/>
          </a:xfrm>
          <a:custGeom>
            <a:avLst/>
            <a:gdLst>
              <a:gd name="connsiteX0" fmla="*/ 25157 w 25157"/>
              <a:gd name="connsiteY0" fmla="*/ 0 h 66502"/>
              <a:gd name="connsiteX1" fmla="*/ 219 w 25157"/>
              <a:gd name="connsiteY1" fmla="*/ 66502 h 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157" h="66502">
                <a:moveTo>
                  <a:pt x="25157" y="0"/>
                </a:moveTo>
                <a:cubicBezTo>
                  <a:pt x="-4058" y="48691"/>
                  <a:pt x="219" y="25406"/>
                  <a:pt x="219" y="665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42" name="Ryhmä 41"/>
          <p:cNvGrpSpPr/>
          <p:nvPr/>
        </p:nvGrpSpPr>
        <p:grpSpPr>
          <a:xfrm>
            <a:off x="756457" y="656705"/>
            <a:ext cx="10911392" cy="5352149"/>
            <a:chOff x="448887" y="548640"/>
            <a:chExt cx="10911392" cy="5352149"/>
          </a:xfrm>
        </p:grpSpPr>
        <p:sp>
          <p:nvSpPr>
            <p:cNvPr id="32" name="Puolivapaa piirto 31"/>
            <p:cNvSpPr/>
            <p:nvPr/>
          </p:nvSpPr>
          <p:spPr>
            <a:xfrm>
              <a:off x="505934" y="4226831"/>
              <a:ext cx="357447" cy="51795"/>
            </a:xfrm>
            <a:custGeom>
              <a:avLst/>
              <a:gdLst>
                <a:gd name="connsiteX0" fmla="*/ 0 w 357447"/>
                <a:gd name="connsiteY0" fmla="*/ 18544 h 51795"/>
                <a:gd name="connsiteX1" fmla="*/ 66502 w 357447"/>
                <a:gd name="connsiteY1" fmla="*/ 35170 h 51795"/>
                <a:gd name="connsiteX2" fmla="*/ 91440 w 357447"/>
                <a:gd name="connsiteY2" fmla="*/ 51795 h 51795"/>
                <a:gd name="connsiteX3" fmla="*/ 174567 w 357447"/>
                <a:gd name="connsiteY3" fmla="*/ 43482 h 51795"/>
                <a:gd name="connsiteX4" fmla="*/ 232757 w 357447"/>
                <a:gd name="connsiteY4" fmla="*/ 26857 h 51795"/>
                <a:gd name="connsiteX5" fmla="*/ 257695 w 357447"/>
                <a:gd name="connsiteY5" fmla="*/ 10231 h 51795"/>
                <a:gd name="connsiteX6" fmla="*/ 357447 w 357447"/>
                <a:gd name="connsiteY6" fmla="*/ 1919 h 5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447" h="51795">
                  <a:moveTo>
                    <a:pt x="0" y="18544"/>
                  </a:moveTo>
                  <a:cubicBezTo>
                    <a:pt x="15811" y="21706"/>
                    <a:pt x="49460" y="26649"/>
                    <a:pt x="66502" y="35170"/>
                  </a:cubicBezTo>
                  <a:cubicBezTo>
                    <a:pt x="75438" y="39638"/>
                    <a:pt x="83127" y="46253"/>
                    <a:pt x="91440" y="51795"/>
                  </a:cubicBezTo>
                  <a:cubicBezTo>
                    <a:pt x="119149" y="49024"/>
                    <a:pt x="147000" y="47420"/>
                    <a:pt x="174567" y="43482"/>
                  </a:cubicBezTo>
                  <a:cubicBezTo>
                    <a:pt x="192838" y="40872"/>
                    <a:pt x="214989" y="32780"/>
                    <a:pt x="232757" y="26857"/>
                  </a:cubicBezTo>
                  <a:cubicBezTo>
                    <a:pt x="241070" y="21315"/>
                    <a:pt x="248759" y="14699"/>
                    <a:pt x="257695" y="10231"/>
                  </a:cubicBezTo>
                  <a:cubicBezTo>
                    <a:pt x="290090" y="-5967"/>
                    <a:pt x="319981" y="1919"/>
                    <a:pt x="357447" y="191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41" name="Ryhmä 40"/>
            <p:cNvGrpSpPr/>
            <p:nvPr/>
          </p:nvGrpSpPr>
          <p:grpSpPr>
            <a:xfrm>
              <a:off x="448887" y="548640"/>
              <a:ext cx="10911392" cy="5352149"/>
              <a:chOff x="244288" y="41564"/>
              <a:chExt cx="10911392" cy="5352149"/>
            </a:xfrm>
          </p:grpSpPr>
          <p:sp>
            <p:nvSpPr>
              <p:cNvPr id="22" name="Puolivapaa piirto 21"/>
              <p:cNvSpPr/>
              <p:nvPr/>
            </p:nvSpPr>
            <p:spPr>
              <a:xfrm>
                <a:off x="3532909" y="1030778"/>
                <a:ext cx="120934" cy="282633"/>
              </a:xfrm>
              <a:custGeom>
                <a:avLst/>
                <a:gdLst>
                  <a:gd name="connsiteX0" fmla="*/ 0 w 120934"/>
                  <a:gd name="connsiteY0" fmla="*/ 282633 h 282633"/>
                  <a:gd name="connsiteX1" fmla="*/ 16626 w 120934"/>
                  <a:gd name="connsiteY1" fmla="*/ 199506 h 282633"/>
                  <a:gd name="connsiteX2" fmla="*/ 33251 w 120934"/>
                  <a:gd name="connsiteY2" fmla="*/ 149629 h 282633"/>
                  <a:gd name="connsiteX3" fmla="*/ 58189 w 120934"/>
                  <a:gd name="connsiteY3" fmla="*/ 157942 h 282633"/>
                  <a:gd name="connsiteX4" fmla="*/ 24938 w 120934"/>
                  <a:gd name="connsiteY4" fmla="*/ 199506 h 282633"/>
                  <a:gd name="connsiteX5" fmla="*/ 16626 w 120934"/>
                  <a:gd name="connsiteY5" fmla="*/ 66502 h 282633"/>
                  <a:gd name="connsiteX6" fmla="*/ 66502 w 120934"/>
                  <a:gd name="connsiteY6" fmla="*/ 41564 h 282633"/>
                  <a:gd name="connsiteX7" fmla="*/ 116378 w 120934"/>
                  <a:gd name="connsiteY7" fmla="*/ 49877 h 282633"/>
                  <a:gd name="connsiteX8" fmla="*/ 108066 w 120934"/>
                  <a:gd name="connsiteY8" fmla="*/ 149629 h 282633"/>
                  <a:gd name="connsiteX9" fmla="*/ 108066 w 120934"/>
                  <a:gd name="connsiteY9" fmla="*/ 0 h 28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934" h="282633">
                    <a:moveTo>
                      <a:pt x="0" y="282633"/>
                    </a:moveTo>
                    <a:cubicBezTo>
                      <a:pt x="23051" y="213483"/>
                      <a:pt x="-12026" y="323667"/>
                      <a:pt x="16626" y="199506"/>
                    </a:cubicBezTo>
                    <a:cubicBezTo>
                      <a:pt x="20567" y="182430"/>
                      <a:pt x="33251" y="149629"/>
                      <a:pt x="33251" y="149629"/>
                    </a:cubicBezTo>
                    <a:cubicBezTo>
                      <a:pt x="41564" y="152400"/>
                      <a:pt x="57102" y="149247"/>
                      <a:pt x="58189" y="157942"/>
                    </a:cubicBezTo>
                    <a:cubicBezTo>
                      <a:pt x="70261" y="254515"/>
                      <a:pt x="43843" y="218410"/>
                      <a:pt x="24938" y="199506"/>
                    </a:cubicBezTo>
                    <a:cubicBezTo>
                      <a:pt x="6891" y="145362"/>
                      <a:pt x="-5163" y="131869"/>
                      <a:pt x="16626" y="66502"/>
                    </a:cubicBezTo>
                    <a:cubicBezTo>
                      <a:pt x="20654" y="54417"/>
                      <a:pt x="56820" y="44792"/>
                      <a:pt x="66502" y="41564"/>
                    </a:cubicBezTo>
                    <a:lnTo>
                      <a:pt x="116378" y="49877"/>
                    </a:lnTo>
                    <a:cubicBezTo>
                      <a:pt x="128356" y="81019"/>
                      <a:pt x="113551" y="182541"/>
                      <a:pt x="108066" y="149629"/>
                    </a:cubicBezTo>
                    <a:cubicBezTo>
                      <a:pt x="99867" y="100431"/>
                      <a:pt x="108066" y="49876"/>
                      <a:pt x="108066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grpSp>
            <p:nvGrpSpPr>
              <p:cNvPr id="29" name="Ryhmä 28"/>
              <p:cNvGrpSpPr/>
              <p:nvPr/>
            </p:nvGrpSpPr>
            <p:grpSpPr>
              <a:xfrm>
                <a:off x="244288" y="41564"/>
                <a:ext cx="10911392" cy="5352149"/>
                <a:chOff x="219350" y="92687"/>
                <a:chExt cx="10911392" cy="5352149"/>
              </a:xfrm>
            </p:grpSpPr>
            <p:grpSp>
              <p:nvGrpSpPr>
                <p:cNvPr id="37" name="Ryhmä 36"/>
                <p:cNvGrpSpPr/>
                <p:nvPr/>
              </p:nvGrpSpPr>
              <p:grpSpPr>
                <a:xfrm>
                  <a:off x="219350" y="174567"/>
                  <a:ext cx="10911392" cy="5270269"/>
                  <a:chOff x="219350" y="174567"/>
                  <a:chExt cx="10911392" cy="5270269"/>
                </a:xfrm>
              </p:grpSpPr>
              <p:grpSp>
                <p:nvGrpSpPr>
                  <p:cNvPr id="21" name="Ryhmä 20"/>
                  <p:cNvGrpSpPr/>
                  <p:nvPr/>
                </p:nvGrpSpPr>
                <p:grpSpPr>
                  <a:xfrm>
                    <a:off x="972589" y="174567"/>
                    <a:ext cx="10158153" cy="5270269"/>
                    <a:chOff x="972589" y="174567"/>
                    <a:chExt cx="10158153" cy="5270269"/>
                  </a:xfrm>
                  <a:solidFill>
                    <a:schemeClr val="accent3">
                      <a:lumMod val="75000"/>
                    </a:schemeClr>
                  </a:solidFill>
                </p:grpSpPr>
                <p:grpSp>
                  <p:nvGrpSpPr>
                    <p:cNvPr id="16" name="Ryhmä 15"/>
                    <p:cNvGrpSpPr/>
                    <p:nvPr/>
                  </p:nvGrpSpPr>
                  <p:grpSpPr>
                    <a:xfrm>
                      <a:off x="972589" y="174567"/>
                      <a:ext cx="10158153" cy="5270269"/>
                      <a:chOff x="972589" y="174567"/>
                      <a:chExt cx="10158153" cy="5270269"/>
                    </a:xfrm>
                    <a:grpFill/>
                  </p:grpSpPr>
                  <p:sp>
                    <p:nvSpPr>
                      <p:cNvPr id="4" name="Puolivapaa piirto 3"/>
                      <p:cNvSpPr/>
                      <p:nvPr/>
                    </p:nvSpPr>
                    <p:spPr>
                      <a:xfrm>
                        <a:off x="972589" y="3707476"/>
                        <a:ext cx="10141527" cy="1737360"/>
                      </a:xfrm>
                      <a:custGeom>
                        <a:avLst/>
                        <a:gdLst>
                          <a:gd name="connsiteX0" fmla="*/ 0 w 10141527"/>
                          <a:gd name="connsiteY0" fmla="*/ 74815 h 1737360"/>
                          <a:gd name="connsiteX1" fmla="*/ 249382 w 10141527"/>
                          <a:gd name="connsiteY1" fmla="*/ 58189 h 1737360"/>
                          <a:gd name="connsiteX2" fmla="*/ 673331 w 10141527"/>
                          <a:gd name="connsiteY2" fmla="*/ 41564 h 1737360"/>
                          <a:gd name="connsiteX3" fmla="*/ 931026 w 10141527"/>
                          <a:gd name="connsiteY3" fmla="*/ 16626 h 1737360"/>
                          <a:gd name="connsiteX4" fmla="*/ 980902 w 10141527"/>
                          <a:gd name="connsiteY4" fmla="*/ 8313 h 1737360"/>
                          <a:gd name="connsiteX5" fmla="*/ 1005840 w 10141527"/>
                          <a:gd name="connsiteY5" fmla="*/ 0 h 1737360"/>
                          <a:gd name="connsiteX6" fmla="*/ 1446415 w 10141527"/>
                          <a:gd name="connsiteY6" fmla="*/ 8313 h 1737360"/>
                          <a:gd name="connsiteX7" fmla="*/ 1496291 w 10141527"/>
                          <a:gd name="connsiteY7" fmla="*/ 16626 h 1737360"/>
                          <a:gd name="connsiteX8" fmla="*/ 1629295 w 10141527"/>
                          <a:gd name="connsiteY8" fmla="*/ 33251 h 1737360"/>
                          <a:gd name="connsiteX9" fmla="*/ 1679171 w 10141527"/>
                          <a:gd name="connsiteY9" fmla="*/ 49877 h 1737360"/>
                          <a:gd name="connsiteX10" fmla="*/ 1704109 w 10141527"/>
                          <a:gd name="connsiteY10" fmla="*/ 58189 h 1737360"/>
                          <a:gd name="connsiteX11" fmla="*/ 1729047 w 10141527"/>
                          <a:gd name="connsiteY11" fmla="*/ 66502 h 1737360"/>
                          <a:gd name="connsiteX12" fmla="*/ 1753986 w 10141527"/>
                          <a:gd name="connsiteY12" fmla="*/ 83128 h 1737360"/>
                          <a:gd name="connsiteX13" fmla="*/ 1803862 w 10141527"/>
                          <a:gd name="connsiteY13" fmla="*/ 99753 h 1737360"/>
                          <a:gd name="connsiteX14" fmla="*/ 1828800 w 10141527"/>
                          <a:gd name="connsiteY14" fmla="*/ 108066 h 1737360"/>
                          <a:gd name="connsiteX15" fmla="*/ 1853738 w 10141527"/>
                          <a:gd name="connsiteY15" fmla="*/ 124691 h 1737360"/>
                          <a:gd name="connsiteX16" fmla="*/ 1903615 w 10141527"/>
                          <a:gd name="connsiteY16" fmla="*/ 141317 h 1737360"/>
                          <a:gd name="connsiteX17" fmla="*/ 1928553 w 10141527"/>
                          <a:gd name="connsiteY17" fmla="*/ 157942 h 1737360"/>
                          <a:gd name="connsiteX18" fmla="*/ 2011680 w 10141527"/>
                          <a:gd name="connsiteY18" fmla="*/ 182880 h 1737360"/>
                          <a:gd name="connsiteX19" fmla="*/ 2086495 w 10141527"/>
                          <a:gd name="connsiteY19" fmla="*/ 199506 h 1737360"/>
                          <a:gd name="connsiteX20" fmla="*/ 2169622 w 10141527"/>
                          <a:gd name="connsiteY20" fmla="*/ 216131 h 1737360"/>
                          <a:gd name="connsiteX21" fmla="*/ 2202873 w 10141527"/>
                          <a:gd name="connsiteY21" fmla="*/ 224444 h 1737360"/>
                          <a:gd name="connsiteX22" fmla="*/ 2394066 w 10141527"/>
                          <a:gd name="connsiteY22" fmla="*/ 241069 h 1737360"/>
                          <a:gd name="connsiteX23" fmla="*/ 3125586 w 10141527"/>
                          <a:gd name="connsiteY23" fmla="*/ 249382 h 1737360"/>
                          <a:gd name="connsiteX24" fmla="*/ 3208713 w 10141527"/>
                          <a:gd name="connsiteY24" fmla="*/ 266008 h 1737360"/>
                          <a:gd name="connsiteX25" fmla="*/ 3283527 w 10141527"/>
                          <a:gd name="connsiteY25" fmla="*/ 274320 h 1737360"/>
                          <a:gd name="connsiteX26" fmla="*/ 3424844 w 10141527"/>
                          <a:gd name="connsiteY26" fmla="*/ 299259 h 1737360"/>
                          <a:gd name="connsiteX27" fmla="*/ 3449782 w 10141527"/>
                          <a:gd name="connsiteY27" fmla="*/ 315884 h 1737360"/>
                          <a:gd name="connsiteX28" fmla="*/ 3491346 w 10141527"/>
                          <a:gd name="connsiteY28" fmla="*/ 324197 h 1737360"/>
                          <a:gd name="connsiteX29" fmla="*/ 3516284 w 10141527"/>
                          <a:gd name="connsiteY29" fmla="*/ 332509 h 1737360"/>
                          <a:gd name="connsiteX30" fmla="*/ 3532909 w 10141527"/>
                          <a:gd name="connsiteY30" fmla="*/ 349135 h 1737360"/>
                          <a:gd name="connsiteX31" fmla="*/ 3566160 w 10141527"/>
                          <a:gd name="connsiteY31" fmla="*/ 357448 h 1737360"/>
                          <a:gd name="connsiteX32" fmla="*/ 3591098 w 10141527"/>
                          <a:gd name="connsiteY32" fmla="*/ 365760 h 1737360"/>
                          <a:gd name="connsiteX33" fmla="*/ 3632662 w 10141527"/>
                          <a:gd name="connsiteY33" fmla="*/ 399011 h 1737360"/>
                          <a:gd name="connsiteX34" fmla="*/ 3665913 w 10141527"/>
                          <a:gd name="connsiteY34" fmla="*/ 415637 h 1737360"/>
                          <a:gd name="connsiteX35" fmla="*/ 3707476 w 10141527"/>
                          <a:gd name="connsiteY35" fmla="*/ 448888 h 1737360"/>
                          <a:gd name="connsiteX36" fmla="*/ 3732415 w 10141527"/>
                          <a:gd name="connsiteY36" fmla="*/ 465513 h 1737360"/>
                          <a:gd name="connsiteX37" fmla="*/ 3757353 w 10141527"/>
                          <a:gd name="connsiteY37" fmla="*/ 498764 h 1737360"/>
                          <a:gd name="connsiteX38" fmla="*/ 3807229 w 10141527"/>
                          <a:gd name="connsiteY38" fmla="*/ 556953 h 1737360"/>
                          <a:gd name="connsiteX39" fmla="*/ 3823855 w 10141527"/>
                          <a:gd name="connsiteY39" fmla="*/ 590204 h 1737360"/>
                          <a:gd name="connsiteX40" fmla="*/ 3873731 w 10141527"/>
                          <a:gd name="connsiteY40" fmla="*/ 673331 h 1737360"/>
                          <a:gd name="connsiteX41" fmla="*/ 3890356 w 10141527"/>
                          <a:gd name="connsiteY41" fmla="*/ 698269 h 1737360"/>
                          <a:gd name="connsiteX42" fmla="*/ 3906982 w 10141527"/>
                          <a:gd name="connsiteY42" fmla="*/ 748146 h 1737360"/>
                          <a:gd name="connsiteX43" fmla="*/ 3923607 w 10141527"/>
                          <a:gd name="connsiteY43" fmla="*/ 781397 h 1737360"/>
                          <a:gd name="connsiteX44" fmla="*/ 3940233 w 10141527"/>
                          <a:gd name="connsiteY44" fmla="*/ 831273 h 1737360"/>
                          <a:gd name="connsiteX45" fmla="*/ 3956858 w 10141527"/>
                          <a:gd name="connsiteY45" fmla="*/ 856211 h 1737360"/>
                          <a:gd name="connsiteX46" fmla="*/ 3965171 w 10141527"/>
                          <a:gd name="connsiteY46" fmla="*/ 881149 h 1737360"/>
                          <a:gd name="connsiteX47" fmla="*/ 3981796 w 10141527"/>
                          <a:gd name="connsiteY47" fmla="*/ 914400 h 1737360"/>
                          <a:gd name="connsiteX48" fmla="*/ 4015047 w 10141527"/>
                          <a:gd name="connsiteY48" fmla="*/ 989215 h 1737360"/>
                          <a:gd name="connsiteX49" fmla="*/ 4039986 w 10141527"/>
                          <a:gd name="connsiteY49" fmla="*/ 1055717 h 1737360"/>
                          <a:gd name="connsiteX50" fmla="*/ 4056611 w 10141527"/>
                          <a:gd name="connsiteY50" fmla="*/ 1080655 h 1737360"/>
                          <a:gd name="connsiteX51" fmla="*/ 4089862 w 10141527"/>
                          <a:gd name="connsiteY51" fmla="*/ 1155469 h 1737360"/>
                          <a:gd name="connsiteX52" fmla="*/ 4114800 w 10141527"/>
                          <a:gd name="connsiteY52" fmla="*/ 1180408 h 1737360"/>
                          <a:gd name="connsiteX53" fmla="*/ 4139738 w 10141527"/>
                          <a:gd name="connsiteY53" fmla="*/ 1230284 h 1737360"/>
                          <a:gd name="connsiteX54" fmla="*/ 4181302 w 10141527"/>
                          <a:gd name="connsiteY54" fmla="*/ 1271848 h 1737360"/>
                          <a:gd name="connsiteX55" fmla="*/ 4247804 w 10141527"/>
                          <a:gd name="connsiteY55" fmla="*/ 1330037 h 1737360"/>
                          <a:gd name="connsiteX56" fmla="*/ 4272742 w 10141527"/>
                          <a:gd name="connsiteY56" fmla="*/ 1354975 h 1737360"/>
                          <a:gd name="connsiteX57" fmla="*/ 4330931 w 10141527"/>
                          <a:gd name="connsiteY57" fmla="*/ 1379913 h 1737360"/>
                          <a:gd name="connsiteX58" fmla="*/ 4372495 w 10141527"/>
                          <a:gd name="connsiteY58" fmla="*/ 1413164 h 1737360"/>
                          <a:gd name="connsiteX59" fmla="*/ 4405746 w 10141527"/>
                          <a:gd name="connsiteY59" fmla="*/ 1421477 h 1737360"/>
                          <a:gd name="connsiteX60" fmla="*/ 4438996 w 10141527"/>
                          <a:gd name="connsiteY60" fmla="*/ 1438102 h 1737360"/>
                          <a:gd name="connsiteX61" fmla="*/ 4555375 w 10141527"/>
                          <a:gd name="connsiteY61" fmla="*/ 1471353 h 1737360"/>
                          <a:gd name="connsiteX62" fmla="*/ 4605251 w 10141527"/>
                          <a:gd name="connsiteY62" fmla="*/ 1487979 h 1737360"/>
                          <a:gd name="connsiteX63" fmla="*/ 4646815 w 10141527"/>
                          <a:gd name="connsiteY63" fmla="*/ 1496291 h 1737360"/>
                          <a:gd name="connsiteX64" fmla="*/ 4696691 w 10141527"/>
                          <a:gd name="connsiteY64" fmla="*/ 1512917 h 1737360"/>
                          <a:gd name="connsiteX65" fmla="*/ 4771506 w 10141527"/>
                          <a:gd name="connsiteY65" fmla="*/ 1537855 h 1737360"/>
                          <a:gd name="connsiteX66" fmla="*/ 4821382 w 10141527"/>
                          <a:gd name="connsiteY66" fmla="*/ 1554480 h 1737360"/>
                          <a:gd name="connsiteX67" fmla="*/ 4846320 w 10141527"/>
                          <a:gd name="connsiteY67" fmla="*/ 1562793 h 1737360"/>
                          <a:gd name="connsiteX68" fmla="*/ 4871258 w 10141527"/>
                          <a:gd name="connsiteY68" fmla="*/ 1579419 h 1737360"/>
                          <a:gd name="connsiteX69" fmla="*/ 4921135 w 10141527"/>
                          <a:gd name="connsiteY69" fmla="*/ 1596044 h 1737360"/>
                          <a:gd name="connsiteX70" fmla="*/ 4946073 w 10141527"/>
                          <a:gd name="connsiteY70" fmla="*/ 1612669 h 1737360"/>
                          <a:gd name="connsiteX71" fmla="*/ 4979324 w 10141527"/>
                          <a:gd name="connsiteY71" fmla="*/ 1620982 h 1737360"/>
                          <a:gd name="connsiteX72" fmla="*/ 5045826 w 10141527"/>
                          <a:gd name="connsiteY72" fmla="*/ 1637608 h 1737360"/>
                          <a:gd name="connsiteX73" fmla="*/ 5079076 w 10141527"/>
                          <a:gd name="connsiteY73" fmla="*/ 1645920 h 1737360"/>
                          <a:gd name="connsiteX74" fmla="*/ 5120640 w 10141527"/>
                          <a:gd name="connsiteY74" fmla="*/ 1654233 h 1737360"/>
                          <a:gd name="connsiteX75" fmla="*/ 5153891 w 10141527"/>
                          <a:gd name="connsiteY75" fmla="*/ 1662546 h 1737360"/>
                          <a:gd name="connsiteX76" fmla="*/ 5237018 w 10141527"/>
                          <a:gd name="connsiteY76" fmla="*/ 1670859 h 1737360"/>
                          <a:gd name="connsiteX77" fmla="*/ 5336771 w 10141527"/>
                          <a:gd name="connsiteY77" fmla="*/ 1687484 h 1737360"/>
                          <a:gd name="connsiteX78" fmla="*/ 5444836 w 10141527"/>
                          <a:gd name="connsiteY78" fmla="*/ 1695797 h 1737360"/>
                          <a:gd name="connsiteX79" fmla="*/ 5536276 w 10141527"/>
                          <a:gd name="connsiteY79" fmla="*/ 1712422 h 1737360"/>
                          <a:gd name="connsiteX80" fmla="*/ 5561215 w 10141527"/>
                          <a:gd name="connsiteY80" fmla="*/ 1720735 h 1737360"/>
                          <a:gd name="connsiteX81" fmla="*/ 5735782 w 10141527"/>
                          <a:gd name="connsiteY81" fmla="*/ 1737360 h 1737360"/>
                          <a:gd name="connsiteX82" fmla="*/ 7015942 w 10141527"/>
                          <a:gd name="connsiteY82" fmla="*/ 1729048 h 1737360"/>
                          <a:gd name="connsiteX83" fmla="*/ 7165571 w 10141527"/>
                          <a:gd name="connsiteY83" fmla="*/ 1712422 h 1737360"/>
                          <a:gd name="connsiteX84" fmla="*/ 7531331 w 10141527"/>
                          <a:gd name="connsiteY84" fmla="*/ 1704109 h 1737360"/>
                          <a:gd name="connsiteX85" fmla="*/ 7789026 w 10141527"/>
                          <a:gd name="connsiteY85" fmla="*/ 1695797 h 1737360"/>
                          <a:gd name="connsiteX86" fmla="*/ 9534698 w 10141527"/>
                          <a:gd name="connsiteY86" fmla="*/ 1704109 h 1737360"/>
                          <a:gd name="connsiteX87" fmla="*/ 9784080 w 10141527"/>
                          <a:gd name="connsiteY87" fmla="*/ 1720735 h 1737360"/>
                          <a:gd name="connsiteX88" fmla="*/ 10141527 w 10141527"/>
                          <a:gd name="connsiteY88" fmla="*/ 1712422 h 17373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</a:cxnLst>
                        <a:rect l="l" t="t" r="r" b="b"/>
                        <a:pathLst>
                          <a:path w="10141527" h="1737360">
                            <a:moveTo>
                              <a:pt x="0" y="74815"/>
                            </a:moveTo>
                            <a:cubicBezTo>
                              <a:pt x="110278" y="52759"/>
                              <a:pt x="23851" y="67786"/>
                              <a:pt x="249382" y="58189"/>
                            </a:cubicBezTo>
                            <a:cubicBezTo>
                              <a:pt x="607139" y="42966"/>
                              <a:pt x="246687" y="56276"/>
                              <a:pt x="673331" y="41564"/>
                            </a:cubicBezTo>
                            <a:cubicBezTo>
                              <a:pt x="813582" y="13514"/>
                              <a:pt x="728232" y="26283"/>
                              <a:pt x="931026" y="16626"/>
                            </a:cubicBezTo>
                            <a:cubicBezTo>
                              <a:pt x="947651" y="13855"/>
                              <a:pt x="964449" y="11969"/>
                              <a:pt x="980902" y="8313"/>
                            </a:cubicBezTo>
                            <a:cubicBezTo>
                              <a:pt x="989456" y="6412"/>
                              <a:pt x="997078" y="0"/>
                              <a:pt x="1005840" y="0"/>
                            </a:cubicBezTo>
                            <a:cubicBezTo>
                              <a:pt x="1152724" y="0"/>
                              <a:pt x="1299557" y="5542"/>
                              <a:pt x="1446415" y="8313"/>
                            </a:cubicBezTo>
                            <a:cubicBezTo>
                              <a:pt x="1463040" y="11084"/>
                              <a:pt x="1479552" y="14657"/>
                              <a:pt x="1496291" y="16626"/>
                            </a:cubicBezTo>
                            <a:cubicBezTo>
                              <a:pt x="1547265" y="22623"/>
                              <a:pt x="1582897" y="20597"/>
                              <a:pt x="1629295" y="33251"/>
                            </a:cubicBezTo>
                            <a:cubicBezTo>
                              <a:pt x="1646202" y="37862"/>
                              <a:pt x="1662546" y="44335"/>
                              <a:pt x="1679171" y="49877"/>
                            </a:cubicBezTo>
                            <a:lnTo>
                              <a:pt x="1704109" y="58189"/>
                            </a:lnTo>
                            <a:cubicBezTo>
                              <a:pt x="1712422" y="60960"/>
                              <a:pt x="1721756" y="61642"/>
                              <a:pt x="1729047" y="66502"/>
                            </a:cubicBezTo>
                            <a:cubicBezTo>
                              <a:pt x="1737360" y="72044"/>
                              <a:pt x="1744856" y="79070"/>
                              <a:pt x="1753986" y="83128"/>
                            </a:cubicBezTo>
                            <a:cubicBezTo>
                              <a:pt x="1770000" y="90245"/>
                              <a:pt x="1787237" y="94211"/>
                              <a:pt x="1803862" y="99753"/>
                            </a:cubicBezTo>
                            <a:cubicBezTo>
                              <a:pt x="1812175" y="102524"/>
                              <a:pt x="1821509" y="103206"/>
                              <a:pt x="1828800" y="108066"/>
                            </a:cubicBezTo>
                            <a:cubicBezTo>
                              <a:pt x="1837113" y="113608"/>
                              <a:pt x="1844609" y="120633"/>
                              <a:pt x="1853738" y="124691"/>
                            </a:cubicBezTo>
                            <a:cubicBezTo>
                              <a:pt x="1869753" y="131809"/>
                              <a:pt x="1889033" y="131596"/>
                              <a:pt x="1903615" y="141317"/>
                            </a:cubicBezTo>
                            <a:cubicBezTo>
                              <a:pt x="1911928" y="146859"/>
                              <a:pt x="1919424" y="153884"/>
                              <a:pt x="1928553" y="157942"/>
                            </a:cubicBezTo>
                            <a:cubicBezTo>
                              <a:pt x="1964124" y="173751"/>
                              <a:pt x="1977819" y="173206"/>
                              <a:pt x="2011680" y="182880"/>
                            </a:cubicBezTo>
                            <a:cubicBezTo>
                              <a:pt x="2078914" y="202089"/>
                              <a:pt x="1977374" y="179046"/>
                              <a:pt x="2086495" y="199506"/>
                            </a:cubicBezTo>
                            <a:cubicBezTo>
                              <a:pt x="2114269" y="204714"/>
                              <a:pt x="2142208" y="209277"/>
                              <a:pt x="2169622" y="216131"/>
                            </a:cubicBezTo>
                            <a:cubicBezTo>
                              <a:pt x="2180706" y="218902"/>
                              <a:pt x="2191632" y="222400"/>
                              <a:pt x="2202873" y="224444"/>
                            </a:cubicBezTo>
                            <a:cubicBezTo>
                              <a:pt x="2262650" y="235313"/>
                              <a:pt x="2337604" y="239983"/>
                              <a:pt x="2394066" y="241069"/>
                            </a:cubicBezTo>
                            <a:lnTo>
                              <a:pt x="3125586" y="249382"/>
                            </a:lnTo>
                            <a:cubicBezTo>
                              <a:pt x="3153295" y="254924"/>
                              <a:pt x="3180628" y="262888"/>
                              <a:pt x="3208713" y="266008"/>
                            </a:cubicBezTo>
                            <a:cubicBezTo>
                              <a:pt x="3233651" y="268779"/>
                              <a:pt x="3258688" y="270772"/>
                              <a:pt x="3283527" y="274320"/>
                            </a:cubicBezTo>
                            <a:cubicBezTo>
                              <a:pt x="3349839" y="283793"/>
                              <a:pt x="3370083" y="288307"/>
                              <a:pt x="3424844" y="299259"/>
                            </a:cubicBezTo>
                            <a:cubicBezTo>
                              <a:pt x="3433157" y="304801"/>
                              <a:pt x="3440428" y="312376"/>
                              <a:pt x="3449782" y="315884"/>
                            </a:cubicBezTo>
                            <a:cubicBezTo>
                              <a:pt x="3463011" y="320845"/>
                              <a:pt x="3477639" y="320770"/>
                              <a:pt x="3491346" y="324197"/>
                            </a:cubicBezTo>
                            <a:cubicBezTo>
                              <a:pt x="3499847" y="326322"/>
                              <a:pt x="3507971" y="329738"/>
                              <a:pt x="3516284" y="332509"/>
                            </a:cubicBezTo>
                            <a:cubicBezTo>
                              <a:pt x="3521826" y="338051"/>
                              <a:pt x="3525899" y="345630"/>
                              <a:pt x="3532909" y="349135"/>
                            </a:cubicBezTo>
                            <a:cubicBezTo>
                              <a:pt x="3543128" y="354244"/>
                              <a:pt x="3555175" y="354309"/>
                              <a:pt x="3566160" y="357448"/>
                            </a:cubicBezTo>
                            <a:cubicBezTo>
                              <a:pt x="3574585" y="359855"/>
                              <a:pt x="3582785" y="362989"/>
                              <a:pt x="3591098" y="365760"/>
                            </a:cubicBezTo>
                            <a:cubicBezTo>
                              <a:pt x="3609305" y="383967"/>
                              <a:pt x="3608193" y="385028"/>
                              <a:pt x="3632662" y="399011"/>
                            </a:cubicBezTo>
                            <a:cubicBezTo>
                              <a:pt x="3643421" y="405159"/>
                              <a:pt x="3655154" y="409489"/>
                              <a:pt x="3665913" y="415637"/>
                            </a:cubicBezTo>
                            <a:cubicBezTo>
                              <a:pt x="3710698" y="441229"/>
                              <a:pt x="3673333" y="421574"/>
                              <a:pt x="3707476" y="448888"/>
                            </a:cubicBezTo>
                            <a:cubicBezTo>
                              <a:pt x="3715278" y="455129"/>
                              <a:pt x="3724102" y="459971"/>
                              <a:pt x="3732415" y="465513"/>
                            </a:cubicBezTo>
                            <a:cubicBezTo>
                              <a:pt x="3740728" y="476597"/>
                              <a:pt x="3748337" y="488245"/>
                              <a:pt x="3757353" y="498764"/>
                            </a:cubicBezTo>
                            <a:cubicBezTo>
                              <a:pt x="3788744" y="535387"/>
                              <a:pt x="3779178" y="512072"/>
                              <a:pt x="3807229" y="556953"/>
                            </a:cubicBezTo>
                            <a:cubicBezTo>
                              <a:pt x="3813797" y="567461"/>
                              <a:pt x="3817707" y="579445"/>
                              <a:pt x="3823855" y="590204"/>
                            </a:cubicBezTo>
                            <a:cubicBezTo>
                              <a:pt x="3839887" y="618260"/>
                              <a:pt x="3856795" y="645811"/>
                              <a:pt x="3873731" y="673331"/>
                            </a:cubicBezTo>
                            <a:cubicBezTo>
                              <a:pt x="3878967" y="681840"/>
                              <a:pt x="3887197" y="688791"/>
                              <a:pt x="3890356" y="698269"/>
                            </a:cubicBezTo>
                            <a:cubicBezTo>
                              <a:pt x="3895898" y="714895"/>
                              <a:pt x="3899145" y="732471"/>
                              <a:pt x="3906982" y="748146"/>
                            </a:cubicBezTo>
                            <a:cubicBezTo>
                              <a:pt x="3912524" y="759230"/>
                              <a:pt x="3919005" y="769891"/>
                              <a:pt x="3923607" y="781397"/>
                            </a:cubicBezTo>
                            <a:cubicBezTo>
                              <a:pt x="3930116" y="797668"/>
                              <a:pt x="3930512" y="816691"/>
                              <a:pt x="3940233" y="831273"/>
                            </a:cubicBezTo>
                            <a:cubicBezTo>
                              <a:pt x="3945775" y="839586"/>
                              <a:pt x="3952390" y="847275"/>
                              <a:pt x="3956858" y="856211"/>
                            </a:cubicBezTo>
                            <a:cubicBezTo>
                              <a:pt x="3960777" y="864048"/>
                              <a:pt x="3961719" y="873095"/>
                              <a:pt x="3965171" y="881149"/>
                            </a:cubicBezTo>
                            <a:cubicBezTo>
                              <a:pt x="3970052" y="892539"/>
                              <a:pt x="3977194" y="902894"/>
                              <a:pt x="3981796" y="914400"/>
                            </a:cubicBezTo>
                            <a:cubicBezTo>
                              <a:pt x="4011473" y="988592"/>
                              <a:pt x="3983062" y="941237"/>
                              <a:pt x="4015047" y="989215"/>
                            </a:cubicBezTo>
                            <a:cubicBezTo>
                              <a:pt x="4024139" y="1025583"/>
                              <a:pt x="4020665" y="1021906"/>
                              <a:pt x="4039986" y="1055717"/>
                            </a:cubicBezTo>
                            <a:cubicBezTo>
                              <a:pt x="4044943" y="1064391"/>
                              <a:pt x="4052554" y="1071526"/>
                              <a:pt x="4056611" y="1080655"/>
                            </a:cubicBezTo>
                            <a:cubicBezTo>
                              <a:pt x="4077326" y="1127264"/>
                              <a:pt x="4062984" y="1123216"/>
                              <a:pt x="4089862" y="1155469"/>
                            </a:cubicBezTo>
                            <a:cubicBezTo>
                              <a:pt x="4097388" y="1164500"/>
                              <a:pt x="4106487" y="1172095"/>
                              <a:pt x="4114800" y="1180408"/>
                            </a:cubicBezTo>
                            <a:cubicBezTo>
                              <a:pt x="4122648" y="1203951"/>
                              <a:pt x="4122385" y="1210452"/>
                              <a:pt x="4139738" y="1230284"/>
                            </a:cubicBezTo>
                            <a:cubicBezTo>
                              <a:pt x="4152640" y="1245030"/>
                              <a:pt x="4170434" y="1255545"/>
                              <a:pt x="4181302" y="1271848"/>
                            </a:cubicBezTo>
                            <a:cubicBezTo>
                              <a:pt x="4228406" y="1342505"/>
                              <a:pt x="4150823" y="1233056"/>
                              <a:pt x="4247804" y="1330037"/>
                            </a:cubicBezTo>
                            <a:cubicBezTo>
                              <a:pt x="4256117" y="1338350"/>
                              <a:pt x="4263176" y="1348142"/>
                              <a:pt x="4272742" y="1354975"/>
                            </a:cubicBezTo>
                            <a:cubicBezTo>
                              <a:pt x="4290716" y="1367814"/>
                              <a:pt x="4310581" y="1373129"/>
                              <a:pt x="4330931" y="1379913"/>
                            </a:cubicBezTo>
                            <a:cubicBezTo>
                              <a:pt x="4344340" y="1393323"/>
                              <a:pt x="4354140" y="1405298"/>
                              <a:pt x="4372495" y="1413164"/>
                            </a:cubicBezTo>
                            <a:cubicBezTo>
                              <a:pt x="4382996" y="1417664"/>
                              <a:pt x="4395049" y="1417465"/>
                              <a:pt x="4405746" y="1421477"/>
                            </a:cubicBezTo>
                            <a:cubicBezTo>
                              <a:pt x="4417349" y="1425828"/>
                              <a:pt x="4427491" y="1433500"/>
                              <a:pt x="4438996" y="1438102"/>
                            </a:cubicBezTo>
                            <a:cubicBezTo>
                              <a:pt x="4519079" y="1470135"/>
                              <a:pt x="4460751" y="1439810"/>
                              <a:pt x="4555375" y="1471353"/>
                            </a:cubicBezTo>
                            <a:cubicBezTo>
                              <a:pt x="4572000" y="1476895"/>
                              <a:pt x="4588067" y="1484542"/>
                              <a:pt x="4605251" y="1487979"/>
                            </a:cubicBezTo>
                            <a:cubicBezTo>
                              <a:pt x="4619106" y="1490750"/>
                              <a:pt x="4633184" y="1492573"/>
                              <a:pt x="4646815" y="1496291"/>
                            </a:cubicBezTo>
                            <a:cubicBezTo>
                              <a:pt x="4663722" y="1500902"/>
                              <a:pt x="4680066" y="1507375"/>
                              <a:pt x="4696691" y="1512917"/>
                            </a:cubicBezTo>
                            <a:lnTo>
                              <a:pt x="4771506" y="1537855"/>
                            </a:lnTo>
                            <a:lnTo>
                              <a:pt x="4821382" y="1554480"/>
                            </a:lnTo>
                            <a:cubicBezTo>
                              <a:pt x="4829695" y="1557251"/>
                              <a:pt x="4839029" y="1557932"/>
                              <a:pt x="4846320" y="1562793"/>
                            </a:cubicBezTo>
                            <a:cubicBezTo>
                              <a:pt x="4854633" y="1568335"/>
                              <a:pt x="4862128" y="1575361"/>
                              <a:pt x="4871258" y="1579419"/>
                            </a:cubicBezTo>
                            <a:cubicBezTo>
                              <a:pt x="4887272" y="1586537"/>
                              <a:pt x="4906553" y="1586323"/>
                              <a:pt x="4921135" y="1596044"/>
                            </a:cubicBezTo>
                            <a:cubicBezTo>
                              <a:pt x="4929448" y="1601586"/>
                              <a:pt x="4936890" y="1608734"/>
                              <a:pt x="4946073" y="1612669"/>
                            </a:cubicBezTo>
                            <a:cubicBezTo>
                              <a:pt x="4956574" y="1617169"/>
                              <a:pt x="4968339" y="1617843"/>
                              <a:pt x="4979324" y="1620982"/>
                            </a:cubicBezTo>
                            <a:cubicBezTo>
                              <a:pt x="5057298" y="1643261"/>
                              <a:pt x="4931764" y="1612261"/>
                              <a:pt x="5045826" y="1637608"/>
                            </a:cubicBezTo>
                            <a:cubicBezTo>
                              <a:pt x="5056978" y="1640086"/>
                              <a:pt x="5067924" y="1643442"/>
                              <a:pt x="5079076" y="1645920"/>
                            </a:cubicBezTo>
                            <a:cubicBezTo>
                              <a:pt x="5092869" y="1648985"/>
                              <a:pt x="5106847" y="1651168"/>
                              <a:pt x="5120640" y="1654233"/>
                            </a:cubicBezTo>
                            <a:cubicBezTo>
                              <a:pt x="5131793" y="1656711"/>
                              <a:pt x="5142581" y="1660930"/>
                              <a:pt x="5153891" y="1662546"/>
                            </a:cubicBezTo>
                            <a:cubicBezTo>
                              <a:pt x="5181458" y="1666484"/>
                              <a:pt x="5209415" y="1667179"/>
                              <a:pt x="5237018" y="1670859"/>
                            </a:cubicBezTo>
                            <a:cubicBezTo>
                              <a:pt x="5352413" y="1686245"/>
                              <a:pt x="5188854" y="1672692"/>
                              <a:pt x="5336771" y="1687484"/>
                            </a:cubicBezTo>
                            <a:cubicBezTo>
                              <a:pt x="5372720" y="1691079"/>
                              <a:pt x="5408814" y="1693026"/>
                              <a:pt x="5444836" y="1695797"/>
                            </a:cubicBezTo>
                            <a:cubicBezTo>
                              <a:pt x="5502033" y="1714860"/>
                              <a:pt x="5432873" y="1693621"/>
                              <a:pt x="5536276" y="1712422"/>
                            </a:cubicBezTo>
                            <a:cubicBezTo>
                              <a:pt x="5544897" y="1713990"/>
                              <a:pt x="5552520" y="1719648"/>
                              <a:pt x="5561215" y="1720735"/>
                            </a:cubicBezTo>
                            <a:cubicBezTo>
                              <a:pt x="5619216" y="1727985"/>
                              <a:pt x="5735782" y="1737360"/>
                              <a:pt x="5735782" y="1737360"/>
                            </a:cubicBezTo>
                            <a:lnTo>
                              <a:pt x="7015942" y="1729048"/>
                            </a:lnTo>
                            <a:cubicBezTo>
                              <a:pt x="7577941" y="1722277"/>
                              <a:pt x="6857768" y="1724735"/>
                              <a:pt x="7165571" y="1712422"/>
                            </a:cubicBezTo>
                            <a:cubicBezTo>
                              <a:pt x="7287425" y="1707548"/>
                              <a:pt x="7409423" y="1707360"/>
                              <a:pt x="7531331" y="1704109"/>
                            </a:cubicBezTo>
                            <a:lnTo>
                              <a:pt x="7789026" y="1695797"/>
                            </a:lnTo>
                            <a:lnTo>
                              <a:pt x="9534698" y="1704109"/>
                            </a:lnTo>
                            <a:cubicBezTo>
                              <a:pt x="9733993" y="1705798"/>
                              <a:pt x="9685362" y="1696055"/>
                              <a:pt x="9784080" y="1720735"/>
                            </a:cubicBezTo>
                            <a:lnTo>
                              <a:pt x="10141527" y="1712422"/>
                            </a:lnTo>
                          </a:path>
                        </a:pathLst>
                      </a:custGeom>
                      <a:solidFill>
                        <a:schemeClr val="bg1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5" name="Puolivapaa piirto 4"/>
                      <p:cNvSpPr/>
                      <p:nvPr/>
                    </p:nvSpPr>
                    <p:spPr>
                      <a:xfrm>
                        <a:off x="4696691" y="3906982"/>
                        <a:ext cx="6434051" cy="407323"/>
                      </a:xfrm>
                      <a:custGeom>
                        <a:avLst/>
                        <a:gdLst>
                          <a:gd name="connsiteX0" fmla="*/ 0 w 6434051"/>
                          <a:gd name="connsiteY0" fmla="*/ 216131 h 407323"/>
                          <a:gd name="connsiteX1" fmla="*/ 49876 w 6434051"/>
                          <a:gd name="connsiteY1" fmla="*/ 224443 h 407323"/>
                          <a:gd name="connsiteX2" fmla="*/ 266007 w 6434051"/>
                          <a:gd name="connsiteY2" fmla="*/ 199505 h 407323"/>
                          <a:gd name="connsiteX3" fmla="*/ 290945 w 6434051"/>
                          <a:gd name="connsiteY3" fmla="*/ 191193 h 407323"/>
                          <a:gd name="connsiteX4" fmla="*/ 315884 w 6434051"/>
                          <a:gd name="connsiteY4" fmla="*/ 174567 h 407323"/>
                          <a:gd name="connsiteX5" fmla="*/ 365760 w 6434051"/>
                          <a:gd name="connsiteY5" fmla="*/ 157942 h 407323"/>
                          <a:gd name="connsiteX6" fmla="*/ 390698 w 6434051"/>
                          <a:gd name="connsiteY6" fmla="*/ 149629 h 407323"/>
                          <a:gd name="connsiteX7" fmla="*/ 440574 w 6434051"/>
                          <a:gd name="connsiteY7" fmla="*/ 166254 h 407323"/>
                          <a:gd name="connsiteX8" fmla="*/ 465513 w 6434051"/>
                          <a:gd name="connsiteY8" fmla="*/ 174567 h 407323"/>
                          <a:gd name="connsiteX9" fmla="*/ 573578 w 6434051"/>
                          <a:gd name="connsiteY9" fmla="*/ 166254 h 407323"/>
                          <a:gd name="connsiteX10" fmla="*/ 606829 w 6434051"/>
                          <a:gd name="connsiteY10" fmla="*/ 157942 h 407323"/>
                          <a:gd name="connsiteX11" fmla="*/ 673331 w 6434051"/>
                          <a:gd name="connsiteY11" fmla="*/ 174567 h 407323"/>
                          <a:gd name="connsiteX12" fmla="*/ 723207 w 6434051"/>
                          <a:gd name="connsiteY12" fmla="*/ 199505 h 407323"/>
                          <a:gd name="connsiteX13" fmla="*/ 739833 w 6434051"/>
                          <a:gd name="connsiteY13" fmla="*/ 216131 h 407323"/>
                          <a:gd name="connsiteX14" fmla="*/ 856211 w 6434051"/>
                          <a:gd name="connsiteY14" fmla="*/ 199505 h 407323"/>
                          <a:gd name="connsiteX15" fmla="*/ 939338 w 6434051"/>
                          <a:gd name="connsiteY15" fmla="*/ 166254 h 407323"/>
                          <a:gd name="connsiteX16" fmla="*/ 955964 w 6434051"/>
                          <a:gd name="connsiteY16" fmla="*/ 149629 h 407323"/>
                          <a:gd name="connsiteX17" fmla="*/ 1030778 w 6434051"/>
                          <a:gd name="connsiteY17" fmla="*/ 124691 h 407323"/>
                          <a:gd name="connsiteX18" fmla="*/ 1047404 w 6434051"/>
                          <a:gd name="connsiteY18" fmla="*/ 108065 h 407323"/>
                          <a:gd name="connsiteX19" fmla="*/ 1122218 w 6434051"/>
                          <a:gd name="connsiteY19" fmla="*/ 116378 h 407323"/>
                          <a:gd name="connsiteX20" fmla="*/ 1147156 w 6434051"/>
                          <a:gd name="connsiteY20" fmla="*/ 133003 h 407323"/>
                          <a:gd name="connsiteX21" fmla="*/ 1172094 w 6434051"/>
                          <a:gd name="connsiteY21" fmla="*/ 141316 h 407323"/>
                          <a:gd name="connsiteX22" fmla="*/ 1188720 w 6434051"/>
                          <a:gd name="connsiteY22" fmla="*/ 157942 h 407323"/>
                          <a:gd name="connsiteX23" fmla="*/ 1330036 w 6434051"/>
                          <a:gd name="connsiteY23" fmla="*/ 157942 h 407323"/>
                          <a:gd name="connsiteX24" fmla="*/ 1354974 w 6434051"/>
                          <a:gd name="connsiteY24" fmla="*/ 149629 h 407323"/>
                          <a:gd name="connsiteX25" fmla="*/ 1446414 w 6434051"/>
                          <a:gd name="connsiteY25" fmla="*/ 91440 h 407323"/>
                          <a:gd name="connsiteX26" fmla="*/ 1496291 w 6434051"/>
                          <a:gd name="connsiteY26" fmla="*/ 74814 h 407323"/>
                          <a:gd name="connsiteX27" fmla="*/ 1579418 w 6434051"/>
                          <a:gd name="connsiteY27" fmla="*/ 108065 h 407323"/>
                          <a:gd name="connsiteX28" fmla="*/ 1637607 w 6434051"/>
                          <a:gd name="connsiteY28" fmla="*/ 149629 h 407323"/>
                          <a:gd name="connsiteX29" fmla="*/ 1687484 w 6434051"/>
                          <a:gd name="connsiteY29" fmla="*/ 199505 h 407323"/>
                          <a:gd name="connsiteX30" fmla="*/ 1737360 w 6434051"/>
                          <a:gd name="connsiteY30" fmla="*/ 232756 h 407323"/>
                          <a:gd name="connsiteX31" fmla="*/ 1812174 w 6434051"/>
                          <a:gd name="connsiteY31" fmla="*/ 216131 h 407323"/>
                          <a:gd name="connsiteX32" fmla="*/ 1837113 w 6434051"/>
                          <a:gd name="connsiteY32" fmla="*/ 199505 h 407323"/>
                          <a:gd name="connsiteX33" fmla="*/ 1870364 w 6434051"/>
                          <a:gd name="connsiteY33" fmla="*/ 182880 h 407323"/>
                          <a:gd name="connsiteX34" fmla="*/ 1895302 w 6434051"/>
                          <a:gd name="connsiteY34" fmla="*/ 166254 h 407323"/>
                          <a:gd name="connsiteX35" fmla="*/ 1945178 w 6434051"/>
                          <a:gd name="connsiteY35" fmla="*/ 149629 h 407323"/>
                          <a:gd name="connsiteX36" fmla="*/ 2111433 w 6434051"/>
                          <a:gd name="connsiteY36" fmla="*/ 157942 h 407323"/>
                          <a:gd name="connsiteX37" fmla="*/ 2169622 w 6434051"/>
                          <a:gd name="connsiteY37" fmla="*/ 174567 h 407323"/>
                          <a:gd name="connsiteX38" fmla="*/ 2211185 w 6434051"/>
                          <a:gd name="connsiteY38" fmla="*/ 182880 h 407323"/>
                          <a:gd name="connsiteX39" fmla="*/ 2286000 w 6434051"/>
                          <a:gd name="connsiteY39" fmla="*/ 199505 h 407323"/>
                          <a:gd name="connsiteX40" fmla="*/ 2485505 w 6434051"/>
                          <a:gd name="connsiteY40" fmla="*/ 182880 h 407323"/>
                          <a:gd name="connsiteX41" fmla="*/ 2568633 w 6434051"/>
                          <a:gd name="connsiteY41" fmla="*/ 141316 h 407323"/>
                          <a:gd name="connsiteX42" fmla="*/ 2726574 w 6434051"/>
                          <a:gd name="connsiteY42" fmla="*/ 58189 h 407323"/>
                          <a:gd name="connsiteX43" fmla="*/ 2768138 w 6434051"/>
                          <a:gd name="connsiteY43" fmla="*/ 33251 h 407323"/>
                          <a:gd name="connsiteX44" fmla="*/ 2809702 w 6434051"/>
                          <a:gd name="connsiteY44" fmla="*/ 8313 h 407323"/>
                          <a:gd name="connsiteX45" fmla="*/ 2834640 w 6434051"/>
                          <a:gd name="connsiteY45" fmla="*/ 0 h 407323"/>
                          <a:gd name="connsiteX46" fmla="*/ 2867891 w 6434051"/>
                          <a:gd name="connsiteY46" fmla="*/ 8313 h 407323"/>
                          <a:gd name="connsiteX47" fmla="*/ 2917767 w 6434051"/>
                          <a:gd name="connsiteY47" fmla="*/ 58189 h 407323"/>
                          <a:gd name="connsiteX48" fmla="*/ 2934393 w 6434051"/>
                          <a:gd name="connsiteY48" fmla="*/ 74814 h 407323"/>
                          <a:gd name="connsiteX49" fmla="*/ 2967644 w 6434051"/>
                          <a:gd name="connsiteY49" fmla="*/ 91440 h 407323"/>
                          <a:gd name="connsiteX50" fmla="*/ 2992582 w 6434051"/>
                          <a:gd name="connsiteY50" fmla="*/ 108065 h 407323"/>
                          <a:gd name="connsiteX51" fmla="*/ 3017520 w 6434051"/>
                          <a:gd name="connsiteY51" fmla="*/ 116378 h 407323"/>
                          <a:gd name="connsiteX52" fmla="*/ 3084022 w 6434051"/>
                          <a:gd name="connsiteY52" fmla="*/ 108065 h 407323"/>
                          <a:gd name="connsiteX53" fmla="*/ 3108960 w 6434051"/>
                          <a:gd name="connsiteY53" fmla="*/ 91440 h 407323"/>
                          <a:gd name="connsiteX54" fmla="*/ 3167149 w 6434051"/>
                          <a:gd name="connsiteY54" fmla="*/ 66502 h 407323"/>
                          <a:gd name="connsiteX55" fmla="*/ 3208713 w 6434051"/>
                          <a:gd name="connsiteY55" fmla="*/ 99753 h 407323"/>
                          <a:gd name="connsiteX56" fmla="*/ 3250276 w 6434051"/>
                          <a:gd name="connsiteY56" fmla="*/ 149629 h 407323"/>
                          <a:gd name="connsiteX57" fmla="*/ 3266902 w 6434051"/>
                          <a:gd name="connsiteY57" fmla="*/ 174567 h 407323"/>
                          <a:gd name="connsiteX58" fmla="*/ 3308465 w 6434051"/>
                          <a:gd name="connsiteY58" fmla="*/ 216131 h 407323"/>
                          <a:gd name="connsiteX59" fmla="*/ 3358342 w 6434051"/>
                          <a:gd name="connsiteY59" fmla="*/ 274320 h 407323"/>
                          <a:gd name="connsiteX60" fmla="*/ 3366654 w 6434051"/>
                          <a:gd name="connsiteY60" fmla="*/ 299258 h 407323"/>
                          <a:gd name="connsiteX61" fmla="*/ 3491345 w 6434051"/>
                          <a:gd name="connsiteY61" fmla="*/ 307571 h 407323"/>
                          <a:gd name="connsiteX62" fmla="*/ 3549534 w 6434051"/>
                          <a:gd name="connsiteY62" fmla="*/ 274320 h 407323"/>
                          <a:gd name="connsiteX63" fmla="*/ 3624349 w 6434051"/>
                          <a:gd name="connsiteY63" fmla="*/ 232756 h 407323"/>
                          <a:gd name="connsiteX64" fmla="*/ 3690851 w 6434051"/>
                          <a:gd name="connsiteY64" fmla="*/ 216131 h 407323"/>
                          <a:gd name="connsiteX65" fmla="*/ 3740727 w 6434051"/>
                          <a:gd name="connsiteY65" fmla="*/ 249382 h 407323"/>
                          <a:gd name="connsiteX66" fmla="*/ 3757353 w 6434051"/>
                          <a:gd name="connsiteY66" fmla="*/ 274320 h 407323"/>
                          <a:gd name="connsiteX67" fmla="*/ 3807229 w 6434051"/>
                          <a:gd name="connsiteY67" fmla="*/ 315883 h 407323"/>
                          <a:gd name="connsiteX68" fmla="*/ 3857105 w 6434051"/>
                          <a:gd name="connsiteY68" fmla="*/ 324196 h 407323"/>
                          <a:gd name="connsiteX69" fmla="*/ 3890356 w 6434051"/>
                          <a:gd name="connsiteY69" fmla="*/ 332509 h 407323"/>
                          <a:gd name="connsiteX70" fmla="*/ 4056611 w 6434051"/>
                          <a:gd name="connsiteY70" fmla="*/ 315883 h 407323"/>
                          <a:gd name="connsiteX71" fmla="*/ 4148051 w 6434051"/>
                          <a:gd name="connsiteY71" fmla="*/ 249382 h 407323"/>
                          <a:gd name="connsiteX72" fmla="*/ 4231178 w 6434051"/>
                          <a:gd name="connsiteY72" fmla="*/ 207818 h 407323"/>
                          <a:gd name="connsiteX73" fmla="*/ 4289367 w 6434051"/>
                          <a:gd name="connsiteY73" fmla="*/ 182880 h 407323"/>
                          <a:gd name="connsiteX74" fmla="*/ 4322618 w 6434051"/>
                          <a:gd name="connsiteY74" fmla="*/ 191193 h 407323"/>
                          <a:gd name="connsiteX75" fmla="*/ 4364182 w 6434051"/>
                          <a:gd name="connsiteY75" fmla="*/ 241069 h 407323"/>
                          <a:gd name="connsiteX76" fmla="*/ 4389120 w 6434051"/>
                          <a:gd name="connsiteY76" fmla="*/ 257694 h 407323"/>
                          <a:gd name="connsiteX77" fmla="*/ 4405745 w 6434051"/>
                          <a:gd name="connsiteY77" fmla="*/ 274320 h 407323"/>
                          <a:gd name="connsiteX78" fmla="*/ 4414058 w 6434051"/>
                          <a:gd name="connsiteY78" fmla="*/ 299258 h 407323"/>
                          <a:gd name="connsiteX79" fmla="*/ 4538749 w 6434051"/>
                          <a:gd name="connsiteY79" fmla="*/ 266007 h 407323"/>
                          <a:gd name="connsiteX80" fmla="*/ 4596938 w 6434051"/>
                          <a:gd name="connsiteY80" fmla="*/ 224443 h 407323"/>
                          <a:gd name="connsiteX81" fmla="*/ 4680065 w 6434051"/>
                          <a:gd name="connsiteY81" fmla="*/ 199505 h 407323"/>
                          <a:gd name="connsiteX82" fmla="*/ 4713316 w 6434051"/>
                          <a:gd name="connsiteY82" fmla="*/ 249382 h 407323"/>
                          <a:gd name="connsiteX83" fmla="*/ 4746567 w 6434051"/>
                          <a:gd name="connsiteY83" fmla="*/ 290945 h 407323"/>
                          <a:gd name="connsiteX84" fmla="*/ 4763193 w 6434051"/>
                          <a:gd name="connsiteY84" fmla="*/ 315883 h 407323"/>
                          <a:gd name="connsiteX85" fmla="*/ 4779818 w 6434051"/>
                          <a:gd name="connsiteY85" fmla="*/ 332509 h 407323"/>
                          <a:gd name="connsiteX86" fmla="*/ 4796444 w 6434051"/>
                          <a:gd name="connsiteY86" fmla="*/ 357447 h 407323"/>
                          <a:gd name="connsiteX87" fmla="*/ 4813069 w 6434051"/>
                          <a:gd name="connsiteY87" fmla="*/ 374073 h 407323"/>
                          <a:gd name="connsiteX88" fmla="*/ 4829694 w 6434051"/>
                          <a:gd name="connsiteY88" fmla="*/ 399011 h 407323"/>
                          <a:gd name="connsiteX89" fmla="*/ 4854633 w 6434051"/>
                          <a:gd name="connsiteY89" fmla="*/ 407323 h 407323"/>
                          <a:gd name="connsiteX90" fmla="*/ 4954385 w 6434051"/>
                          <a:gd name="connsiteY90" fmla="*/ 390698 h 407323"/>
                          <a:gd name="connsiteX91" fmla="*/ 5037513 w 6434051"/>
                          <a:gd name="connsiteY91" fmla="*/ 357447 h 407323"/>
                          <a:gd name="connsiteX92" fmla="*/ 5062451 w 6434051"/>
                          <a:gd name="connsiteY92" fmla="*/ 349134 h 407323"/>
                          <a:gd name="connsiteX93" fmla="*/ 5112327 w 6434051"/>
                          <a:gd name="connsiteY93" fmla="*/ 324196 h 407323"/>
                          <a:gd name="connsiteX94" fmla="*/ 5195454 w 6434051"/>
                          <a:gd name="connsiteY94" fmla="*/ 332509 h 407323"/>
                          <a:gd name="connsiteX95" fmla="*/ 5220393 w 6434051"/>
                          <a:gd name="connsiteY95" fmla="*/ 340822 h 407323"/>
                          <a:gd name="connsiteX96" fmla="*/ 5386647 w 6434051"/>
                          <a:gd name="connsiteY96" fmla="*/ 315883 h 407323"/>
                          <a:gd name="connsiteX97" fmla="*/ 5436524 w 6434051"/>
                          <a:gd name="connsiteY97" fmla="*/ 282633 h 407323"/>
                          <a:gd name="connsiteX98" fmla="*/ 5511338 w 6434051"/>
                          <a:gd name="connsiteY98" fmla="*/ 241069 h 407323"/>
                          <a:gd name="connsiteX99" fmla="*/ 5602778 w 6434051"/>
                          <a:gd name="connsiteY99" fmla="*/ 182880 h 407323"/>
                          <a:gd name="connsiteX100" fmla="*/ 5627716 w 6434051"/>
                          <a:gd name="connsiteY100" fmla="*/ 149629 h 407323"/>
                          <a:gd name="connsiteX101" fmla="*/ 5702531 w 6434051"/>
                          <a:gd name="connsiteY101" fmla="*/ 108065 h 407323"/>
                          <a:gd name="connsiteX102" fmla="*/ 5769033 w 6434051"/>
                          <a:gd name="connsiteY102" fmla="*/ 49876 h 407323"/>
                          <a:gd name="connsiteX103" fmla="*/ 5793971 w 6434051"/>
                          <a:gd name="connsiteY103" fmla="*/ 66502 h 407323"/>
                          <a:gd name="connsiteX104" fmla="*/ 5802284 w 6434051"/>
                          <a:gd name="connsiteY104" fmla="*/ 108065 h 407323"/>
                          <a:gd name="connsiteX105" fmla="*/ 5810596 w 6434051"/>
                          <a:gd name="connsiteY105" fmla="*/ 133003 h 407323"/>
                          <a:gd name="connsiteX106" fmla="*/ 5852160 w 6434051"/>
                          <a:gd name="connsiteY106" fmla="*/ 174567 h 407323"/>
                          <a:gd name="connsiteX107" fmla="*/ 5910349 w 6434051"/>
                          <a:gd name="connsiteY107" fmla="*/ 141316 h 407323"/>
                          <a:gd name="connsiteX108" fmla="*/ 5926974 w 6434051"/>
                          <a:gd name="connsiteY108" fmla="*/ 116378 h 407323"/>
                          <a:gd name="connsiteX109" fmla="*/ 5951913 w 6434051"/>
                          <a:gd name="connsiteY109" fmla="*/ 99753 h 407323"/>
                          <a:gd name="connsiteX110" fmla="*/ 5968538 w 6434051"/>
                          <a:gd name="connsiteY110" fmla="*/ 83127 h 407323"/>
                          <a:gd name="connsiteX111" fmla="*/ 6001789 w 6434051"/>
                          <a:gd name="connsiteY111" fmla="*/ 99753 h 407323"/>
                          <a:gd name="connsiteX112" fmla="*/ 6018414 w 6434051"/>
                          <a:gd name="connsiteY112" fmla="*/ 124691 h 407323"/>
                          <a:gd name="connsiteX113" fmla="*/ 6059978 w 6434051"/>
                          <a:gd name="connsiteY113" fmla="*/ 207818 h 407323"/>
                          <a:gd name="connsiteX114" fmla="*/ 6076604 w 6434051"/>
                          <a:gd name="connsiteY114" fmla="*/ 241069 h 407323"/>
                          <a:gd name="connsiteX115" fmla="*/ 6118167 w 6434051"/>
                          <a:gd name="connsiteY115" fmla="*/ 282633 h 407323"/>
                          <a:gd name="connsiteX116" fmla="*/ 6176356 w 6434051"/>
                          <a:gd name="connsiteY116" fmla="*/ 266007 h 407323"/>
                          <a:gd name="connsiteX117" fmla="*/ 6201294 w 6434051"/>
                          <a:gd name="connsiteY117" fmla="*/ 257694 h 407323"/>
                          <a:gd name="connsiteX118" fmla="*/ 6217920 w 6434051"/>
                          <a:gd name="connsiteY118" fmla="*/ 241069 h 407323"/>
                          <a:gd name="connsiteX119" fmla="*/ 6267796 w 6434051"/>
                          <a:gd name="connsiteY119" fmla="*/ 224443 h 407323"/>
                          <a:gd name="connsiteX120" fmla="*/ 6292734 w 6434051"/>
                          <a:gd name="connsiteY120" fmla="*/ 232756 h 407323"/>
                          <a:gd name="connsiteX121" fmla="*/ 6317673 w 6434051"/>
                          <a:gd name="connsiteY121" fmla="*/ 274320 h 407323"/>
                          <a:gd name="connsiteX122" fmla="*/ 6342611 w 6434051"/>
                          <a:gd name="connsiteY122" fmla="*/ 282633 h 407323"/>
                          <a:gd name="connsiteX123" fmla="*/ 6400800 w 6434051"/>
                          <a:gd name="connsiteY123" fmla="*/ 274320 h 407323"/>
                          <a:gd name="connsiteX124" fmla="*/ 6434051 w 6434051"/>
                          <a:gd name="connsiteY124" fmla="*/ 266007 h 4073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</a:cxnLst>
                        <a:rect l="l" t="t" r="r" b="b"/>
                        <a:pathLst>
                          <a:path w="6434051" h="407323">
                            <a:moveTo>
                              <a:pt x="0" y="216131"/>
                            </a:moveTo>
                            <a:cubicBezTo>
                              <a:pt x="16625" y="218902"/>
                              <a:pt x="33035" y="225117"/>
                              <a:pt x="49876" y="224443"/>
                            </a:cubicBezTo>
                            <a:cubicBezTo>
                              <a:pt x="114737" y="221848"/>
                              <a:pt x="197075" y="209353"/>
                              <a:pt x="266007" y="199505"/>
                            </a:cubicBezTo>
                            <a:cubicBezTo>
                              <a:pt x="274320" y="196734"/>
                              <a:pt x="283108" y="195112"/>
                              <a:pt x="290945" y="191193"/>
                            </a:cubicBezTo>
                            <a:cubicBezTo>
                              <a:pt x="299881" y="186725"/>
                              <a:pt x="306754" y="178625"/>
                              <a:pt x="315884" y="174567"/>
                            </a:cubicBezTo>
                            <a:cubicBezTo>
                              <a:pt x="331898" y="167450"/>
                              <a:pt x="349135" y="163484"/>
                              <a:pt x="365760" y="157942"/>
                            </a:cubicBezTo>
                            <a:lnTo>
                              <a:pt x="390698" y="149629"/>
                            </a:lnTo>
                            <a:lnTo>
                              <a:pt x="440574" y="166254"/>
                            </a:lnTo>
                            <a:lnTo>
                              <a:pt x="465513" y="174567"/>
                            </a:lnTo>
                            <a:cubicBezTo>
                              <a:pt x="501535" y="171796"/>
                              <a:pt x="537697" y="170475"/>
                              <a:pt x="573578" y="166254"/>
                            </a:cubicBezTo>
                            <a:cubicBezTo>
                              <a:pt x="584924" y="164919"/>
                              <a:pt x="595404" y="157942"/>
                              <a:pt x="606829" y="157942"/>
                            </a:cubicBezTo>
                            <a:cubicBezTo>
                              <a:pt x="616317" y="157942"/>
                              <a:pt x="660210" y="168006"/>
                              <a:pt x="673331" y="174567"/>
                            </a:cubicBezTo>
                            <a:cubicBezTo>
                              <a:pt x="737780" y="206793"/>
                              <a:pt x="660532" y="178615"/>
                              <a:pt x="723207" y="199505"/>
                            </a:cubicBezTo>
                            <a:cubicBezTo>
                              <a:pt x="728749" y="205047"/>
                              <a:pt x="732019" y="215530"/>
                              <a:pt x="739833" y="216131"/>
                            </a:cubicBezTo>
                            <a:cubicBezTo>
                              <a:pt x="782632" y="219423"/>
                              <a:pt x="818662" y="213947"/>
                              <a:pt x="856211" y="199505"/>
                            </a:cubicBezTo>
                            <a:cubicBezTo>
                              <a:pt x="884065" y="188792"/>
                              <a:pt x="939338" y="166254"/>
                              <a:pt x="939338" y="166254"/>
                            </a:cubicBezTo>
                            <a:cubicBezTo>
                              <a:pt x="944880" y="160712"/>
                              <a:pt x="949159" y="153517"/>
                              <a:pt x="955964" y="149629"/>
                            </a:cubicBezTo>
                            <a:cubicBezTo>
                              <a:pt x="980315" y="135714"/>
                              <a:pt x="1004351" y="131297"/>
                              <a:pt x="1030778" y="124691"/>
                            </a:cubicBezTo>
                            <a:cubicBezTo>
                              <a:pt x="1036320" y="119149"/>
                              <a:pt x="1040683" y="112097"/>
                              <a:pt x="1047404" y="108065"/>
                            </a:cubicBezTo>
                            <a:cubicBezTo>
                              <a:pt x="1075260" y="91352"/>
                              <a:pt x="1091445" y="102702"/>
                              <a:pt x="1122218" y="116378"/>
                            </a:cubicBezTo>
                            <a:cubicBezTo>
                              <a:pt x="1131347" y="120435"/>
                              <a:pt x="1138220" y="128535"/>
                              <a:pt x="1147156" y="133003"/>
                            </a:cubicBezTo>
                            <a:cubicBezTo>
                              <a:pt x="1154993" y="136922"/>
                              <a:pt x="1163781" y="138545"/>
                              <a:pt x="1172094" y="141316"/>
                            </a:cubicBezTo>
                            <a:cubicBezTo>
                              <a:pt x="1177636" y="146858"/>
                              <a:pt x="1181710" y="154437"/>
                              <a:pt x="1188720" y="157942"/>
                            </a:cubicBezTo>
                            <a:cubicBezTo>
                              <a:pt x="1227421" y="177292"/>
                              <a:pt x="1304181" y="159931"/>
                              <a:pt x="1330036" y="157942"/>
                            </a:cubicBezTo>
                            <a:cubicBezTo>
                              <a:pt x="1338349" y="155171"/>
                              <a:pt x="1347366" y="153976"/>
                              <a:pt x="1354974" y="149629"/>
                            </a:cubicBezTo>
                            <a:cubicBezTo>
                              <a:pt x="1386342" y="131704"/>
                              <a:pt x="1412140" y="102865"/>
                              <a:pt x="1446414" y="91440"/>
                            </a:cubicBezTo>
                            <a:lnTo>
                              <a:pt x="1496291" y="74814"/>
                            </a:lnTo>
                            <a:cubicBezTo>
                              <a:pt x="1518999" y="82384"/>
                              <a:pt x="1558015" y="92778"/>
                              <a:pt x="1579418" y="108065"/>
                            </a:cubicBezTo>
                            <a:cubicBezTo>
                              <a:pt x="1658059" y="164236"/>
                              <a:pt x="1546469" y="104059"/>
                              <a:pt x="1637607" y="149629"/>
                            </a:cubicBezTo>
                            <a:cubicBezTo>
                              <a:pt x="1660060" y="183307"/>
                              <a:pt x="1648818" y="172439"/>
                              <a:pt x="1687484" y="199505"/>
                            </a:cubicBezTo>
                            <a:cubicBezTo>
                              <a:pt x="1703853" y="210963"/>
                              <a:pt x="1737360" y="232756"/>
                              <a:pt x="1737360" y="232756"/>
                            </a:cubicBezTo>
                            <a:cubicBezTo>
                              <a:pt x="1762298" y="227214"/>
                              <a:pt x="1787939" y="224209"/>
                              <a:pt x="1812174" y="216131"/>
                            </a:cubicBezTo>
                            <a:cubicBezTo>
                              <a:pt x="1821652" y="212972"/>
                              <a:pt x="1828438" y="204462"/>
                              <a:pt x="1837113" y="199505"/>
                            </a:cubicBezTo>
                            <a:cubicBezTo>
                              <a:pt x="1847872" y="193357"/>
                              <a:pt x="1859605" y="189028"/>
                              <a:pt x="1870364" y="182880"/>
                            </a:cubicBezTo>
                            <a:cubicBezTo>
                              <a:pt x="1879038" y="177923"/>
                              <a:pt x="1886172" y="170312"/>
                              <a:pt x="1895302" y="166254"/>
                            </a:cubicBezTo>
                            <a:cubicBezTo>
                              <a:pt x="1911316" y="159137"/>
                              <a:pt x="1945178" y="149629"/>
                              <a:pt x="1945178" y="149629"/>
                            </a:cubicBezTo>
                            <a:cubicBezTo>
                              <a:pt x="2000596" y="152400"/>
                              <a:pt x="2056285" y="151814"/>
                              <a:pt x="2111433" y="157942"/>
                            </a:cubicBezTo>
                            <a:cubicBezTo>
                              <a:pt x="2131482" y="160170"/>
                              <a:pt x="2150052" y="169674"/>
                              <a:pt x="2169622" y="174567"/>
                            </a:cubicBezTo>
                            <a:cubicBezTo>
                              <a:pt x="2183329" y="177994"/>
                              <a:pt x="2197478" y="179453"/>
                              <a:pt x="2211185" y="182880"/>
                            </a:cubicBezTo>
                            <a:cubicBezTo>
                              <a:pt x="2293028" y="203341"/>
                              <a:pt x="2148783" y="176637"/>
                              <a:pt x="2286000" y="199505"/>
                            </a:cubicBezTo>
                            <a:cubicBezTo>
                              <a:pt x="2352502" y="193963"/>
                              <a:pt x="2420144" y="196337"/>
                              <a:pt x="2485505" y="182880"/>
                            </a:cubicBezTo>
                            <a:cubicBezTo>
                              <a:pt x="2515849" y="176633"/>
                              <a:pt x="2540158" y="153520"/>
                              <a:pt x="2568633" y="141316"/>
                            </a:cubicBezTo>
                            <a:cubicBezTo>
                              <a:pt x="2660220" y="102065"/>
                              <a:pt x="2612213" y="125460"/>
                              <a:pt x="2726574" y="58189"/>
                            </a:cubicBezTo>
                            <a:cubicBezTo>
                              <a:pt x="2740500" y="49997"/>
                              <a:pt x="2754283" y="41564"/>
                              <a:pt x="2768138" y="33251"/>
                            </a:cubicBezTo>
                            <a:cubicBezTo>
                              <a:pt x="2781993" y="24938"/>
                              <a:pt x="2794374" y="13423"/>
                              <a:pt x="2809702" y="8313"/>
                            </a:cubicBezTo>
                            <a:lnTo>
                              <a:pt x="2834640" y="0"/>
                            </a:lnTo>
                            <a:cubicBezTo>
                              <a:pt x="2845724" y="2771"/>
                              <a:pt x="2858531" y="1761"/>
                              <a:pt x="2867891" y="8313"/>
                            </a:cubicBezTo>
                            <a:cubicBezTo>
                              <a:pt x="2887153" y="21796"/>
                              <a:pt x="2901142" y="41564"/>
                              <a:pt x="2917767" y="58189"/>
                            </a:cubicBezTo>
                            <a:cubicBezTo>
                              <a:pt x="2923309" y="63731"/>
                              <a:pt x="2927383" y="71309"/>
                              <a:pt x="2934393" y="74814"/>
                            </a:cubicBezTo>
                            <a:cubicBezTo>
                              <a:pt x="2945477" y="80356"/>
                              <a:pt x="2956885" y="85292"/>
                              <a:pt x="2967644" y="91440"/>
                            </a:cubicBezTo>
                            <a:cubicBezTo>
                              <a:pt x="2976318" y="96397"/>
                              <a:pt x="2983646" y="103597"/>
                              <a:pt x="2992582" y="108065"/>
                            </a:cubicBezTo>
                            <a:cubicBezTo>
                              <a:pt x="3000419" y="111984"/>
                              <a:pt x="3009207" y="113607"/>
                              <a:pt x="3017520" y="116378"/>
                            </a:cubicBezTo>
                            <a:cubicBezTo>
                              <a:pt x="3039687" y="113607"/>
                              <a:pt x="3062469" y="113943"/>
                              <a:pt x="3084022" y="108065"/>
                            </a:cubicBezTo>
                            <a:cubicBezTo>
                              <a:pt x="3093660" y="105436"/>
                              <a:pt x="3100286" y="96397"/>
                              <a:pt x="3108960" y="91440"/>
                            </a:cubicBezTo>
                            <a:cubicBezTo>
                              <a:pt x="3137725" y="75003"/>
                              <a:pt x="3139168" y="75828"/>
                              <a:pt x="3167149" y="66502"/>
                            </a:cubicBezTo>
                            <a:cubicBezTo>
                              <a:pt x="3181004" y="77586"/>
                              <a:pt x="3196167" y="87207"/>
                              <a:pt x="3208713" y="99753"/>
                            </a:cubicBezTo>
                            <a:cubicBezTo>
                              <a:pt x="3224016" y="115056"/>
                              <a:pt x="3236990" y="132546"/>
                              <a:pt x="3250276" y="149629"/>
                            </a:cubicBezTo>
                            <a:cubicBezTo>
                              <a:pt x="3256410" y="157515"/>
                              <a:pt x="3260323" y="167048"/>
                              <a:pt x="3266902" y="174567"/>
                            </a:cubicBezTo>
                            <a:cubicBezTo>
                              <a:pt x="3279804" y="189312"/>
                              <a:pt x="3297596" y="199829"/>
                              <a:pt x="3308465" y="216131"/>
                            </a:cubicBezTo>
                            <a:cubicBezTo>
                              <a:pt x="3333786" y="254111"/>
                              <a:pt x="3318027" y="234005"/>
                              <a:pt x="3358342" y="274320"/>
                            </a:cubicBezTo>
                            <a:cubicBezTo>
                              <a:pt x="3361113" y="282633"/>
                              <a:pt x="3362146" y="291744"/>
                              <a:pt x="3366654" y="299258"/>
                            </a:cubicBezTo>
                            <a:cubicBezTo>
                              <a:pt x="3392701" y="342669"/>
                              <a:pt x="3449804" y="310766"/>
                              <a:pt x="3491345" y="307571"/>
                            </a:cubicBezTo>
                            <a:cubicBezTo>
                              <a:pt x="3577612" y="250060"/>
                              <a:pt x="3444072" y="337597"/>
                              <a:pt x="3549534" y="274320"/>
                            </a:cubicBezTo>
                            <a:cubicBezTo>
                              <a:pt x="3599805" y="244157"/>
                              <a:pt x="3583479" y="243902"/>
                              <a:pt x="3624349" y="232756"/>
                            </a:cubicBezTo>
                            <a:cubicBezTo>
                              <a:pt x="3646393" y="226744"/>
                              <a:pt x="3690851" y="216131"/>
                              <a:pt x="3690851" y="216131"/>
                            </a:cubicBezTo>
                            <a:cubicBezTo>
                              <a:pt x="3717735" y="229573"/>
                              <a:pt x="3723800" y="228223"/>
                              <a:pt x="3740727" y="249382"/>
                            </a:cubicBezTo>
                            <a:cubicBezTo>
                              <a:pt x="3746968" y="257183"/>
                              <a:pt x="3750957" y="266645"/>
                              <a:pt x="3757353" y="274320"/>
                            </a:cubicBezTo>
                            <a:cubicBezTo>
                              <a:pt x="3766258" y="285005"/>
                              <a:pt x="3792139" y="310853"/>
                              <a:pt x="3807229" y="315883"/>
                            </a:cubicBezTo>
                            <a:cubicBezTo>
                              <a:pt x="3823219" y="321213"/>
                              <a:pt x="3840578" y="320890"/>
                              <a:pt x="3857105" y="324196"/>
                            </a:cubicBezTo>
                            <a:cubicBezTo>
                              <a:pt x="3868308" y="326437"/>
                              <a:pt x="3879272" y="329738"/>
                              <a:pt x="3890356" y="332509"/>
                            </a:cubicBezTo>
                            <a:cubicBezTo>
                              <a:pt x="3945774" y="326967"/>
                              <a:pt x="4002343" y="328406"/>
                              <a:pt x="4056611" y="315883"/>
                            </a:cubicBezTo>
                            <a:cubicBezTo>
                              <a:pt x="4079813" y="310529"/>
                              <a:pt x="4127679" y="261605"/>
                              <a:pt x="4148051" y="249382"/>
                            </a:cubicBezTo>
                            <a:cubicBezTo>
                              <a:pt x="4174616" y="233443"/>
                              <a:pt x="4203469" y="221673"/>
                              <a:pt x="4231178" y="207818"/>
                            </a:cubicBezTo>
                            <a:cubicBezTo>
                              <a:pt x="4272263" y="187276"/>
                              <a:pt x="4252676" y="195111"/>
                              <a:pt x="4289367" y="182880"/>
                            </a:cubicBezTo>
                            <a:cubicBezTo>
                              <a:pt x="4300451" y="185651"/>
                              <a:pt x="4312399" y="186084"/>
                              <a:pt x="4322618" y="191193"/>
                            </a:cubicBezTo>
                            <a:cubicBezTo>
                              <a:pt x="4333800" y="196784"/>
                              <a:pt x="4361485" y="238372"/>
                              <a:pt x="4364182" y="241069"/>
                            </a:cubicBezTo>
                            <a:cubicBezTo>
                              <a:pt x="4371246" y="248133"/>
                              <a:pt x="4381319" y="251453"/>
                              <a:pt x="4389120" y="257694"/>
                            </a:cubicBezTo>
                            <a:cubicBezTo>
                              <a:pt x="4395240" y="262590"/>
                              <a:pt x="4400203" y="268778"/>
                              <a:pt x="4405745" y="274320"/>
                            </a:cubicBezTo>
                            <a:cubicBezTo>
                              <a:pt x="4408516" y="282633"/>
                              <a:pt x="4405296" y="299258"/>
                              <a:pt x="4414058" y="299258"/>
                            </a:cubicBezTo>
                            <a:cubicBezTo>
                              <a:pt x="4441126" y="299258"/>
                              <a:pt x="4502051" y="278240"/>
                              <a:pt x="4538749" y="266007"/>
                            </a:cubicBezTo>
                            <a:cubicBezTo>
                              <a:pt x="4543211" y="262661"/>
                              <a:pt x="4586997" y="228861"/>
                              <a:pt x="4596938" y="224443"/>
                            </a:cubicBezTo>
                            <a:cubicBezTo>
                              <a:pt x="4622954" y="212880"/>
                              <a:pt x="4652433" y="206413"/>
                              <a:pt x="4680065" y="199505"/>
                            </a:cubicBezTo>
                            <a:cubicBezTo>
                              <a:pt x="4718187" y="237627"/>
                              <a:pt x="4673054" y="188988"/>
                              <a:pt x="4713316" y="249382"/>
                            </a:cubicBezTo>
                            <a:cubicBezTo>
                              <a:pt x="4723158" y="264145"/>
                              <a:pt x="4735921" y="276751"/>
                              <a:pt x="4746567" y="290945"/>
                            </a:cubicBezTo>
                            <a:cubicBezTo>
                              <a:pt x="4752562" y="298937"/>
                              <a:pt x="4756952" y="308082"/>
                              <a:pt x="4763193" y="315883"/>
                            </a:cubicBezTo>
                            <a:cubicBezTo>
                              <a:pt x="4768089" y="322003"/>
                              <a:pt x="4774922" y="326389"/>
                              <a:pt x="4779818" y="332509"/>
                            </a:cubicBezTo>
                            <a:cubicBezTo>
                              <a:pt x="4786059" y="340310"/>
                              <a:pt x="4790203" y="349646"/>
                              <a:pt x="4796444" y="357447"/>
                            </a:cubicBezTo>
                            <a:cubicBezTo>
                              <a:pt x="4801340" y="363567"/>
                              <a:pt x="4808173" y="367953"/>
                              <a:pt x="4813069" y="374073"/>
                            </a:cubicBezTo>
                            <a:cubicBezTo>
                              <a:pt x="4819310" y="381874"/>
                              <a:pt x="4821893" y="392770"/>
                              <a:pt x="4829694" y="399011"/>
                            </a:cubicBezTo>
                            <a:cubicBezTo>
                              <a:pt x="4836537" y="404485"/>
                              <a:pt x="4846320" y="404552"/>
                              <a:pt x="4854633" y="407323"/>
                            </a:cubicBezTo>
                            <a:cubicBezTo>
                              <a:pt x="4887884" y="401781"/>
                              <a:pt x="4921863" y="399567"/>
                              <a:pt x="4954385" y="390698"/>
                            </a:cubicBezTo>
                            <a:cubicBezTo>
                              <a:pt x="4983177" y="382846"/>
                              <a:pt x="5009201" y="366885"/>
                              <a:pt x="5037513" y="357447"/>
                            </a:cubicBezTo>
                            <a:cubicBezTo>
                              <a:pt x="5045826" y="354676"/>
                              <a:pt x="5054614" y="353053"/>
                              <a:pt x="5062451" y="349134"/>
                            </a:cubicBezTo>
                            <a:cubicBezTo>
                              <a:pt x="5126909" y="316905"/>
                              <a:pt x="5049644" y="345091"/>
                              <a:pt x="5112327" y="324196"/>
                            </a:cubicBezTo>
                            <a:cubicBezTo>
                              <a:pt x="5140036" y="326967"/>
                              <a:pt x="5167931" y="328275"/>
                              <a:pt x="5195454" y="332509"/>
                            </a:cubicBezTo>
                            <a:cubicBezTo>
                              <a:pt x="5204115" y="333841"/>
                              <a:pt x="5211663" y="341581"/>
                              <a:pt x="5220393" y="340822"/>
                            </a:cubicBezTo>
                            <a:cubicBezTo>
                              <a:pt x="5276220" y="335967"/>
                              <a:pt x="5331229" y="324196"/>
                              <a:pt x="5386647" y="315883"/>
                            </a:cubicBezTo>
                            <a:cubicBezTo>
                              <a:pt x="5403273" y="304800"/>
                              <a:pt x="5419390" y="292913"/>
                              <a:pt x="5436524" y="282633"/>
                            </a:cubicBezTo>
                            <a:cubicBezTo>
                              <a:pt x="5460987" y="267955"/>
                              <a:pt x="5487601" y="256894"/>
                              <a:pt x="5511338" y="241069"/>
                            </a:cubicBezTo>
                            <a:cubicBezTo>
                              <a:pt x="5611011" y="174619"/>
                              <a:pt x="5514689" y="218114"/>
                              <a:pt x="5602778" y="182880"/>
                            </a:cubicBezTo>
                            <a:cubicBezTo>
                              <a:pt x="5611091" y="171796"/>
                              <a:pt x="5617289" y="158752"/>
                              <a:pt x="5627716" y="149629"/>
                            </a:cubicBezTo>
                            <a:cubicBezTo>
                              <a:pt x="5660768" y="120708"/>
                              <a:pt x="5669507" y="130082"/>
                              <a:pt x="5702531" y="108065"/>
                            </a:cubicBezTo>
                            <a:cubicBezTo>
                              <a:pt x="5732973" y="87770"/>
                              <a:pt x="5744999" y="73909"/>
                              <a:pt x="5769033" y="49876"/>
                            </a:cubicBezTo>
                            <a:cubicBezTo>
                              <a:pt x="5777346" y="55418"/>
                              <a:pt x="5789014" y="57828"/>
                              <a:pt x="5793971" y="66502"/>
                            </a:cubicBezTo>
                            <a:cubicBezTo>
                              <a:pt x="5800981" y="78769"/>
                              <a:pt x="5798857" y="94358"/>
                              <a:pt x="5802284" y="108065"/>
                            </a:cubicBezTo>
                            <a:cubicBezTo>
                              <a:pt x="5804409" y="116566"/>
                              <a:pt x="5806677" y="125166"/>
                              <a:pt x="5810596" y="133003"/>
                            </a:cubicBezTo>
                            <a:cubicBezTo>
                              <a:pt x="5824451" y="160713"/>
                              <a:pt x="5827222" y="157942"/>
                              <a:pt x="5852160" y="174567"/>
                            </a:cubicBezTo>
                            <a:cubicBezTo>
                              <a:pt x="5865203" y="168046"/>
                              <a:pt x="5898597" y="153068"/>
                              <a:pt x="5910349" y="141316"/>
                            </a:cubicBezTo>
                            <a:cubicBezTo>
                              <a:pt x="5917413" y="134252"/>
                              <a:pt x="5919910" y="123442"/>
                              <a:pt x="5926974" y="116378"/>
                            </a:cubicBezTo>
                            <a:cubicBezTo>
                              <a:pt x="5934039" y="109314"/>
                              <a:pt x="5944111" y="105994"/>
                              <a:pt x="5951913" y="99753"/>
                            </a:cubicBezTo>
                            <a:cubicBezTo>
                              <a:pt x="5958033" y="94857"/>
                              <a:pt x="5962996" y="88669"/>
                              <a:pt x="5968538" y="83127"/>
                            </a:cubicBezTo>
                            <a:cubicBezTo>
                              <a:pt x="5979622" y="88669"/>
                              <a:pt x="5992269" y="91820"/>
                              <a:pt x="6001789" y="99753"/>
                            </a:cubicBezTo>
                            <a:cubicBezTo>
                              <a:pt x="6009464" y="106149"/>
                              <a:pt x="6013677" y="115895"/>
                              <a:pt x="6018414" y="124691"/>
                            </a:cubicBezTo>
                            <a:cubicBezTo>
                              <a:pt x="6033101" y="151968"/>
                              <a:pt x="6046123" y="180109"/>
                              <a:pt x="6059978" y="207818"/>
                            </a:cubicBezTo>
                            <a:cubicBezTo>
                              <a:pt x="6065520" y="218902"/>
                              <a:pt x="6067842" y="232306"/>
                              <a:pt x="6076604" y="241069"/>
                            </a:cubicBezTo>
                            <a:lnTo>
                              <a:pt x="6118167" y="282633"/>
                            </a:lnTo>
                            <a:lnTo>
                              <a:pt x="6176356" y="266007"/>
                            </a:lnTo>
                            <a:cubicBezTo>
                              <a:pt x="6184749" y="263489"/>
                              <a:pt x="6193780" y="262202"/>
                              <a:pt x="6201294" y="257694"/>
                            </a:cubicBezTo>
                            <a:cubicBezTo>
                              <a:pt x="6208014" y="253662"/>
                              <a:pt x="6210910" y="244574"/>
                              <a:pt x="6217920" y="241069"/>
                            </a:cubicBezTo>
                            <a:cubicBezTo>
                              <a:pt x="6233595" y="233232"/>
                              <a:pt x="6267796" y="224443"/>
                              <a:pt x="6267796" y="224443"/>
                            </a:cubicBezTo>
                            <a:cubicBezTo>
                              <a:pt x="6276109" y="227214"/>
                              <a:pt x="6286538" y="226560"/>
                              <a:pt x="6292734" y="232756"/>
                            </a:cubicBezTo>
                            <a:cubicBezTo>
                              <a:pt x="6331967" y="271989"/>
                              <a:pt x="6269411" y="245362"/>
                              <a:pt x="6317673" y="274320"/>
                            </a:cubicBezTo>
                            <a:cubicBezTo>
                              <a:pt x="6325187" y="278828"/>
                              <a:pt x="6334298" y="279862"/>
                              <a:pt x="6342611" y="282633"/>
                            </a:cubicBezTo>
                            <a:cubicBezTo>
                              <a:pt x="6362007" y="279862"/>
                              <a:pt x="6381523" y="277825"/>
                              <a:pt x="6400800" y="274320"/>
                            </a:cubicBezTo>
                            <a:cubicBezTo>
                              <a:pt x="6412041" y="272276"/>
                              <a:pt x="6434051" y="266007"/>
                              <a:pt x="6434051" y="266007"/>
                            </a:cubicBezTo>
                          </a:path>
                        </a:pathLst>
                      </a:custGeom>
                      <a:solidFill>
                        <a:srgbClr val="00B0F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6" name="Ellipsi 5"/>
                      <p:cNvSpPr/>
                      <p:nvPr/>
                    </p:nvSpPr>
                    <p:spPr>
                      <a:xfrm>
                        <a:off x="7074131" y="756458"/>
                        <a:ext cx="914400" cy="914400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FF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9" name="Puolivapaa piirto 8"/>
                      <p:cNvSpPr/>
                      <p:nvPr/>
                    </p:nvSpPr>
                    <p:spPr>
                      <a:xfrm>
                        <a:off x="6276109" y="1205345"/>
                        <a:ext cx="814647" cy="673331"/>
                      </a:xfrm>
                      <a:custGeom>
                        <a:avLst/>
                        <a:gdLst>
                          <a:gd name="connsiteX0" fmla="*/ 814647 w 814647"/>
                          <a:gd name="connsiteY0" fmla="*/ 0 h 673331"/>
                          <a:gd name="connsiteX1" fmla="*/ 773084 w 814647"/>
                          <a:gd name="connsiteY1" fmla="*/ 16626 h 673331"/>
                          <a:gd name="connsiteX2" fmla="*/ 723207 w 814647"/>
                          <a:gd name="connsiteY2" fmla="*/ 33251 h 673331"/>
                          <a:gd name="connsiteX3" fmla="*/ 689956 w 814647"/>
                          <a:gd name="connsiteY3" fmla="*/ 66502 h 673331"/>
                          <a:gd name="connsiteX4" fmla="*/ 673331 w 814647"/>
                          <a:gd name="connsiteY4" fmla="*/ 83128 h 673331"/>
                          <a:gd name="connsiteX5" fmla="*/ 656706 w 814647"/>
                          <a:gd name="connsiteY5" fmla="*/ 207819 h 673331"/>
                          <a:gd name="connsiteX6" fmla="*/ 631767 w 814647"/>
                          <a:gd name="connsiteY6" fmla="*/ 249382 h 673331"/>
                          <a:gd name="connsiteX7" fmla="*/ 556953 w 814647"/>
                          <a:gd name="connsiteY7" fmla="*/ 257695 h 673331"/>
                          <a:gd name="connsiteX8" fmla="*/ 507076 w 814647"/>
                          <a:gd name="connsiteY8" fmla="*/ 274320 h 673331"/>
                          <a:gd name="connsiteX9" fmla="*/ 482138 w 814647"/>
                          <a:gd name="connsiteY9" fmla="*/ 282633 h 673331"/>
                          <a:gd name="connsiteX10" fmla="*/ 448887 w 814647"/>
                          <a:gd name="connsiteY10" fmla="*/ 299259 h 673331"/>
                          <a:gd name="connsiteX11" fmla="*/ 399011 w 814647"/>
                          <a:gd name="connsiteY11" fmla="*/ 315884 h 673331"/>
                          <a:gd name="connsiteX12" fmla="*/ 374073 w 814647"/>
                          <a:gd name="connsiteY12" fmla="*/ 332510 h 673331"/>
                          <a:gd name="connsiteX13" fmla="*/ 332509 w 814647"/>
                          <a:gd name="connsiteY13" fmla="*/ 374073 h 673331"/>
                          <a:gd name="connsiteX14" fmla="*/ 315884 w 814647"/>
                          <a:gd name="connsiteY14" fmla="*/ 440575 h 673331"/>
                          <a:gd name="connsiteX15" fmla="*/ 299258 w 814647"/>
                          <a:gd name="connsiteY15" fmla="*/ 515390 h 673331"/>
                          <a:gd name="connsiteX16" fmla="*/ 274320 w 814647"/>
                          <a:gd name="connsiteY16" fmla="*/ 532015 h 673331"/>
                          <a:gd name="connsiteX17" fmla="*/ 108066 w 814647"/>
                          <a:gd name="connsiteY17" fmla="*/ 532015 h 673331"/>
                          <a:gd name="connsiteX18" fmla="*/ 91440 w 814647"/>
                          <a:gd name="connsiteY18" fmla="*/ 548640 h 673331"/>
                          <a:gd name="connsiteX19" fmla="*/ 66502 w 814647"/>
                          <a:gd name="connsiteY19" fmla="*/ 565266 h 673331"/>
                          <a:gd name="connsiteX20" fmla="*/ 58189 w 814647"/>
                          <a:gd name="connsiteY20" fmla="*/ 590204 h 673331"/>
                          <a:gd name="connsiteX21" fmla="*/ 24938 w 814647"/>
                          <a:gd name="connsiteY21" fmla="*/ 631768 h 673331"/>
                          <a:gd name="connsiteX22" fmla="*/ 0 w 814647"/>
                          <a:gd name="connsiteY22" fmla="*/ 673331 h 6733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814647" h="673331">
                            <a:moveTo>
                              <a:pt x="814647" y="0"/>
                            </a:moveTo>
                            <a:cubicBezTo>
                              <a:pt x="800793" y="5542"/>
                              <a:pt x="787107" y="11527"/>
                              <a:pt x="773084" y="16626"/>
                            </a:cubicBezTo>
                            <a:cubicBezTo>
                              <a:pt x="756614" y="22615"/>
                              <a:pt x="723207" y="33251"/>
                              <a:pt x="723207" y="33251"/>
                            </a:cubicBezTo>
                            <a:lnTo>
                              <a:pt x="689956" y="66502"/>
                            </a:lnTo>
                            <a:lnTo>
                              <a:pt x="673331" y="83128"/>
                            </a:lnTo>
                            <a:cubicBezTo>
                              <a:pt x="652092" y="146842"/>
                              <a:pt x="674786" y="72213"/>
                              <a:pt x="656706" y="207819"/>
                            </a:cubicBezTo>
                            <a:cubicBezTo>
                              <a:pt x="655201" y="219104"/>
                              <a:pt x="646283" y="245423"/>
                              <a:pt x="631767" y="249382"/>
                            </a:cubicBezTo>
                            <a:cubicBezTo>
                              <a:pt x="607560" y="255984"/>
                              <a:pt x="581891" y="254924"/>
                              <a:pt x="556953" y="257695"/>
                            </a:cubicBezTo>
                            <a:lnTo>
                              <a:pt x="507076" y="274320"/>
                            </a:lnTo>
                            <a:cubicBezTo>
                              <a:pt x="498763" y="277091"/>
                              <a:pt x="489975" y="278714"/>
                              <a:pt x="482138" y="282633"/>
                            </a:cubicBezTo>
                            <a:cubicBezTo>
                              <a:pt x="471054" y="288175"/>
                              <a:pt x="460393" y="294657"/>
                              <a:pt x="448887" y="299259"/>
                            </a:cubicBezTo>
                            <a:cubicBezTo>
                              <a:pt x="432616" y="305768"/>
                              <a:pt x="413592" y="306163"/>
                              <a:pt x="399011" y="315884"/>
                            </a:cubicBezTo>
                            <a:cubicBezTo>
                              <a:pt x="390698" y="321426"/>
                              <a:pt x="381592" y="325931"/>
                              <a:pt x="374073" y="332510"/>
                            </a:cubicBezTo>
                            <a:cubicBezTo>
                              <a:pt x="359328" y="345412"/>
                              <a:pt x="332509" y="374073"/>
                              <a:pt x="332509" y="374073"/>
                            </a:cubicBezTo>
                            <a:cubicBezTo>
                              <a:pt x="320971" y="408686"/>
                              <a:pt x="323910" y="396432"/>
                              <a:pt x="315884" y="440575"/>
                            </a:cubicBezTo>
                            <a:cubicBezTo>
                              <a:pt x="315789" y="441099"/>
                              <a:pt x="307880" y="504613"/>
                              <a:pt x="299258" y="515390"/>
                            </a:cubicBezTo>
                            <a:cubicBezTo>
                              <a:pt x="293017" y="523191"/>
                              <a:pt x="282633" y="526473"/>
                              <a:pt x="274320" y="532015"/>
                            </a:cubicBezTo>
                            <a:cubicBezTo>
                              <a:pt x="247666" y="530238"/>
                              <a:pt x="152443" y="512997"/>
                              <a:pt x="108066" y="532015"/>
                            </a:cubicBezTo>
                            <a:cubicBezTo>
                              <a:pt x="100862" y="535102"/>
                              <a:pt x="97560" y="543744"/>
                              <a:pt x="91440" y="548640"/>
                            </a:cubicBezTo>
                            <a:cubicBezTo>
                              <a:pt x="83639" y="554881"/>
                              <a:pt x="74815" y="559724"/>
                              <a:pt x="66502" y="565266"/>
                            </a:cubicBezTo>
                            <a:cubicBezTo>
                              <a:pt x="63731" y="573579"/>
                              <a:pt x="62108" y="582367"/>
                              <a:pt x="58189" y="590204"/>
                            </a:cubicBezTo>
                            <a:cubicBezTo>
                              <a:pt x="41131" y="624320"/>
                              <a:pt x="45557" y="605994"/>
                              <a:pt x="24938" y="631768"/>
                            </a:cubicBezTo>
                            <a:cubicBezTo>
                              <a:pt x="11565" y="648484"/>
                              <a:pt x="8633" y="656066"/>
                              <a:pt x="0" y="673331"/>
                            </a:cubicBezTo>
                          </a:path>
                        </a:pathLst>
                      </a:custGeom>
                      <a:solidFill>
                        <a:srgbClr val="FFFF00"/>
                      </a:solidFill>
                      <a:ln>
                        <a:solidFill>
                          <a:srgbClr val="FFFF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10" name="Puolivapaa piirto 9"/>
                      <p:cNvSpPr/>
                      <p:nvPr/>
                    </p:nvSpPr>
                    <p:spPr>
                      <a:xfrm>
                        <a:off x="6749935" y="1629295"/>
                        <a:ext cx="581890" cy="1687483"/>
                      </a:xfrm>
                      <a:custGeom>
                        <a:avLst/>
                        <a:gdLst>
                          <a:gd name="connsiteX0" fmla="*/ 581890 w 581890"/>
                          <a:gd name="connsiteY0" fmla="*/ 0 h 1687483"/>
                          <a:gd name="connsiteX1" fmla="*/ 532014 w 581890"/>
                          <a:gd name="connsiteY1" fmla="*/ 33250 h 1687483"/>
                          <a:gd name="connsiteX2" fmla="*/ 498763 w 581890"/>
                          <a:gd name="connsiteY2" fmla="*/ 58189 h 1687483"/>
                          <a:gd name="connsiteX3" fmla="*/ 448887 w 581890"/>
                          <a:gd name="connsiteY3" fmla="*/ 91440 h 1687483"/>
                          <a:gd name="connsiteX4" fmla="*/ 407323 w 581890"/>
                          <a:gd name="connsiteY4" fmla="*/ 133003 h 1687483"/>
                          <a:gd name="connsiteX5" fmla="*/ 399010 w 581890"/>
                          <a:gd name="connsiteY5" fmla="*/ 315883 h 1687483"/>
                          <a:gd name="connsiteX6" fmla="*/ 374072 w 581890"/>
                          <a:gd name="connsiteY6" fmla="*/ 423949 h 1687483"/>
                          <a:gd name="connsiteX7" fmla="*/ 357447 w 581890"/>
                          <a:gd name="connsiteY7" fmla="*/ 448887 h 1687483"/>
                          <a:gd name="connsiteX8" fmla="*/ 324196 w 581890"/>
                          <a:gd name="connsiteY8" fmla="*/ 482138 h 1687483"/>
                          <a:gd name="connsiteX9" fmla="*/ 307570 w 581890"/>
                          <a:gd name="connsiteY9" fmla="*/ 532014 h 1687483"/>
                          <a:gd name="connsiteX10" fmla="*/ 324196 w 581890"/>
                          <a:gd name="connsiteY10" fmla="*/ 706581 h 1687483"/>
                          <a:gd name="connsiteX11" fmla="*/ 315883 w 581890"/>
                          <a:gd name="connsiteY11" fmla="*/ 781396 h 1687483"/>
                          <a:gd name="connsiteX12" fmla="*/ 290945 w 581890"/>
                          <a:gd name="connsiteY12" fmla="*/ 789709 h 1687483"/>
                          <a:gd name="connsiteX13" fmla="*/ 266007 w 581890"/>
                          <a:gd name="connsiteY13" fmla="*/ 806334 h 1687483"/>
                          <a:gd name="connsiteX14" fmla="*/ 199505 w 581890"/>
                          <a:gd name="connsiteY14" fmla="*/ 864523 h 1687483"/>
                          <a:gd name="connsiteX15" fmla="*/ 174567 w 581890"/>
                          <a:gd name="connsiteY15" fmla="*/ 914400 h 1687483"/>
                          <a:gd name="connsiteX16" fmla="*/ 157941 w 581890"/>
                          <a:gd name="connsiteY16" fmla="*/ 972589 h 1687483"/>
                          <a:gd name="connsiteX17" fmla="*/ 182880 w 581890"/>
                          <a:gd name="connsiteY17" fmla="*/ 1030778 h 1687483"/>
                          <a:gd name="connsiteX18" fmla="*/ 207818 w 581890"/>
                          <a:gd name="connsiteY18" fmla="*/ 1064029 h 1687483"/>
                          <a:gd name="connsiteX19" fmla="*/ 232756 w 581890"/>
                          <a:gd name="connsiteY19" fmla="*/ 1105592 h 1687483"/>
                          <a:gd name="connsiteX20" fmla="*/ 257694 w 581890"/>
                          <a:gd name="connsiteY20" fmla="*/ 1130530 h 1687483"/>
                          <a:gd name="connsiteX21" fmla="*/ 274320 w 581890"/>
                          <a:gd name="connsiteY21" fmla="*/ 1155469 h 1687483"/>
                          <a:gd name="connsiteX22" fmla="*/ 257694 w 581890"/>
                          <a:gd name="connsiteY22" fmla="*/ 1230283 h 1687483"/>
                          <a:gd name="connsiteX23" fmla="*/ 207818 w 581890"/>
                          <a:gd name="connsiteY23" fmla="*/ 1263534 h 1687483"/>
                          <a:gd name="connsiteX24" fmla="*/ 174567 w 581890"/>
                          <a:gd name="connsiteY24" fmla="*/ 1288472 h 1687483"/>
                          <a:gd name="connsiteX25" fmla="*/ 149629 w 581890"/>
                          <a:gd name="connsiteY25" fmla="*/ 1296785 h 1687483"/>
                          <a:gd name="connsiteX26" fmla="*/ 91440 w 581890"/>
                          <a:gd name="connsiteY26" fmla="*/ 1321723 h 1687483"/>
                          <a:gd name="connsiteX27" fmla="*/ 66501 w 581890"/>
                          <a:gd name="connsiteY27" fmla="*/ 1338349 h 1687483"/>
                          <a:gd name="connsiteX28" fmla="*/ 33250 w 581890"/>
                          <a:gd name="connsiteY28" fmla="*/ 1354974 h 1687483"/>
                          <a:gd name="connsiteX29" fmla="*/ 0 w 581890"/>
                          <a:gd name="connsiteY29" fmla="*/ 1396538 h 1687483"/>
                          <a:gd name="connsiteX30" fmla="*/ 16625 w 581890"/>
                          <a:gd name="connsiteY30" fmla="*/ 1496290 h 1687483"/>
                          <a:gd name="connsiteX31" fmla="*/ 33250 w 581890"/>
                          <a:gd name="connsiteY31" fmla="*/ 1562792 h 1687483"/>
                          <a:gd name="connsiteX32" fmla="*/ 24938 w 581890"/>
                          <a:gd name="connsiteY32" fmla="*/ 1687483 h 16874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581890" h="1687483">
                            <a:moveTo>
                              <a:pt x="581890" y="0"/>
                            </a:moveTo>
                            <a:cubicBezTo>
                              <a:pt x="565265" y="11083"/>
                              <a:pt x="548383" y="21792"/>
                              <a:pt x="532014" y="33250"/>
                            </a:cubicBezTo>
                            <a:cubicBezTo>
                              <a:pt x="520664" y="41195"/>
                              <a:pt x="510113" y="50244"/>
                              <a:pt x="498763" y="58189"/>
                            </a:cubicBezTo>
                            <a:cubicBezTo>
                              <a:pt x="482394" y="69648"/>
                              <a:pt x="463016" y="77311"/>
                              <a:pt x="448887" y="91440"/>
                            </a:cubicBezTo>
                            <a:lnTo>
                              <a:pt x="407323" y="133003"/>
                            </a:lnTo>
                            <a:cubicBezTo>
                              <a:pt x="376651" y="225021"/>
                              <a:pt x="389605" y="165389"/>
                              <a:pt x="399010" y="315883"/>
                            </a:cubicBezTo>
                            <a:cubicBezTo>
                              <a:pt x="386157" y="457277"/>
                              <a:pt x="413321" y="374888"/>
                              <a:pt x="374072" y="423949"/>
                            </a:cubicBezTo>
                            <a:cubicBezTo>
                              <a:pt x="367831" y="431750"/>
                              <a:pt x="363949" y="441302"/>
                              <a:pt x="357447" y="448887"/>
                            </a:cubicBezTo>
                            <a:cubicBezTo>
                              <a:pt x="347246" y="460788"/>
                              <a:pt x="324196" y="482138"/>
                              <a:pt x="324196" y="482138"/>
                            </a:cubicBezTo>
                            <a:cubicBezTo>
                              <a:pt x="318654" y="498763"/>
                              <a:pt x="306477" y="514523"/>
                              <a:pt x="307570" y="532014"/>
                            </a:cubicBezTo>
                            <a:cubicBezTo>
                              <a:pt x="316764" y="679119"/>
                              <a:pt x="307171" y="621460"/>
                              <a:pt x="324196" y="706581"/>
                            </a:cubicBezTo>
                            <a:cubicBezTo>
                              <a:pt x="321425" y="731519"/>
                              <a:pt x="325202" y="758099"/>
                              <a:pt x="315883" y="781396"/>
                            </a:cubicBezTo>
                            <a:cubicBezTo>
                              <a:pt x="312629" y="789532"/>
                              <a:pt x="298782" y="785790"/>
                              <a:pt x="290945" y="789709"/>
                            </a:cubicBezTo>
                            <a:cubicBezTo>
                              <a:pt x="282009" y="794177"/>
                              <a:pt x="273526" y="799755"/>
                              <a:pt x="266007" y="806334"/>
                            </a:cubicBezTo>
                            <a:cubicBezTo>
                              <a:pt x="188202" y="874413"/>
                              <a:pt x="255623" y="827112"/>
                              <a:pt x="199505" y="864523"/>
                            </a:cubicBezTo>
                            <a:cubicBezTo>
                              <a:pt x="178610" y="927205"/>
                              <a:pt x="206796" y="849942"/>
                              <a:pt x="174567" y="914400"/>
                            </a:cubicBezTo>
                            <a:cubicBezTo>
                              <a:pt x="168604" y="926327"/>
                              <a:pt x="160605" y="961933"/>
                              <a:pt x="157941" y="972589"/>
                            </a:cubicBezTo>
                            <a:cubicBezTo>
                              <a:pt x="166022" y="996832"/>
                              <a:pt x="168205" y="1007298"/>
                              <a:pt x="182880" y="1030778"/>
                            </a:cubicBezTo>
                            <a:cubicBezTo>
                              <a:pt x="190223" y="1042527"/>
                              <a:pt x="200133" y="1052501"/>
                              <a:pt x="207818" y="1064029"/>
                            </a:cubicBezTo>
                            <a:cubicBezTo>
                              <a:pt x="216780" y="1077472"/>
                              <a:pt x="223062" y="1092667"/>
                              <a:pt x="232756" y="1105592"/>
                            </a:cubicBezTo>
                            <a:cubicBezTo>
                              <a:pt x="239810" y="1114997"/>
                              <a:pt x="250168" y="1121499"/>
                              <a:pt x="257694" y="1130530"/>
                            </a:cubicBezTo>
                            <a:cubicBezTo>
                              <a:pt x="264090" y="1138205"/>
                              <a:pt x="268778" y="1147156"/>
                              <a:pt x="274320" y="1155469"/>
                            </a:cubicBezTo>
                            <a:cubicBezTo>
                              <a:pt x="268778" y="1180407"/>
                              <a:pt x="266424" y="1206275"/>
                              <a:pt x="257694" y="1230283"/>
                            </a:cubicBezTo>
                            <a:cubicBezTo>
                              <a:pt x="251715" y="1246725"/>
                              <a:pt x="217392" y="1257550"/>
                              <a:pt x="207818" y="1263534"/>
                            </a:cubicBezTo>
                            <a:cubicBezTo>
                              <a:pt x="196069" y="1270877"/>
                              <a:pt x="186596" y="1281598"/>
                              <a:pt x="174567" y="1288472"/>
                            </a:cubicBezTo>
                            <a:cubicBezTo>
                              <a:pt x="166959" y="1292819"/>
                              <a:pt x="157466" y="1292866"/>
                              <a:pt x="149629" y="1296785"/>
                            </a:cubicBezTo>
                            <a:cubicBezTo>
                              <a:pt x="92223" y="1325488"/>
                              <a:pt x="160639" y="1304422"/>
                              <a:pt x="91440" y="1321723"/>
                            </a:cubicBezTo>
                            <a:cubicBezTo>
                              <a:pt x="83127" y="1327265"/>
                              <a:pt x="75176" y="1333392"/>
                              <a:pt x="66501" y="1338349"/>
                            </a:cubicBezTo>
                            <a:cubicBezTo>
                              <a:pt x="55742" y="1344497"/>
                              <a:pt x="43561" y="1348100"/>
                              <a:pt x="33250" y="1354974"/>
                            </a:cubicBezTo>
                            <a:cubicBezTo>
                              <a:pt x="19038" y="1364449"/>
                              <a:pt x="8892" y="1383200"/>
                              <a:pt x="0" y="1396538"/>
                            </a:cubicBezTo>
                            <a:cubicBezTo>
                              <a:pt x="15096" y="1532412"/>
                              <a:pt x="-1654" y="1429266"/>
                              <a:pt x="16625" y="1496290"/>
                            </a:cubicBezTo>
                            <a:cubicBezTo>
                              <a:pt x="22637" y="1518334"/>
                              <a:pt x="33250" y="1562792"/>
                              <a:pt x="33250" y="1562792"/>
                            </a:cubicBezTo>
                            <a:lnTo>
                              <a:pt x="24938" y="1687483"/>
                            </a:lnTo>
                          </a:path>
                        </a:pathLst>
                      </a:custGeom>
                      <a:solidFill>
                        <a:srgbClr val="FFFF00"/>
                      </a:solidFill>
                      <a:ln>
                        <a:solidFill>
                          <a:srgbClr val="FFFF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11" name="Puolivapaa piirto 10"/>
                      <p:cNvSpPr/>
                      <p:nvPr/>
                    </p:nvSpPr>
                    <p:spPr>
                      <a:xfrm>
                        <a:off x="7697585" y="1637607"/>
                        <a:ext cx="1172095" cy="1903615"/>
                      </a:xfrm>
                      <a:custGeom>
                        <a:avLst/>
                        <a:gdLst>
                          <a:gd name="connsiteX0" fmla="*/ 0 w 1172095"/>
                          <a:gd name="connsiteY0" fmla="*/ 0 h 1903615"/>
                          <a:gd name="connsiteX1" fmla="*/ 16626 w 1172095"/>
                          <a:gd name="connsiteY1" fmla="*/ 349135 h 1903615"/>
                          <a:gd name="connsiteX2" fmla="*/ 66502 w 1172095"/>
                          <a:gd name="connsiteY2" fmla="*/ 365760 h 1903615"/>
                          <a:gd name="connsiteX3" fmla="*/ 108066 w 1172095"/>
                          <a:gd name="connsiteY3" fmla="*/ 382386 h 1903615"/>
                          <a:gd name="connsiteX4" fmla="*/ 199506 w 1172095"/>
                          <a:gd name="connsiteY4" fmla="*/ 415637 h 1903615"/>
                          <a:gd name="connsiteX5" fmla="*/ 266008 w 1172095"/>
                          <a:gd name="connsiteY5" fmla="*/ 465513 h 1903615"/>
                          <a:gd name="connsiteX6" fmla="*/ 249382 w 1172095"/>
                          <a:gd name="connsiteY6" fmla="*/ 640080 h 1903615"/>
                          <a:gd name="connsiteX7" fmla="*/ 182880 w 1172095"/>
                          <a:gd name="connsiteY7" fmla="*/ 714895 h 1903615"/>
                          <a:gd name="connsiteX8" fmla="*/ 116379 w 1172095"/>
                          <a:gd name="connsiteY8" fmla="*/ 806335 h 1903615"/>
                          <a:gd name="connsiteX9" fmla="*/ 124691 w 1172095"/>
                          <a:gd name="connsiteY9" fmla="*/ 847898 h 1903615"/>
                          <a:gd name="connsiteX10" fmla="*/ 149630 w 1172095"/>
                          <a:gd name="connsiteY10" fmla="*/ 872837 h 1903615"/>
                          <a:gd name="connsiteX11" fmla="*/ 232757 w 1172095"/>
                          <a:gd name="connsiteY11" fmla="*/ 931026 h 1903615"/>
                          <a:gd name="connsiteX12" fmla="*/ 340822 w 1172095"/>
                          <a:gd name="connsiteY12" fmla="*/ 989215 h 1903615"/>
                          <a:gd name="connsiteX13" fmla="*/ 423950 w 1172095"/>
                          <a:gd name="connsiteY13" fmla="*/ 1014153 h 1903615"/>
                          <a:gd name="connsiteX14" fmla="*/ 581891 w 1172095"/>
                          <a:gd name="connsiteY14" fmla="*/ 1064029 h 1903615"/>
                          <a:gd name="connsiteX15" fmla="*/ 665019 w 1172095"/>
                          <a:gd name="connsiteY15" fmla="*/ 1080655 h 1903615"/>
                          <a:gd name="connsiteX16" fmla="*/ 781397 w 1172095"/>
                          <a:gd name="connsiteY16" fmla="*/ 1113906 h 1903615"/>
                          <a:gd name="connsiteX17" fmla="*/ 839586 w 1172095"/>
                          <a:gd name="connsiteY17" fmla="*/ 1130531 h 1903615"/>
                          <a:gd name="connsiteX18" fmla="*/ 864524 w 1172095"/>
                          <a:gd name="connsiteY18" fmla="*/ 1147157 h 1903615"/>
                          <a:gd name="connsiteX19" fmla="*/ 856211 w 1172095"/>
                          <a:gd name="connsiteY19" fmla="*/ 1188720 h 1903615"/>
                          <a:gd name="connsiteX20" fmla="*/ 839586 w 1172095"/>
                          <a:gd name="connsiteY20" fmla="*/ 1246909 h 1903615"/>
                          <a:gd name="connsiteX21" fmla="*/ 822960 w 1172095"/>
                          <a:gd name="connsiteY21" fmla="*/ 1280160 h 1903615"/>
                          <a:gd name="connsiteX22" fmla="*/ 798022 w 1172095"/>
                          <a:gd name="connsiteY22" fmla="*/ 1330037 h 1903615"/>
                          <a:gd name="connsiteX23" fmla="*/ 789710 w 1172095"/>
                          <a:gd name="connsiteY23" fmla="*/ 1354975 h 1903615"/>
                          <a:gd name="connsiteX24" fmla="*/ 773084 w 1172095"/>
                          <a:gd name="connsiteY24" fmla="*/ 1379913 h 1903615"/>
                          <a:gd name="connsiteX25" fmla="*/ 764771 w 1172095"/>
                          <a:gd name="connsiteY25" fmla="*/ 1413164 h 1903615"/>
                          <a:gd name="connsiteX26" fmla="*/ 756459 w 1172095"/>
                          <a:gd name="connsiteY26" fmla="*/ 1438102 h 1903615"/>
                          <a:gd name="connsiteX27" fmla="*/ 764771 w 1172095"/>
                          <a:gd name="connsiteY27" fmla="*/ 1496291 h 1903615"/>
                          <a:gd name="connsiteX28" fmla="*/ 831273 w 1172095"/>
                          <a:gd name="connsiteY28" fmla="*/ 1554480 h 1903615"/>
                          <a:gd name="connsiteX29" fmla="*/ 847899 w 1172095"/>
                          <a:gd name="connsiteY29" fmla="*/ 1571106 h 1903615"/>
                          <a:gd name="connsiteX30" fmla="*/ 872837 w 1172095"/>
                          <a:gd name="connsiteY30" fmla="*/ 1604357 h 1903615"/>
                          <a:gd name="connsiteX31" fmla="*/ 906088 w 1172095"/>
                          <a:gd name="connsiteY31" fmla="*/ 1654233 h 1903615"/>
                          <a:gd name="connsiteX32" fmla="*/ 914400 w 1172095"/>
                          <a:gd name="connsiteY32" fmla="*/ 1679171 h 1903615"/>
                          <a:gd name="connsiteX33" fmla="*/ 931026 w 1172095"/>
                          <a:gd name="connsiteY33" fmla="*/ 1695797 h 1903615"/>
                          <a:gd name="connsiteX34" fmla="*/ 997528 w 1172095"/>
                          <a:gd name="connsiteY34" fmla="*/ 1745673 h 1903615"/>
                          <a:gd name="connsiteX35" fmla="*/ 1064030 w 1172095"/>
                          <a:gd name="connsiteY35" fmla="*/ 1787237 h 1903615"/>
                          <a:gd name="connsiteX36" fmla="*/ 1138844 w 1172095"/>
                          <a:gd name="connsiteY36" fmla="*/ 1845426 h 1903615"/>
                          <a:gd name="connsiteX37" fmla="*/ 1147157 w 1172095"/>
                          <a:gd name="connsiteY37" fmla="*/ 1870364 h 1903615"/>
                          <a:gd name="connsiteX38" fmla="*/ 1172095 w 1172095"/>
                          <a:gd name="connsiteY38" fmla="*/ 1903615 h 19036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172095" h="1903615">
                            <a:moveTo>
                              <a:pt x="0" y="0"/>
                            </a:moveTo>
                            <a:cubicBezTo>
                              <a:pt x="5542" y="116378"/>
                              <a:pt x="-4216" y="234504"/>
                              <a:pt x="16626" y="349135"/>
                            </a:cubicBezTo>
                            <a:cubicBezTo>
                              <a:pt x="19761" y="366377"/>
                              <a:pt x="50032" y="359771"/>
                              <a:pt x="66502" y="365760"/>
                            </a:cubicBezTo>
                            <a:cubicBezTo>
                              <a:pt x="80526" y="370859"/>
                              <a:pt x="94042" y="377287"/>
                              <a:pt x="108066" y="382386"/>
                            </a:cubicBezTo>
                            <a:cubicBezTo>
                              <a:pt x="128437" y="389794"/>
                              <a:pt x="178847" y="404369"/>
                              <a:pt x="199506" y="415637"/>
                            </a:cubicBezTo>
                            <a:cubicBezTo>
                              <a:pt x="240862" y="438195"/>
                              <a:pt x="241152" y="440659"/>
                              <a:pt x="266008" y="465513"/>
                            </a:cubicBezTo>
                            <a:cubicBezTo>
                              <a:pt x="284063" y="537738"/>
                              <a:pt x="284083" y="518626"/>
                              <a:pt x="249382" y="640080"/>
                            </a:cubicBezTo>
                            <a:cubicBezTo>
                              <a:pt x="243795" y="659636"/>
                              <a:pt x="190249" y="705070"/>
                              <a:pt x="182880" y="714895"/>
                            </a:cubicBezTo>
                            <a:cubicBezTo>
                              <a:pt x="127010" y="789389"/>
                              <a:pt x="148374" y="758342"/>
                              <a:pt x="116379" y="806335"/>
                            </a:cubicBezTo>
                            <a:cubicBezTo>
                              <a:pt x="119150" y="820189"/>
                              <a:pt x="118372" y="835261"/>
                              <a:pt x="124691" y="847898"/>
                            </a:cubicBezTo>
                            <a:cubicBezTo>
                              <a:pt x="129949" y="858413"/>
                              <a:pt x="140704" y="865186"/>
                              <a:pt x="149630" y="872837"/>
                            </a:cubicBezTo>
                            <a:cubicBezTo>
                              <a:pt x="168017" y="888598"/>
                              <a:pt x="215843" y="920618"/>
                              <a:pt x="232757" y="931026"/>
                            </a:cubicBezTo>
                            <a:cubicBezTo>
                              <a:pt x="249835" y="941536"/>
                              <a:pt x="318599" y="980881"/>
                              <a:pt x="340822" y="989215"/>
                            </a:cubicBezTo>
                            <a:cubicBezTo>
                              <a:pt x="367909" y="999373"/>
                              <a:pt x="396363" y="1005442"/>
                              <a:pt x="423950" y="1014153"/>
                            </a:cubicBezTo>
                            <a:cubicBezTo>
                              <a:pt x="478688" y="1031439"/>
                              <a:pt x="525882" y="1050027"/>
                              <a:pt x="581891" y="1064029"/>
                            </a:cubicBezTo>
                            <a:cubicBezTo>
                              <a:pt x="609305" y="1070883"/>
                              <a:pt x="637605" y="1073801"/>
                              <a:pt x="665019" y="1080655"/>
                            </a:cubicBezTo>
                            <a:cubicBezTo>
                              <a:pt x="704159" y="1090440"/>
                              <a:pt x="742604" y="1102822"/>
                              <a:pt x="781397" y="1113906"/>
                            </a:cubicBezTo>
                            <a:lnTo>
                              <a:pt x="839586" y="1130531"/>
                            </a:lnTo>
                            <a:cubicBezTo>
                              <a:pt x="847899" y="1136073"/>
                              <a:pt x="861779" y="1137551"/>
                              <a:pt x="864524" y="1147157"/>
                            </a:cubicBezTo>
                            <a:cubicBezTo>
                              <a:pt x="868405" y="1160742"/>
                              <a:pt x="859276" y="1174928"/>
                              <a:pt x="856211" y="1188720"/>
                            </a:cubicBezTo>
                            <a:cubicBezTo>
                              <a:pt x="852965" y="1203328"/>
                              <a:pt x="845997" y="1231951"/>
                              <a:pt x="839586" y="1246909"/>
                            </a:cubicBezTo>
                            <a:cubicBezTo>
                              <a:pt x="834704" y="1258299"/>
                              <a:pt x="827841" y="1268770"/>
                              <a:pt x="822960" y="1280160"/>
                            </a:cubicBezTo>
                            <a:cubicBezTo>
                              <a:pt x="802309" y="1328346"/>
                              <a:pt x="829976" y="1282107"/>
                              <a:pt x="798022" y="1330037"/>
                            </a:cubicBezTo>
                            <a:cubicBezTo>
                              <a:pt x="795251" y="1338350"/>
                              <a:pt x="793629" y="1347138"/>
                              <a:pt x="789710" y="1354975"/>
                            </a:cubicBezTo>
                            <a:cubicBezTo>
                              <a:pt x="785242" y="1363911"/>
                              <a:pt x="777020" y="1370730"/>
                              <a:pt x="773084" y="1379913"/>
                            </a:cubicBezTo>
                            <a:cubicBezTo>
                              <a:pt x="768583" y="1390414"/>
                              <a:pt x="767910" y="1402179"/>
                              <a:pt x="764771" y="1413164"/>
                            </a:cubicBezTo>
                            <a:cubicBezTo>
                              <a:pt x="762364" y="1421589"/>
                              <a:pt x="759230" y="1429789"/>
                              <a:pt x="756459" y="1438102"/>
                            </a:cubicBezTo>
                            <a:cubicBezTo>
                              <a:pt x="759230" y="1457498"/>
                              <a:pt x="759141" y="1477524"/>
                              <a:pt x="764771" y="1496291"/>
                            </a:cubicBezTo>
                            <a:cubicBezTo>
                              <a:pt x="774864" y="1529936"/>
                              <a:pt x="808317" y="1531524"/>
                              <a:pt x="831273" y="1554480"/>
                            </a:cubicBezTo>
                            <a:cubicBezTo>
                              <a:pt x="836815" y="1560022"/>
                              <a:pt x="842882" y="1565085"/>
                              <a:pt x="847899" y="1571106"/>
                            </a:cubicBezTo>
                            <a:cubicBezTo>
                              <a:pt x="856768" y="1581749"/>
                              <a:pt x="864892" y="1593007"/>
                              <a:pt x="872837" y="1604357"/>
                            </a:cubicBezTo>
                            <a:cubicBezTo>
                              <a:pt x="884295" y="1620726"/>
                              <a:pt x="906088" y="1654233"/>
                              <a:pt x="906088" y="1654233"/>
                            </a:cubicBezTo>
                            <a:cubicBezTo>
                              <a:pt x="908859" y="1662546"/>
                              <a:pt x="909892" y="1671657"/>
                              <a:pt x="914400" y="1679171"/>
                            </a:cubicBezTo>
                            <a:cubicBezTo>
                              <a:pt x="918432" y="1685892"/>
                              <a:pt x="924906" y="1690901"/>
                              <a:pt x="931026" y="1695797"/>
                            </a:cubicBezTo>
                            <a:cubicBezTo>
                              <a:pt x="952663" y="1713107"/>
                              <a:pt x="977935" y="1726080"/>
                              <a:pt x="997528" y="1745673"/>
                            </a:cubicBezTo>
                            <a:cubicBezTo>
                              <a:pt x="1046248" y="1794393"/>
                              <a:pt x="994758" y="1749452"/>
                              <a:pt x="1064030" y="1787237"/>
                            </a:cubicBezTo>
                            <a:cubicBezTo>
                              <a:pt x="1107779" y="1811100"/>
                              <a:pt x="1109137" y="1815719"/>
                              <a:pt x="1138844" y="1845426"/>
                            </a:cubicBezTo>
                            <a:cubicBezTo>
                              <a:pt x="1141615" y="1853739"/>
                              <a:pt x="1143238" y="1862527"/>
                              <a:pt x="1147157" y="1870364"/>
                            </a:cubicBezTo>
                            <a:cubicBezTo>
                              <a:pt x="1156557" y="1889164"/>
                              <a:pt x="1160404" y="1891924"/>
                              <a:pt x="1172095" y="1903615"/>
                            </a:cubicBezTo>
                          </a:path>
                        </a:pathLst>
                      </a:custGeom>
                      <a:solidFill>
                        <a:srgbClr val="FFFF00"/>
                      </a:solidFill>
                      <a:ln>
                        <a:solidFill>
                          <a:srgbClr val="FFFF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12" name="Puolivapaa piirto 11"/>
                      <p:cNvSpPr/>
                      <p:nvPr/>
                    </p:nvSpPr>
                    <p:spPr>
                      <a:xfrm>
                        <a:off x="7996844" y="1338349"/>
                        <a:ext cx="2502131" cy="1113906"/>
                      </a:xfrm>
                      <a:custGeom>
                        <a:avLst/>
                        <a:gdLst>
                          <a:gd name="connsiteX0" fmla="*/ 0 w 2502131"/>
                          <a:gd name="connsiteY0" fmla="*/ 0 h 1113906"/>
                          <a:gd name="connsiteX1" fmla="*/ 74814 w 2502131"/>
                          <a:gd name="connsiteY1" fmla="*/ 16626 h 1113906"/>
                          <a:gd name="connsiteX2" fmla="*/ 99752 w 2502131"/>
                          <a:gd name="connsiteY2" fmla="*/ 33251 h 1113906"/>
                          <a:gd name="connsiteX3" fmla="*/ 166254 w 2502131"/>
                          <a:gd name="connsiteY3" fmla="*/ 116378 h 1113906"/>
                          <a:gd name="connsiteX4" fmla="*/ 182880 w 2502131"/>
                          <a:gd name="connsiteY4" fmla="*/ 166255 h 1113906"/>
                          <a:gd name="connsiteX5" fmla="*/ 191192 w 2502131"/>
                          <a:gd name="connsiteY5" fmla="*/ 199506 h 1113906"/>
                          <a:gd name="connsiteX6" fmla="*/ 207818 w 2502131"/>
                          <a:gd name="connsiteY6" fmla="*/ 216131 h 1113906"/>
                          <a:gd name="connsiteX7" fmla="*/ 257694 w 2502131"/>
                          <a:gd name="connsiteY7" fmla="*/ 315884 h 1113906"/>
                          <a:gd name="connsiteX8" fmla="*/ 290945 w 2502131"/>
                          <a:gd name="connsiteY8" fmla="*/ 349135 h 1113906"/>
                          <a:gd name="connsiteX9" fmla="*/ 315883 w 2502131"/>
                          <a:gd name="connsiteY9" fmla="*/ 357447 h 1113906"/>
                          <a:gd name="connsiteX10" fmla="*/ 349134 w 2502131"/>
                          <a:gd name="connsiteY10" fmla="*/ 374073 h 1113906"/>
                          <a:gd name="connsiteX11" fmla="*/ 423949 w 2502131"/>
                          <a:gd name="connsiteY11" fmla="*/ 382386 h 1113906"/>
                          <a:gd name="connsiteX12" fmla="*/ 648392 w 2502131"/>
                          <a:gd name="connsiteY12" fmla="*/ 390698 h 1113906"/>
                          <a:gd name="connsiteX13" fmla="*/ 673331 w 2502131"/>
                          <a:gd name="connsiteY13" fmla="*/ 399011 h 1113906"/>
                          <a:gd name="connsiteX14" fmla="*/ 698269 w 2502131"/>
                          <a:gd name="connsiteY14" fmla="*/ 415636 h 1113906"/>
                          <a:gd name="connsiteX15" fmla="*/ 731520 w 2502131"/>
                          <a:gd name="connsiteY15" fmla="*/ 432262 h 1113906"/>
                          <a:gd name="connsiteX16" fmla="*/ 748145 w 2502131"/>
                          <a:gd name="connsiteY16" fmla="*/ 457200 h 1113906"/>
                          <a:gd name="connsiteX17" fmla="*/ 773083 w 2502131"/>
                          <a:gd name="connsiteY17" fmla="*/ 473826 h 1113906"/>
                          <a:gd name="connsiteX18" fmla="*/ 781396 w 2502131"/>
                          <a:gd name="connsiteY18" fmla="*/ 498764 h 1113906"/>
                          <a:gd name="connsiteX19" fmla="*/ 814647 w 2502131"/>
                          <a:gd name="connsiteY19" fmla="*/ 540327 h 1113906"/>
                          <a:gd name="connsiteX20" fmla="*/ 822960 w 2502131"/>
                          <a:gd name="connsiteY20" fmla="*/ 565266 h 1113906"/>
                          <a:gd name="connsiteX21" fmla="*/ 931025 w 2502131"/>
                          <a:gd name="connsiteY21" fmla="*/ 623455 h 1113906"/>
                          <a:gd name="connsiteX22" fmla="*/ 1346661 w 2502131"/>
                          <a:gd name="connsiteY22" fmla="*/ 631767 h 1113906"/>
                          <a:gd name="connsiteX23" fmla="*/ 1396538 w 2502131"/>
                          <a:gd name="connsiteY23" fmla="*/ 673331 h 1113906"/>
                          <a:gd name="connsiteX24" fmla="*/ 1413163 w 2502131"/>
                          <a:gd name="connsiteY24" fmla="*/ 698269 h 1113906"/>
                          <a:gd name="connsiteX25" fmla="*/ 1438101 w 2502131"/>
                          <a:gd name="connsiteY25" fmla="*/ 723207 h 1113906"/>
                          <a:gd name="connsiteX26" fmla="*/ 1471352 w 2502131"/>
                          <a:gd name="connsiteY26" fmla="*/ 781396 h 1113906"/>
                          <a:gd name="connsiteX27" fmla="*/ 1537854 w 2502131"/>
                          <a:gd name="connsiteY27" fmla="*/ 864524 h 1113906"/>
                          <a:gd name="connsiteX28" fmla="*/ 1571105 w 2502131"/>
                          <a:gd name="connsiteY28" fmla="*/ 872836 h 1113906"/>
                          <a:gd name="connsiteX29" fmla="*/ 1596043 w 2502131"/>
                          <a:gd name="connsiteY29" fmla="*/ 881149 h 1113906"/>
                          <a:gd name="connsiteX30" fmla="*/ 1637607 w 2502131"/>
                          <a:gd name="connsiteY30" fmla="*/ 889462 h 1113906"/>
                          <a:gd name="connsiteX31" fmla="*/ 1911927 w 2502131"/>
                          <a:gd name="connsiteY31" fmla="*/ 881149 h 1113906"/>
                          <a:gd name="connsiteX32" fmla="*/ 2011680 w 2502131"/>
                          <a:gd name="connsiteY32" fmla="*/ 864524 h 1113906"/>
                          <a:gd name="connsiteX33" fmla="*/ 2094807 w 2502131"/>
                          <a:gd name="connsiteY33" fmla="*/ 872836 h 1113906"/>
                          <a:gd name="connsiteX34" fmla="*/ 2136371 w 2502131"/>
                          <a:gd name="connsiteY34" fmla="*/ 914400 h 1113906"/>
                          <a:gd name="connsiteX35" fmla="*/ 2152996 w 2502131"/>
                          <a:gd name="connsiteY35" fmla="*/ 964276 h 1113906"/>
                          <a:gd name="connsiteX36" fmla="*/ 2169621 w 2502131"/>
                          <a:gd name="connsiteY36" fmla="*/ 980902 h 1113906"/>
                          <a:gd name="connsiteX37" fmla="*/ 2219498 w 2502131"/>
                          <a:gd name="connsiteY37" fmla="*/ 1072342 h 1113906"/>
                          <a:gd name="connsiteX38" fmla="*/ 2244436 w 2502131"/>
                          <a:gd name="connsiteY38" fmla="*/ 1097280 h 1113906"/>
                          <a:gd name="connsiteX39" fmla="*/ 2269374 w 2502131"/>
                          <a:gd name="connsiteY39" fmla="*/ 1113906 h 1113906"/>
                          <a:gd name="connsiteX40" fmla="*/ 2419003 w 2502131"/>
                          <a:gd name="connsiteY40" fmla="*/ 1097280 h 1113906"/>
                          <a:gd name="connsiteX41" fmla="*/ 2452254 w 2502131"/>
                          <a:gd name="connsiteY41" fmla="*/ 1080655 h 1113906"/>
                          <a:gd name="connsiteX42" fmla="*/ 2502131 w 2502131"/>
                          <a:gd name="connsiteY42" fmla="*/ 1072342 h 11139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2502131" h="1113906">
                            <a:moveTo>
                              <a:pt x="0" y="0"/>
                            </a:moveTo>
                            <a:cubicBezTo>
                              <a:pt x="19159" y="3193"/>
                              <a:pt x="54349" y="6393"/>
                              <a:pt x="74814" y="16626"/>
                            </a:cubicBezTo>
                            <a:cubicBezTo>
                              <a:pt x="83750" y="21094"/>
                              <a:pt x="92167" y="26749"/>
                              <a:pt x="99752" y="33251"/>
                            </a:cubicBezTo>
                            <a:cubicBezTo>
                              <a:pt x="120939" y="51412"/>
                              <a:pt x="157697" y="90707"/>
                              <a:pt x="166254" y="116378"/>
                            </a:cubicBezTo>
                            <a:cubicBezTo>
                              <a:pt x="171796" y="133004"/>
                              <a:pt x="178630" y="149253"/>
                              <a:pt x="182880" y="166255"/>
                            </a:cubicBezTo>
                            <a:cubicBezTo>
                              <a:pt x="185651" y="177339"/>
                              <a:pt x="186083" y="189287"/>
                              <a:pt x="191192" y="199506"/>
                            </a:cubicBezTo>
                            <a:cubicBezTo>
                              <a:pt x="194697" y="206516"/>
                              <a:pt x="202276" y="210589"/>
                              <a:pt x="207818" y="216131"/>
                            </a:cubicBezTo>
                            <a:cubicBezTo>
                              <a:pt x="221340" y="256697"/>
                              <a:pt x="225465" y="283655"/>
                              <a:pt x="257694" y="315884"/>
                            </a:cubicBezTo>
                            <a:cubicBezTo>
                              <a:pt x="268778" y="326968"/>
                              <a:pt x="276075" y="344179"/>
                              <a:pt x="290945" y="349135"/>
                            </a:cubicBezTo>
                            <a:cubicBezTo>
                              <a:pt x="299258" y="351906"/>
                              <a:pt x="307829" y="353995"/>
                              <a:pt x="315883" y="357447"/>
                            </a:cubicBezTo>
                            <a:cubicBezTo>
                              <a:pt x="327273" y="362328"/>
                              <a:pt x="337059" y="371286"/>
                              <a:pt x="349134" y="374073"/>
                            </a:cubicBezTo>
                            <a:cubicBezTo>
                              <a:pt x="373583" y="379715"/>
                              <a:pt x="398896" y="380994"/>
                              <a:pt x="423949" y="382386"/>
                            </a:cubicBezTo>
                            <a:cubicBezTo>
                              <a:pt x="498699" y="386539"/>
                              <a:pt x="573578" y="387927"/>
                              <a:pt x="648392" y="390698"/>
                            </a:cubicBezTo>
                            <a:cubicBezTo>
                              <a:pt x="656705" y="393469"/>
                              <a:pt x="665493" y="395092"/>
                              <a:pt x="673331" y="399011"/>
                            </a:cubicBezTo>
                            <a:cubicBezTo>
                              <a:pt x="682267" y="403479"/>
                              <a:pt x="689595" y="410679"/>
                              <a:pt x="698269" y="415636"/>
                            </a:cubicBezTo>
                            <a:cubicBezTo>
                              <a:pt x="709028" y="421784"/>
                              <a:pt x="720436" y="426720"/>
                              <a:pt x="731520" y="432262"/>
                            </a:cubicBezTo>
                            <a:cubicBezTo>
                              <a:pt x="737062" y="440575"/>
                              <a:pt x="741081" y="450136"/>
                              <a:pt x="748145" y="457200"/>
                            </a:cubicBezTo>
                            <a:cubicBezTo>
                              <a:pt x="755209" y="464265"/>
                              <a:pt x="766842" y="466025"/>
                              <a:pt x="773083" y="473826"/>
                            </a:cubicBezTo>
                            <a:cubicBezTo>
                              <a:pt x="778557" y="480668"/>
                              <a:pt x="777477" y="490927"/>
                              <a:pt x="781396" y="498764"/>
                            </a:cubicBezTo>
                            <a:cubicBezTo>
                              <a:pt x="791883" y="519739"/>
                              <a:pt x="799182" y="524863"/>
                              <a:pt x="814647" y="540327"/>
                            </a:cubicBezTo>
                            <a:cubicBezTo>
                              <a:pt x="817418" y="548640"/>
                              <a:pt x="817580" y="558349"/>
                              <a:pt x="822960" y="565266"/>
                            </a:cubicBezTo>
                            <a:cubicBezTo>
                              <a:pt x="863706" y="617654"/>
                              <a:pt x="868714" y="621269"/>
                              <a:pt x="931025" y="623455"/>
                            </a:cubicBezTo>
                            <a:cubicBezTo>
                              <a:pt x="1069513" y="628314"/>
                              <a:pt x="1208116" y="628996"/>
                              <a:pt x="1346661" y="631767"/>
                            </a:cubicBezTo>
                            <a:cubicBezTo>
                              <a:pt x="1362821" y="643887"/>
                              <a:pt x="1383330" y="656821"/>
                              <a:pt x="1396538" y="673331"/>
                            </a:cubicBezTo>
                            <a:cubicBezTo>
                              <a:pt x="1402779" y="681132"/>
                              <a:pt x="1406767" y="690594"/>
                              <a:pt x="1413163" y="698269"/>
                            </a:cubicBezTo>
                            <a:cubicBezTo>
                              <a:pt x="1420689" y="707300"/>
                              <a:pt x="1430575" y="714176"/>
                              <a:pt x="1438101" y="723207"/>
                            </a:cubicBezTo>
                            <a:cubicBezTo>
                              <a:pt x="1458641" y="747856"/>
                              <a:pt x="1453929" y="752358"/>
                              <a:pt x="1471352" y="781396"/>
                            </a:cubicBezTo>
                            <a:cubicBezTo>
                              <a:pt x="1476387" y="789788"/>
                              <a:pt x="1519429" y="859918"/>
                              <a:pt x="1537854" y="864524"/>
                            </a:cubicBezTo>
                            <a:cubicBezTo>
                              <a:pt x="1548938" y="867295"/>
                              <a:pt x="1560120" y="869697"/>
                              <a:pt x="1571105" y="872836"/>
                            </a:cubicBezTo>
                            <a:cubicBezTo>
                              <a:pt x="1579530" y="875243"/>
                              <a:pt x="1587542" y="879024"/>
                              <a:pt x="1596043" y="881149"/>
                            </a:cubicBezTo>
                            <a:cubicBezTo>
                              <a:pt x="1609750" y="884576"/>
                              <a:pt x="1623752" y="886691"/>
                              <a:pt x="1637607" y="889462"/>
                            </a:cubicBezTo>
                            <a:lnTo>
                              <a:pt x="1911927" y="881149"/>
                            </a:lnTo>
                            <a:cubicBezTo>
                              <a:pt x="1976886" y="878056"/>
                              <a:pt x="1969420" y="878609"/>
                              <a:pt x="2011680" y="864524"/>
                            </a:cubicBezTo>
                            <a:cubicBezTo>
                              <a:pt x="2039389" y="867295"/>
                              <a:pt x="2068952" y="862494"/>
                              <a:pt x="2094807" y="872836"/>
                            </a:cubicBezTo>
                            <a:cubicBezTo>
                              <a:pt x="2112999" y="880113"/>
                              <a:pt x="2136371" y="914400"/>
                              <a:pt x="2136371" y="914400"/>
                            </a:cubicBezTo>
                            <a:cubicBezTo>
                              <a:pt x="2141913" y="931025"/>
                              <a:pt x="2140605" y="951884"/>
                              <a:pt x="2152996" y="964276"/>
                            </a:cubicBezTo>
                            <a:cubicBezTo>
                              <a:pt x="2158538" y="969818"/>
                              <a:pt x="2165589" y="974182"/>
                              <a:pt x="2169621" y="980902"/>
                            </a:cubicBezTo>
                            <a:cubicBezTo>
                              <a:pt x="2185850" y="1007951"/>
                              <a:pt x="2197787" y="1046289"/>
                              <a:pt x="2219498" y="1072342"/>
                            </a:cubicBezTo>
                            <a:cubicBezTo>
                              <a:pt x="2227024" y="1081373"/>
                              <a:pt x="2235405" y="1089754"/>
                              <a:pt x="2244436" y="1097280"/>
                            </a:cubicBezTo>
                            <a:cubicBezTo>
                              <a:pt x="2252111" y="1103676"/>
                              <a:pt x="2261061" y="1108364"/>
                              <a:pt x="2269374" y="1113906"/>
                            </a:cubicBezTo>
                            <a:cubicBezTo>
                              <a:pt x="2319250" y="1108364"/>
                              <a:pt x="2369629" y="1106257"/>
                              <a:pt x="2419003" y="1097280"/>
                            </a:cubicBezTo>
                            <a:cubicBezTo>
                              <a:pt x="2431195" y="1095063"/>
                              <a:pt x="2440864" y="1085536"/>
                              <a:pt x="2452254" y="1080655"/>
                            </a:cubicBezTo>
                            <a:cubicBezTo>
                              <a:pt x="2477785" y="1069713"/>
                              <a:pt x="2475349" y="1072342"/>
                              <a:pt x="2502131" y="1072342"/>
                            </a:cubicBezTo>
                          </a:path>
                        </a:pathLst>
                      </a:custGeom>
                      <a:solidFill>
                        <a:srgbClr val="FFFF00"/>
                      </a:solidFill>
                      <a:ln>
                        <a:solidFill>
                          <a:srgbClr val="FFFF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13" name="Puolivapaa piirto 12"/>
                      <p:cNvSpPr/>
                      <p:nvPr/>
                    </p:nvSpPr>
                    <p:spPr>
                      <a:xfrm>
                        <a:off x="5769033" y="324196"/>
                        <a:ext cx="1379912" cy="665019"/>
                      </a:xfrm>
                      <a:custGeom>
                        <a:avLst/>
                        <a:gdLst>
                          <a:gd name="connsiteX0" fmla="*/ 1379912 w 1379912"/>
                          <a:gd name="connsiteY0" fmla="*/ 665019 h 665019"/>
                          <a:gd name="connsiteX1" fmla="*/ 1280160 w 1379912"/>
                          <a:gd name="connsiteY1" fmla="*/ 590204 h 665019"/>
                          <a:gd name="connsiteX2" fmla="*/ 1255222 w 1379912"/>
                          <a:gd name="connsiteY2" fmla="*/ 581891 h 665019"/>
                          <a:gd name="connsiteX3" fmla="*/ 1238596 w 1379912"/>
                          <a:gd name="connsiteY3" fmla="*/ 532015 h 665019"/>
                          <a:gd name="connsiteX4" fmla="*/ 1230283 w 1379912"/>
                          <a:gd name="connsiteY4" fmla="*/ 507077 h 665019"/>
                          <a:gd name="connsiteX5" fmla="*/ 1221971 w 1379912"/>
                          <a:gd name="connsiteY5" fmla="*/ 473826 h 665019"/>
                          <a:gd name="connsiteX6" fmla="*/ 1197032 w 1379912"/>
                          <a:gd name="connsiteY6" fmla="*/ 432262 h 665019"/>
                          <a:gd name="connsiteX7" fmla="*/ 1122218 w 1379912"/>
                          <a:gd name="connsiteY7" fmla="*/ 415637 h 665019"/>
                          <a:gd name="connsiteX8" fmla="*/ 939338 w 1379912"/>
                          <a:gd name="connsiteY8" fmla="*/ 407324 h 665019"/>
                          <a:gd name="connsiteX9" fmla="*/ 889462 w 1379912"/>
                          <a:gd name="connsiteY9" fmla="*/ 390699 h 665019"/>
                          <a:gd name="connsiteX10" fmla="*/ 864523 w 1379912"/>
                          <a:gd name="connsiteY10" fmla="*/ 382386 h 665019"/>
                          <a:gd name="connsiteX11" fmla="*/ 822960 w 1379912"/>
                          <a:gd name="connsiteY11" fmla="*/ 340822 h 665019"/>
                          <a:gd name="connsiteX12" fmla="*/ 764771 w 1379912"/>
                          <a:gd name="connsiteY12" fmla="*/ 282633 h 665019"/>
                          <a:gd name="connsiteX13" fmla="*/ 731520 w 1379912"/>
                          <a:gd name="connsiteY13" fmla="*/ 249382 h 665019"/>
                          <a:gd name="connsiteX14" fmla="*/ 714894 w 1379912"/>
                          <a:gd name="connsiteY14" fmla="*/ 232757 h 665019"/>
                          <a:gd name="connsiteX15" fmla="*/ 407323 w 1379912"/>
                          <a:gd name="connsiteY15" fmla="*/ 232757 h 665019"/>
                          <a:gd name="connsiteX16" fmla="*/ 382385 w 1379912"/>
                          <a:gd name="connsiteY16" fmla="*/ 224444 h 665019"/>
                          <a:gd name="connsiteX17" fmla="*/ 365760 w 1379912"/>
                          <a:gd name="connsiteY17" fmla="*/ 199506 h 665019"/>
                          <a:gd name="connsiteX18" fmla="*/ 349134 w 1379912"/>
                          <a:gd name="connsiteY18" fmla="*/ 182880 h 665019"/>
                          <a:gd name="connsiteX19" fmla="*/ 340822 w 1379912"/>
                          <a:gd name="connsiteY19" fmla="*/ 157942 h 665019"/>
                          <a:gd name="connsiteX20" fmla="*/ 315883 w 1379912"/>
                          <a:gd name="connsiteY20" fmla="*/ 108066 h 665019"/>
                          <a:gd name="connsiteX21" fmla="*/ 290945 w 1379912"/>
                          <a:gd name="connsiteY21" fmla="*/ 58189 h 665019"/>
                          <a:gd name="connsiteX22" fmla="*/ 108065 w 1379912"/>
                          <a:gd name="connsiteY22" fmla="*/ 49877 h 665019"/>
                          <a:gd name="connsiteX23" fmla="*/ 41563 w 1379912"/>
                          <a:gd name="connsiteY23" fmla="*/ 33251 h 665019"/>
                          <a:gd name="connsiteX24" fmla="*/ 16625 w 1379912"/>
                          <a:gd name="connsiteY24" fmla="*/ 16626 h 665019"/>
                          <a:gd name="connsiteX25" fmla="*/ 0 w 1379912"/>
                          <a:gd name="connsiteY25" fmla="*/ 0 h 6650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1379912" h="665019">
                            <a:moveTo>
                              <a:pt x="1379912" y="665019"/>
                            </a:moveTo>
                            <a:cubicBezTo>
                              <a:pt x="1363701" y="651509"/>
                              <a:pt x="1302788" y="597747"/>
                              <a:pt x="1280160" y="590204"/>
                            </a:cubicBezTo>
                            <a:lnTo>
                              <a:pt x="1255222" y="581891"/>
                            </a:lnTo>
                            <a:lnTo>
                              <a:pt x="1238596" y="532015"/>
                            </a:lnTo>
                            <a:cubicBezTo>
                              <a:pt x="1235825" y="523702"/>
                              <a:pt x="1232408" y="515578"/>
                              <a:pt x="1230283" y="507077"/>
                            </a:cubicBezTo>
                            <a:cubicBezTo>
                              <a:pt x="1227512" y="495993"/>
                              <a:pt x="1225110" y="484811"/>
                              <a:pt x="1221971" y="473826"/>
                            </a:cubicBezTo>
                            <a:cubicBezTo>
                              <a:pt x="1216560" y="454887"/>
                              <a:pt x="1215041" y="443068"/>
                              <a:pt x="1197032" y="432262"/>
                            </a:cubicBezTo>
                            <a:cubicBezTo>
                              <a:pt x="1182233" y="423382"/>
                              <a:pt x="1130479" y="416227"/>
                              <a:pt x="1122218" y="415637"/>
                            </a:cubicBezTo>
                            <a:cubicBezTo>
                              <a:pt x="1061350" y="411289"/>
                              <a:pt x="1000298" y="410095"/>
                              <a:pt x="939338" y="407324"/>
                            </a:cubicBezTo>
                            <a:lnTo>
                              <a:pt x="889462" y="390699"/>
                            </a:lnTo>
                            <a:lnTo>
                              <a:pt x="864523" y="382386"/>
                            </a:lnTo>
                            <a:cubicBezTo>
                              <a:pt x="831275" y="332513"/>
                              <a:pt x="867292" y="379612"/>
                              <a:pt x="822960" y="340822"/>
                            </a:cubicBezTo>
                            <a:cubicBezTo>
                              <a:pt x="822914" y="340782"/>
                              <a:pt x="776426" y="294288"/>
                              <a:pt x="764771" y="282633"/>
                            </a:cubicBezTo>
                            <a:lnTo>
                              <a:pt x="731520" y="249382"/>
                            </a:lnTo>
                            <a:lnTo>
                              <a:pt x="714894" y="232757"/>
                            </a:lnTo>
                            <a:cubicBezTo>
                              <a:pt x="573956" y="246850"/>
                              <a:pt x="614742" y="246585"/>
                              <a:pt x="407323" y="232757"/>
                            </a:cubicBezTo>
                            <a:cubicBezTo>
                              <a:pt x="398580" y="232174"/>
                              <a:pt x="390698" y="227215"/>
                              <a:pt x="382385" y="224444"/>
                            </a:cubicBezTo>
                            <a:cubicBezTo>
                              <a:pt x="376843" y="216131"/>
                              <a:pt x="372001" y="207307"/>
                              <a:pt x="365760" y="199506"/>
                            </a:cubicBezTo>
                            <a:cubicBezTo>
                              <a:pt x="360864" y="193386"/>
                              <a:pt x="353166" y="189601"/>
                              <a:pt x="349134" y="182880"/>
                            </a:cubicBezTo>
                            <a:cubicBezTo>
                              <a:pt x="344626" y="175366"/>
                              <a:pt x="344741" y="165779"/>
                              <a:pt x="340822" y="157942"/>
                            </a:cubicBezTo>
                            <a:cubicBezTo>
                              <a:pt x="316535" y="109367"/>
                              <a:pt x="329812" y="156818"/>
                              <a:pt x="315883" y="108066"/>
                            </a:cubicBezTo>
                            <a:cubicBezTo>
                              <a:pt x="313493" y="99699"/>
                              <a:pt x="310283" y="60606"/>
                              <a:pt x="290945" y="58189"/>
                            </a:cubicBezTo>
                            <a:cubicBezTo>
                              <a:pt x="230393" y="50620"/>
                              <a:pt x="169025" y="52648"/>
                              <a:pt x="108065" y="49877"/>
                            </a:cubicBezTo>
                            <a:cubicBezTo>
                              <a:pt x="92256" y="46715"/>
                              <a:pt x="58604" y="41771"/>
                              <a:pt x="41563" y="33251"/>
                            </a:cubicBezTo>
                            <a:cubicBezTo>
                              <a:pt x="32627" y="28783"/>
                              <a:pt x="24426" y="22867"/>
                              <a:pt x="16625" y="16626"/>
                            </a:cubicBezTo>
                            <a:cubicBezTo>
                              <a:pt x="10505" y="11730"/>
                              <a:pt x="0" y="0"/>
                              <a:pt x="0" y="0"/>
                            </a:cubicBezTo>
                          </a:path>
                        </a:pathLst>
                      </a:custGeom>
                      <a:solidFill>
                        <a:srgbClr val="FFFF00"/>
                      </a:solidFill>
                      <a:ln>
                        <a:solidFill>
                          <a:srgbClr val="FFFF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14" name="Puolivapaa piirto 13"/>
                      <p:cNvSpPr/>
                      <p:nvPr/>
                    </p:nvSpPr>
                    <p:spPr>
                      <a:xfrm>
                        <a:off x="7647709" y="174567"/>
                        <a:ext cx="1014153" cy="548640"/>
                      </a:xfrm>
                      <a:custGeom>
                        <a:avLst/>
                        <a:gdLst>
                          <a:gd name="connsiteX0" fmla="*/ 0 w 1014153"/>
                          <a:gd name="connsiteY0" fmla="*/ 548640 h 548640"/>
                          <a:gd name="connsiteX1" fmla="*/ 33251 w 1014153"/>
                          <a:gd name="connsiteY1" fmla="*/ 507077 h 548640"/>
                          <a:gd name="connsiteX2" fmla="*/ 83127 w 1014153"/>
                          <a:gd name="connsiteY2" fmla="*/ 473826 h 548640"/>
                          <a:gd name="connsiteX3" fmla="*/ 133004 w 1014153"/>
                          <a:gd name="connsiteY3" fmla="*/ 465513 h 548640"/>
                          <a:gd name="connsiteX4" fmla="*/ 282633 w 1014153"/>
                          <a:gd name="connsiteY4" fmla="*/ 440575 h 548640"/>
                          <a:gd name="connsiteX5" fmla="*/ 299258 w 1014153"/>
                          <a:gd name="connsiteY5" fmla="*/ 423949 h 548640"/>
                          <a:gd name="connsiteX6" fmla="*/ 315884 w 1014153"/>
                          <a:gd name="connsiteY6" fmla="*/ 374073 h 548640"/>
                          <a:gd name="connsiteX7" fmla="*/ 332509 w 1014153"/>
                          <a:gd name="connsiteY7" fmla="*/ 315884 h 548640"/>
                          <a:gd name="connsiteX8" fmla="*/ 340822 w 1014153"/>
                          <a:gd name="connsiteY8" fmla="*/ 290946 h 548640"/>
                          <a:gd name="connsiteX9" fmla="*/ 357447 w 1014153"/>
                          <a:gd name="connsiteY9" fmla="*/ 232757 h 548640"/>
                          <a:gd name="connsiteX10" fmla="*/ 374073 w 1014153"/>
                          <a:gd name="connsiteY10" fmla="*/ 216131 h 548640"/>
                          <a:gd name="connsiteX11" fmla="*/ 390698 w 1014153"/>
                          <a:gd name="connsiteY11" fmla="*/ 191193 h 548640"/>
                          <a:gd name="connsiteX12" fmla="*/ 440575 w 1014153"/>
                          <a:gd name="connsiteY12" fmla="*/ 174568 h 548640"/>
                          <a:gd name="connsiteX13" fmla="*/ 507076 w 1014153"/>
                          <a:gd name="connsiteY13" fmla="*/ 182880 h 548640"/>
                          <a:gd name="connsiteX14" fmla="*/ 581891 w 1014153"/>
                          <a:gd name="connsiteY14" fmla="*/ 207818 h 548640"/>
                          <a:gd name="connsiteX15" fmla="*/ 631767 w 1014153"/>
                          <a:gd name="connsiteY15" fmla="*/ 216131 h 548640"/>
                          <a:gd name="connsiteX16" fmla="*/ 723207 w 1014153"/>
                          <a:gd name="connsiteY16" fmla="*/ 207818 h 548640"/>
                          <a:gd name="connsiteX17" fmla="*/ 756458 w 1014153"/>
                          <a:gd name="connsiteY17" fmla="*/ 141317 h 548640"/>
                          <a:gd name="connsiteX18" fmla="*/ 764771 w 1014153"/>
                          <a:gd name="connsiteY18" fmla="*/ 116378 h 548640"/>
                          <a:gd name="connsiteX19" fmla="*/ 789709 w 1014153"/>
                          <a:gd name="connsiteY19" fmla="*/ 99753 h 548640"/>
                          <a:gd name="connsiteX20" fmla="*/ 806335 w 1014153"/>
                          <a:gd name="connsiteY20" fmla="*/ 74815 h 548640"/>
                          <a:gd name="connsiteX21" fmla="*/ 831273 w 1014153"/>
                          <a:gd name="connsiteY21" fmla="*/ 66502 h 548640"/>
                          <a:gd name="connsiteX22" fmla="*/ 914400 w 1014153"/>
                          <a:gd name="connsiteY22" fmla="*/ 58189 h 548640"/>
                          <a:gd name="connsiteX23" fmla="*/ 1014153 w 1014153"/>
                          <a:gd name="connsiteY23" fmla="*/ 8313 h 548640"/>
                          <a:gd name="connsiteX24" fmla="*/ 1014153 w 1014153"/>
                          <a:gd name="connsiteY24" fmla="*/ 0 h 5486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1014153" h="548640">
                            <a:moveTo>
                              <a:pt x="0" y="548640"/>
                            </a:moveTo>
                            <a:cubicBezTo>
                              <a:pt x="13186" y="509084"/>
                              <a:pt x="-932" y="534424"/>
                              <a:pt x="33251" y="507077"/>
                            </a:cubicBezTo>
                            <a:cubicBezTo>
                              <a:pt x="58610" y="486789"/>
                              <a:pt x="42910" y="485891"/>
                              <a:pt x="83127" y="473826"/>
                            </a:cubicBezTo>
                            <a:cubicBezTo>
                              <a:pt x="99271" y="468983"/>
                              <a:pt x="116335" y="468013"/>
                              <a:pt x="133004" y="465513"/>
                            </a:cubicBezTo>
                            <a:cubicBezTo>
                              <a:pt x="269815" y="444992"/>
                              <a:pt x="208706" y="459057"/>
                              <a:pt x="282633" y="440575"/>
                            </a:cubicBezTo>
                            <a:cubicBezTo>
                              <a:pt x="288175" y="435033"/>
                              <a:pt x="295753" y="430959"/>
                              <a:pt x="299258" y="423949"/>
                            </a:cubicBezTo>
                            <a:cubicBezTo>
                              <a:pt x="307095" y="408274"/>
                              <a:pt x="310342" y="390698"/>
                              <a:pt x="315884" y="374073"/>
                            </a:cubicBezTo>
                            <a:cubicBezTo>
                              <a:pt x="335810" y="314294"/>
                              <a:pt x="311638" y="388932"/>
                              <a:pt x="332509" y="315884"/>
                            </a:cubicBezTo>
                            <a:cubicBezTo>
                              <a:pt x="334916" y="307459"/>
                              <a:pt x="338415" y="299371"/>
                              <a:pt x="340822" y="290946"/>
                            </a:cubicBezTo>
                            <a:cubicBezTo>
                              <a:pt x="342797" y="284034"/>
                              <a:pt x="352013" y="241813"/>
                              <a:pt x="357447" y="232757"/>
                            </a:cubicBezTo>
                            <a:cubicBezTo>
                              <a:pt x="361479" y="226036"/>
                              <a:pt x="369177" y="222251"/>
                              <a:pt x="374073" y="216131"/>
                            </a:cubicBezTo>
                            <a:cubicBezTo>
                              <a:pt x="380314" y="208330"/>
                              <a:pt x="382226" y="196488"/>
                              <a:pt x="390698" y="191193"/>
                            </a:cubicBezTo>
                            <a:cubicBezTo>
                              <a:pt x="405559" y="181905"/>
                              <a:pt x="440575" y="174568"/>
                              <a:pt x="440575" y="174568"/>
                            </a:cubicBezTo>
                            <a:cubicBezTo>
                              <a:pt x="462742" y="177339"/>
                              <a:pt x="485040" y="179207"/>
                              <a:pt x="507076" y="182880"/>
                            </a:cubicBezTo>
                            <a:cubicBezTo>
                              <a:pt x="565227" y="192572"/>
                              <a:pt x="516104" y="189876"/>
                              <a:pt x="581891" y="207818"/>
                            </a:cubicBezTo>
                            <a:cubicBezTo>
                              <a:pt x="598152" y="212253"/>
                              <a:pt x="615142" y="213360"/>
                              <a:pt x="631767" y="216131"/>
                            </a:cubicBezTo>
                            <a:cubicBezTo>
                              <a:pt x="662247" y="213360"/>
                              <a:pt x="693385" y="214700"/>
                              <a:pt x="723207" y="207818"/>
                            </a:cubicBezTo>
                            <a:cubicBezTo>
                              <a:pt x="744165" y="202982"/>
                              <a:pt x="755377" y="144561"/>
                              <a:pt x="756458" y="141317"/>
                            </a:cubicBezTo>
                            <a:cubicBezTo>
                              <a:pt x="759229" y="133004"/>
                              <a:pt x="757480" y="121239"/>
                              <a:pt x="764771" y="116378"/>
                            </a:cubicBezTo>
                            <a:lnTo>
                              <a:pt x="789709" y="99753"/>
                            </a:lnTo>
                            <a:cubicBezTo>
                              <a:pt x="795251" y="91440"/>
                              <a:pt x="798534" y="81056"/>
                              <a:pt x="806335" y="74815"/>
                            </a:cubicBezTo>
                            <a:cubicBezTo>
                              <a:pt x="813177" y="69341"/>
                              <a:pt x="822613" y="67834"/>
                              <a:pt x="831273" y="66502"/>
                            </a:cubicBezTo>
                            <a:cubicBezTo>
                              <a:pt x="858796" y="62267"/>
                              <a:pt x="886691" y="60960"/>
                              <a:pt x="914400" y="58189"/>
                            </a:cubicBezTo>
                            <a:cubicBezTo>
                              <a:pt x="924085" y="55768"/>
                              <a:pt x="1014153" y="45369"/>
                              <a:pt x="1014153" y="8313"/>
                            </a:cubicBezTo>
                            <a:lnTo>
                              <a:pt x="1014153" y="0"/>
                            </a:lnTo>
                          </a:path>
                        </a:pathLst>
                      </a:custGeom>
                      <a:solidFill>
                        <a:srgbClr val="FFFF00"/>
                      </a:solidFill>
                      <a:ln>
                        <a:solidFill>
                          <a:srgbClr val="FFFF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  <p:sp>
                    <p:nvSpPr>
                      <p:cNvPr id="15" name="Puolivapaa piirto 14"/>
                      <p:cNvSpPr/>
                      <p:nvPr/>
                    </p:nvSpPr>
                    <p:spPr>
                      <a:xfrm>
                        <a:off x="7922029" y="922713"/>
                        <a:ext cx="1729047" cy="157942"/>
                      </a:xfrm>
                      <a:custGeom>
                        <a:avLst/>
                        <a:gdLst>
                          <a:gd name="connsiteX0" fmla="*/ 0 w 1729047"/>
                          <a:gd name="connsiteY0" fmla="*/ 33251 h 157942"/>
                          <a:gd name="connsiteX1" fmla="*/ 41564 w 1729047"/>
                          <a:gd name="connsiteY1" fmla="*/ 58189 h 157942"/>
                          <a:gd name="connsiteX2" fmla="*/ 83127 w 1729047"/>
                          <a:gd name="connsiteY2" fmla="*/ 49876 h 157942"/>
                          <a:gd name="connsiteX3" fmla="*/ 133004 w 1729047"/>
                          <a:gd name="connsiteY3" fmla="*/ 58189 h 157942"/>
                          <a:gd name="connsiteX4" fmla="*/ 157942 w 1729047"/>
                          <a:gd name="connsiteY4" fmla="*/ 83127 h 157942"/>
                          <a:gd name="connsiteX5" fmla="*/ 224444 w 1729047"/>
                          <a:gd name="connsiteY5" fmla="*/ 99752 h 157942"/>
                          <a:gd name="connsiteX6" fmla="*/ 274320 w 1729047"/>
                          <a:gd name="connsiteY6" fmla="*/ 116378 h 157942"/>
                          <a:gd name="connsiteX7" fmla="*/ 307571 w 1729047"/>
                          <a:gd name="connsiteY7" fmla="*/ 124691 h 157942"/>
                          <a:gd name="connsiteX8" fmla="*/ 374073 w 1729047"/>
                          <a:gd name="connsiteY8" fmla="*/ 116378 h 157942"/>
                          <a:gd name="connsiteX9" fmla="*/ 423949 w 1729047"/>
                          <a:gd name="connsiteY9" fmla="*/ 74814 h 157942"/>
                          <a:gd name="connsiteX10" fmla="*/ 448887 w 1729047"/>
                          <a:gd name="connsiteY10" fmla="*/ 66502 h 157942"/>
                          <a:gd name="connsiteX11" fmla="*/ 490451 w 1729047"/>
                          <a:gd name="connsiteY11" fmla="*/ 33251 h 157942"/>
                          <a:gd name="connsiteX12" fmla="*/ 523702 w 1729047"/>
                          <a:gd name="connsiteY12" fmla="*/ 24938 h 157942"/>
                          <a:gd name="connsiteX13" fmla="*/ 590204 w 1729047"/>
                          <a:gd name="connsiteY13" fmla="*/ 0 h 157942"/>
                          <a:gd name="connsiteX14" fmla="*/ 631767 w 1729047"/>
                          <a:gd name="connsiteY14" fmla="*/ 16625 h 157942"/>
                          <a:gd name="connsiteX15" fmla="*/ 706582 w 1729047"/>
                          <a:gd name="connsiteY15" fmla="*/ 99752 h 157942"/>
                          <a:gd name="connsiteX16" fmla="*/ 756458 w 1729047"/>
                          <a:gd name="connsiteY16" fmla="*/ 157942 h 157942"/>
                          <a:gd name="connsiteX17" fmla="*/ 897775 w 1729047"/>
                          <a:gd name="connsiteY17" fmla="*/ 141316 h 157942"/>
                          <a:gd name="connsiteX18" fmla="*/ 947651 w 1729047"/>
                          <a:gd name="connsiteY18" fmla="*/ 116378 h 157942"/>
                          <a:gd name="connsiteX19" fmla="*/ 1005840 w 1729047"/>
                          <a:gd name="connsiteY19" fmla="*/ 66502 h 157942"/>
                          <a:gd name="connsiteX20" fmla="*/ 1030778 w 1729047"/>
                          <a:gd name="connsiteY20" fmla="*/ 58189 h 157942"/>
                          <a:gd name="connsiteX21" fmla="*/ 1072342 w 1729047"/>
                          <a:gd name="connsiteY21" fmla="*/ 24938 h 157942"/>
                          <a:gd name="connsiteX22" fmla="*/ 1122218 w 1729047"/>
                          <a:gd name="connsiteY22" fmla="*/ 41563 h 157942"/>
                          <a:gd name="connsiteX23" fmla="*/ 1188720 w 1729047"/>
                          <a:gd name="connsiteY23" fmla="*/ 83127 h 157942"/>
                          <a:gd name="connsiteX24" fmla="*/ 1221971 w 1729047"/>
                          <a:gd name="connsiteY24" fmla="*/ 91440 h 157942"/>
                          <a:gd name="connsiteX25" fmla="*/ 1246909 w 1729047"/>
                          <a:gd name="connsiteY25" fmla="*/ 99752 h 157942"/>
                          <a:gd name="connsiteX26" fmla="*/ 1388226 w 1729047"/>
                          <a:gd name="connsiteY26" fmla="*/ 83127 h 157942"/>
                          <a:gd name="connsiteX27" fmla="*/ 1438102 w 1729047"/>
                          <a:gd name="connsiteY27" fmla="*/ 66502 h 157942"/>
                          <a:gd name="connsiteX28" fmla="*/ 1454727 w 1729047"/>
                          <a:gd name="connsiteY28" fmla="*/ 49876 h 157942"/>
                          <a:gd name="connsiteX29" fmla="*/ 1479666 w 1729047"/>
                          <a:gd name="connsiteY29" fmla="*/ 41563 h 157942"/>
                          <a:gd name="connsiteX30" fmla="*/ 1554480 w 1729047"/>
                          <a:gd name="connsiteY30" fmla="*/ 83127 h 157942"/>
                          <a:gd name="connsiteX31" fmla="*/ 1604356 w 1729047"/>
                          <a:gd name="connsiteY31" fmla="*/ 99752 h 157942"/>
                          <a:gd name="connsiteX32" fmla="*/ 1645920 w 1729047"/>
                          <a:gd name="connsiteY32" fmla="*/ 91440 h 157942"/>
                          <a:gd name="connsiteX33" fmla="*/ 1687484 w 1729047"/>
                          <a:gd name="connsiteY33" fmla="*/ 58189 h 157942"/>
                          <a:gd name="connsiteX34" fmla="*/ 1712422 w 1729047"/>
                          <a:gd name="connsiteY34" fmla="*/ 49876 h 157942"/>
                          <a:gd name="connsiteX35" fmla="*/ 1729047 w 1729047"/>
                          <a:gd name="connsiteY35" fmla="*/ 41563 h 1579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1729047" h="157942">
                            <a:moveTo>
                              <a:pt x="0" y="33251"/>
                            </a:moveTo>
                            <a:cubicBezTo>
                              <a:pt x="13855" y="41564"/>
                              <a:pt x="25721" y="55020"/>
                              <a:pt x="41564" y="58189"/>
                            </a:cubicBezTo>
                            <a:cubicBezTo>
                              <a:pt x="55418" y="60960"/>
                              <a:pt x="68998" y="49876"/>
                              <a:pt x="83127" y="49876"/>
                            </a:cubicBezTo>
                            <a:cubicBezTo>
                              <a:pt x="99982" y="49876"/>
                              <a:pt x="116378" y="55418"/>
                              <a:pt x="133004" y="58189"/>
                            </a:cubicBezTo>
                            <a:cubicBezTo>
                              <a:pt x="141317" y="66502"/>
                              <a:pt x="148161" y="76606"/>
                              <a:pt x="157942" y="83127"/>
                            </a:cubicBezTo>
                            <a:cubicBezTo>
                              <a:pt x="169586" y="90890"/>
                              <a:pt x="217337" y="97814"/>
                              <a:pt x="224444" y="99752"/>
                            </a:cubicBezTo>
                            <a:cubicBezTo>
                              <a:pt x="241351" y="104363"/>
                              <a:pt x="257319" y="112128"/>
                              <a:pt x="274320" y="116378"/>
                            </a:cubicBezTo>
                            <a:lnTo>
                              <a:pt x="307571" y="124691"/>
                            </a:lnTo>
                            <a:cubicBezTo>
                              <a:pt x="329738" y="121920"/>
                              <a:pt x="352520" y="122256"/>
                              <a:pt x="374073" y="116378"/>
                            </a:cubicBezTo>
                            <a:cubicBezTo>
                              <a:pt x="397085" y="110102"/>
                              <a:pt x="405723" y="86965"/>
                              <a:pt x="423949" y="74814"/>
                            </a:cubicBezTo>
                            <a:cubicBezTo>
                              <a:pt x="431240" y="69954"/>
                              <a:pt x="440574" y="69273"/>
                              <a:pt x="448887" y="66502"/>
                            </a:cubicBezTo>
                            <a:cubicBezTo>
                              <a:pt x="462295" y="53094"/>
                              <a:pt x="472099" y="41116"/>
                              <a:pt x="490451" y="33251"/>
                            </a:cubicBezTo>
                            <a:cubicBezTo>
                              <a:pt x="500952" y="28751"/>
                              <a:pt x="513005" y="28950"/>
                              <a:pt x="523702" y="24938"/>
                            </a:cubicBezTo>
                            <a:cubicBezTo>
                              <a:pt x="610631" y="-7661"/>
                              <a:pt x="504864" y="21333"/>
                              <a:pt x="590204" y="0"/>
                            </a:cubicBezTo>
                            <a:cubicBezTo>
                              <a:pt x="604058" y="5542"/>
                              <a:pt x="619699" y="7849"/>
                              <a:pt x="631767" y="16625"/>
                            </a:cubicBezTo>
                            <a:cubicBezTo>
                              <a:pt x="682649" y="53630"/>
                              <a:pt x="672717" y="61049"/>
                              <a:pt x="706582" y="99752"/>
                            </a:cubicBezTo>
                            <a:cubicBezTo>
                              <a:pt x="763018" y="164249"/>
                              <a:pt x="720864" y="104548"/>
                              <a:pt x="756458" y="157942"/>
                            </a:cubicBezTo>
                            <a:cubicBezTo>
                              <a:pt x="799828" y="154844"/>
                              <a:pt x="854359" y="160612"/>
                              <a:pt x="897775" y="141316"/>
                            </a:cubicBezTo>
                            <a:cubicBezTo>
                              <a:pt x="914761" y="133767"/>
                              <a:pt x="931026" y="124691"/>
                              <a:pt x="947651" y="116378"/>
                            </a:cubicBezTo>
                            <a:cubicBezTo>
                              <a:pt x="966995" y="97033"/>
                              <a:pt x="980402" y="82400"/>
                              <a:pt x="1005840" y="66502"/>
                            </a:cubicBezTo>
                            <a:cubicBezTo>
                              <a:pt x="1013270" y="61858"/>
                              <a:pt x="1022465" y="60960"/>
                              <a:pt x="1030778" y="58189"/>
                            </a:cubicBezTo>
                            <a:cubicBezTo>
                              <a:pt x="1038015" y="50952"/>
                              <a:pt x="1061855" y="24938"/>
                              <a:pt x="1072342" y="24938"/>
                            </a:cubicBezTo>
                            <a:cubicBezTo>
                              <a:pt x="1089867" y="24938"/>
                              <a:pt x="1105593" y="36021"/>
                              <a:pt x="1122218" y="41563"/>
                            </a:cubicBezTo>
                            <a:cubicBezTo>
                              <a:pt x="1148375" y="61181"/>
                              <a:pt x="1158289" y="71715"/>
                              <a:pt x="1188720" y="83127"/>
                            </a:cubicBezTo>
                            <a:cubicBezTo>
                              <a:pt x="1199417" y="87138"/>
                              <a:pt x="1210986" y="88301"/>
                              <a:pt x="1221971" y="91440"/>
                            </a:cubicBezTo>
                            <a:cubicBezTo>
                              <a:pt x="1230396" y="93847"/>
                              <a:pt x="1238596" y="96981"/>
                              <a:pt x="1246909" y="99752"/>
                            </a:cubicBezTo>
                            <a:cubicBezTo>
                              <a:pt x="1294015" y="94210"/>
                              <a:pt x="1341497" y="91254"/>
                              <a:pt x="1388226" y="83127"/>
                            </a:cubicBezTo>
                            <a:cubicBezTo>
                              <a:pt x="1405491" y="80124"/>
                              <a:pt x="1438102" y="66502"/>
                              <a:pt x="1438102" y="66502"/>
                            </a:cubicBezTo>
                            <a:cubicBezTo>
                              <a:pt x="1443644" y="60960"/>
                              <a:pt x="1448007" y="53908"/>
                              <a:pt x="1454727" y="49876"/>
                            </a:cubicBezTo>
                            <a:cubicBezTo>
                              <a:pt x="1462241" y="45368"/>
                              <a:pt x="1470903" y="41563"/>
                              <a:pt x="1479666" y="41563"/>
                            </a:cubicBezTo>
                            <a:cubicBezTo>
                              <a:pt x="1504734" y="41563"/>
                              <a:pt x="1540242" y="78381"/>
                              <a:pt x="1554480" y="83127"/>
                            </a:cubicBezTo>
                            <a:lnTo>
                              <a:pt x="1604356" y="99752"/>
                            </a:lnTo>
                            <a:cubicBezTo>
                              <a:pt x="1618211" y="96981"/>
                              <a:pt x="1632691" y="96401"/>
                              <a:pt x="1645920" y="91440"/>
                            </a:cubicBezTo>
                            <a:cubicBezTo>
                              <a:pt x="1690277" y="74806"/>
                              <a:pt x="1653675" y="78474"/>
                              <a:pt x="1687484" y="58189"/>
                            </a:cubicBezTo>
                            <a:cubicBezTo>
                              <a:pt x="1694998" y="53681"/>
                              <a:pt x="1704286" y="53130"/>
                              <a:pt x="1712422" y="49876"/>
                            </a:cubicBezTo>
                            <a:cubicBezTo>
                              <a:pt x="1718175" y="47575"/>
                              <a:pt x="1723505" y="44334"/>
                              <a:pt x="1729047" y="41563"/>
                            </a:cubicBezTo>
                          </a:path>
                        </a:pathLst>
                      </a:custGeom>
                      <a:solidFill>
                        <a:srgbClr val="FFFF00"/>
                      </a:solidFill>
                      <a:ln>
                        <a:solidFill>
                          <a:srgbClr val="FFFF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i-FI"/>
                      </a:p>
                    </p:txBody>
                  </p:sp>
                </p:grpSp>
                <p:sp>
                  <p:nvSpPr>
                    <p:cNvPr id="17" name="Suorakulmio 16"/>
                    <p:cNvSpPr/>
                    <p:nvPr/>
                  </p:nvSpPr>
                  <p:spPr>
                    <a:xfrm flipV="1">
                      <a:off x="3067396" y="3005051"/>
                      <a:ext cx="581891" cy="1014153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8" name="Suorakulmio 17"/>
                    <p:cNvSpPr/>
                    <p:nvPr/>
                  </p:nvSpPr>
                  <p:spPr>
                    <a:xfrm flipV="1">
                      <a:off x="2003366" y="2693323"/>
                      <a:ext cx="257695" cy="1014153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19" name="Suorakulmio 18"/>
                    <p:cNvSpPr/>
                    <p:nvPr/>
                  </p:nvSpPr>
                  <p:spPr>
                    <a:xfrm>
                      <a:off x="3944389" y="2419003"/>
                      <a:ext cx="457200" cy="1562793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20" name="Suorakulmio 19"/>
                    <p:cNvSpPr/>
                    <p:nvPr/>
                  </p:nvSpPr>
                  <p:spPr>
                    <a:xfrm>
                      <a:off x="3458095" y="1338349"/>
                      <a:ext cx="124690" cy="1666702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</p:grpSp>
              <p:grpSp>
                <p:nvGrpSpPr>
                  <p:cNvPr id="36" name="Ryhmä 35"/>
                  <p:cNvGrpSpPr/>
                  <p:nvPr/>
                </p:nvGrpSpPr>
                <p:grpSpPr>
                  <a:xfrm>
                    <a:off x="219350" y="2351447"/>
                    <a:ext cx="1655170" cy="1630349"/>
                    <a:chOff x="1388638" y="4705003"/>
                    <a:chExt cx="1655170" cy="1630349"/>
                  </a:xfrm>
                </p:grpSpPr>
                <p:sp>
                  <p:nvSpPr>
                    <p:cNvPr id="30" name="Puolivapaa piirto 29"/>
                    <p:cNvSpPr/>
                    <p:nvPr/>
                  </p:nvSpPr>
                  <p:spPr>
                    <a:xfrm>
                      <a:off x="2544517" y="4979525"/>
                      <a:ext cx="499291" cy="607046"/>
                    </a:xfrm>
                    <a:custGeom>
                      <a:avLst/>
                      <a:gdLst>
                        <a:gd name="connsiteX0" fmla="*/ 41563 w 499291"/>
                        <a:gd name="connsiteY0" fmla="*/ 291163 h 607046"/>
                        <a:gd name="connsiteX1" fmla="*/ 58189 w 499291"/>
                        <a:gd name="connsiteY1" fmla="*/ 249599 h 607046"/>
                        <a:gd name="connsiteX2" fmla="*/ 41563 w 499291"/>
                        <a:gd name="connsiteY2" fmla="*/ 133221 h 607046"/>
                        <a:gd name="connsiteX3" fmla="*/ 24938 w 499291"/>
                        <a:gd name="connsiteY3" fmla="*/ 108283 h 607046"/>
                        <a:gd name="connsiteX4" fmla="*/ 0 w 499291"/>
                        <a:gd name="connsiteY4" fmla="*/ 16843 h 607046"/>
                        <a:gd name="connsiteX5" fmla="*/ 16625 w 499291"/>
                        <a:gd name="connsiteY5" fmla="*/ 217 h 607046"/>
                        <a:gd name="connsiteX6" fmla="*/ 116378 w 499291"/>
                        <a:gd name="connsiteY6" fmla="*/ 16843 h 607046"/>
                        <a:gd name="connsiteX7" fmla="*/ 141316 w 499291"/>
                        <a:gd name="connsiteY7" fmla="*/ 33468 h 607046"/>
                        <a:gd name="connsiteX8" fmla="*/ 174567 w 499291"/>
                        <a:gd name="connsiteY8" fmla="*/ 75032 h 607046"/>
                        <a:gd name="connsiteX9" fmla="*/ 199505 w 499291"/>
                        <a:gd name="connsiteY9" fmla="*/ 83344 h 607046"/>
                        <a:gd name="connsiteX10" fmla="*/ 349134 w 499291"/>
                        <a:gd name="connsiteY10" fmla="*/ 91657 h 607046"/>
                        <a:gd name="connsiteX11" fmla="*/ 365760 w 499291"/>
                        <a:gd name="connsiteY11" fmla="*/ 108283 h 607046"/>
                        <a:gd name="connsiteX12" fmla="*/ 382385 w 499291"/>
                        <a:gd name="connsiteY12" fmla="*/ 158159 h 607046"/>
                        <a:gd name="connsiteX13" fmla="*/ 415636 w 499291"/>
                        <a:gd name="connsiteY13" fmla="*/ 249599 h 607046"/>
                        <a:gd name="connsiteX14" fmla="*/ 440574 w 499291"/>
                        <a:gd name="connsiteY14" fmla="*/ 257912 h 607046"/>
                        <a:gd name="connsiteX15" fmla="*/ 473825 w 499291"/>
                        <a:gd name="connsiteY15" fmla="*/ 291163 h 607046"/>
                        <a:gd name="connsiteX16" fmla="*/ 490451 w 499291"/>
                        <a:gd name="connsiteY16" fmla="*/ 307788 h 607046"/>
                        <a:gd name="connsiteX17" fmla="*/ 490451 w 499291"/>
                        <a:gd name="connsiteY17" fmla="*/ 374290 h 607046"/>
                        <a:gd name="connsiteX18" fmla="*/ 473825 w 499291"/>
                        <a:gd name="connsiteY18" fmla="*/ 424166 h 607046"/>
                        <a:gd name="connsiteX19" fmla="*/ 465512 w 499291"/>
                        <a:gd name="connsiteY19" fmla="*/ 449104 h 607046"/>
                        <a:gd name="connsiteX20" fmla="*/ 432261 w 499291"/>
                        <a:gd name="connsiteY20" fmla="*/ 482355 h 607046"/>
                        <a:gd name="connsiteX21" fmla="*/ 407323 w 499291"/>
                        <a:gd name="connsiteY21" fmla="*/ 507293 h 607046"/>
                        <a:gd name="connsiteX22" fmla="*/ 382385 w 499291"/>
                        <a:gd name="connsiteY22" fmla="*/ 515606 h 607046"/>
                        <a:gd name="connsiteX23" fmla="*/ 390698 w 499291"/>
                        <a:gd name="connsiteY23" fmla="*/ 557170 h 607046"/>
                        <a:gd name="connsiteX24" fmla="*/ 382385 w 499291"/>
                        <a:gd name="connsiteY24" fmla="*/ 607046 h 607046"/>
                        <a:gd name="connsiteX25" fmla="*/ 224443 w 499291"/>
                        <a:gd name="connsiteY25" fmla="*/ 598733 h 607046"/>
                        <a:gd name="connsiteX26" fmla="*/ 174567 w 499291"/>
                        <a:gd name="connsiteY26" fmla="*/ 582108 h 607046"/>
                        <a:gd name="connsiteX27" fmla="*/ 157941 w 499291"/>
                        <a:gd name="connsiteY27" fmla="*/ 565483 h 607046"/>
                        <a:gd name="connsiteX28" fmla="*/ 141316 w 499291"/>
                        <a:gd name="connsiteY28" fmla="*/ 515606 h 607046"/>
                        <a:gd name="connsiteX29" fmla="*/ 133003 w 499291"/>
                        <a:gd name="connsiteY29" fmla="*/ 449104 h 607046"/>
                        <a:gd name="connsiteX30" fmla="*/ 108065 w 499291"/>
                        <a:gd name="connsiteY30" fmla="*/ 465730 h 607046"/>
                        <a:gd name="connsiteX31" fmla="*/ 58189 w 499291"/>
                        <a:gd name="connsiteY31" fmla="*/ 482355 h 607046"/>
                        <a:gd name="connsiteX32" fmla="*/ 49876 w 499291"/>
                        <a:gd name="connsiteY32" fmla="*/ 324413 h 607046"/>
                        <a:gd name="connsiteX33" fmla="*/ 41563 w 499291"/>
                        <a:gd name="connsiteY33" fmla="*/ 291163 h 607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499291" h="607046">
                          <a:moveTo>
                            <a:pt x="41563" y="291163"/>
                          </a:moveTo>
                          <a:cubicBezTo>
                            <a:pt x="42949" y="278694"/>
                            <a:pt x="57196" y="264488"/>
                            <a:pt x="58189" y="249599"/>
                          </a:cubicBezTo>
                          <a:cubicBezTo>
                            <a:pt x="58838" y="239871"/>
                            <a:pt x="52487" y="158711"/>
                            <a:pt x="41563" y="133221"/>
                          </a:cubicBezTo>
                          <a:cubicBezTo>
                            <a:pt x="37628" y="124038"/>
                            <a:pt x="30480" y="116596"/>
                            <a:pt x="24938" y="108283"/>
                          </a:cubicBezTo>
                          <a:cubicBezTo>
                            <a:pt x="6187" y="33280"/>
                            <a:pt x="15537" y="63458"/>
                            <a:pt x="0" y="16843"/>
                          </a:cubicBezTo>
                          <a:cubicBezTo>
                            <a:pt x="5542" y="11301"/>
                            <a:pt x="8820" y="927"/>
                            <a:pt x="16625" y="217"/>
                          </a:cubicBezTo>
                          <a:cubicBezTo>
                            <a:pt x="32228" y="-1202"/>
                            <a:pt x="91355" y="4331"/>
                            <a:pt x="116378" y="16843"/>
                          </a:cubicBezTo>
                          <a:cubicBezTo>
                            <a:pt x="125314" y="21311"/>
                            <a:pt x="133003" y="27926"/>
                            <a:pt x="141316" y="33468"/>
                          </a:cubicBezTo>
                          <a:cubicBezTo>
                            <a:pt x="148867" y="44795"/>
                            <a:pt x="161405" y="67135"/>
                            <a:pt x="174567" y="75032"/>
                          </a:cubicBezTo>
                          <a:cubicBezTo>
                            <a:pt x="182081" y="79540"/>
                            <a:pt x="190782" y="82513"/>
                            <a:pt x="199505" y="83344"/>
                          </a:cubicBezTo>
                          <a:cubicBezTo>
                            <a:pt x="249233" y="88080"/>
                            <a:pt x="299258" y="88886"/>
                            <a:pt x="349134" y="91657"/>
                          </a:cubicBezTo>
                          <a:cubicBezTo>
                            <a:pt x="354676" y="97199"/>
                            <a:pt x="362255" y="101273"/>
                            <a:pt x="365760" y="108283"/>
                          </a:cubicBezTo>
                          <a:cubicBezTo>
                            <a:pt x="373597" y="123957"/>
                            <a:pt x="382385" y="158159"/>
                            <a:pt x="382385" y="158159"/>
                          </a:cubicBezTo>
                          <a:cubicBezTo>
                            <a:pt x="389545" y="222596"/>
                            <a:pt x="370719" y="227140"/>
                            <a:pt x="415636" y="249599"/>
                          </a:cubicBezTo>
                          <a:cubicBezTo>
                            <a:pt x="423473" y="253518"/>
                            <a:pt x="432261" y="255141"/>
                            <a:pt x="440574" y="257912"/>
                          </a:cubicBezTo>
                          <a:lnTo>
                            <a:pt x="473825" y="291163"/>
                          </a:lnTo>
                          <a:lnTo>
                            <a:pt x="490451" y="307788"/>
                          </a:lnTo>
                          <a:cubicBezTo>
                            <a:pt x="501986" y="342396"/>
                            <a:pt x="502488" y="330154"/>
                            <a:pt x="490451" y="374290"/>
                          </a:cubicBezTo>
                          <a:cubicBezTo>
                            <a:pt x="485840" y="391197"/>
                            <a:pt x="479367" y="407541"/>
                            <a:pt x="473825" y="424166"/>
                          </a:cubicBezTo>
                          <a:cubicBezTo>
                            <a:pt x="471054" y="432479"/>
                            <a:pt x="471708" y="442908"/>
                            <a:pt x="465512" y="449104"/>
                          </a:cubicBezTo>
                          <a:lnTo>
                            <a:pt x="432261" y="482355"/>
                          </a:lnTo>
                          <a:cubicBezTo>
                            <a:pt x="423948" y="490668"/>
                            <a:pt x="418476" y="503575"/>
                            <a:pt x="407323" y="507293"/>
                          </a:cubicBezTo>
                          <a:lnTo>
                            <a:pt x="382385" y="515606"/>
                          </a:lnTo>
                          <a:cubicBezTo>
                            <a:pt x="344517" y="553477"/>
                            <a:pt x="379614" y="507293"/>
                            <a:pt x="390698" y="557170"/>
                          </a:cubicBezTo>
                          <a:cubicBezTo>
                            <a:pt x="394354" y="573623"/>
                            <a:pt x="385156" y="590421"/>
                            <a:pt x="382385" y="607046"/>
                          </a:cubicBezTo>
                          <a:cubicBezTo>
                            <a:pt x="329738" y="604275"/>
                            <a:pt x="276788" y="605014"/>
                            <a:pt x="224443" y="598733"/>
                          </a:cubicBezTo>
                          <a:cubicBezTo>
                            <a:pt x="207043" y="596645"/>
                            <a:pt x="174567" y="582108"/>
                            <a:pt x="174567" y="582108"/>
                          </a:cubicBezTo>
                          <a:cubicBezTo>
                            <a:pt x="169025" y="576566"/>
                            <a:pt x="161446" y="572493"/>
                            <a:pt x="157941" y="565483"/>
                          </a:cubicBezTo>
                          <a:cubicBezTo>
                            <a:pt x="150104" y="549808"/>
                            <a:pt x="141316" y="515606"/>
                            <a:pt x="141316" y="515606"/>
                          </a:cubicBezTo>
                          <a:cubicBezTo>
                            <a:pt x="138545" y="493439"/>
                            <a:pt x="145395" y="467692"/>
                            <a:pt x="133003" y="449104"/>
                          </a:cubicBezTo>
                          <a:cubicBezTo>
                            <a:pt x="127461" y="440791"/>
                            <a:pt x="117195" y="461672"/>
                            <a:pt x="108065" y="465730"/>
                          </a:cubicBezTo>
                          <a:cubicBezTo>
                            <a:pt x="92051" y="472847"/>
                            <a:pt x="58189" y="482355"/>
                            <a:pt x="58189" y="482355"/>
                          </a:cubicBezTo>
                          <a:cubicBezTo>
                            <a:pt x="11422" y="435591"/>
                            <a:pt x="21677" y="454129"/>
                            <a:pt x="49876" y="324413"/>
                          </a:cubicBezTo>
                          <a:cubicBezTo>
                            <a:pt x="54121" y="304888"/>
                            <a:pt x="40177" y="303632"/>
                            <a:pt x="41563" y="291163"/>
                          </a:cubicBezTo>
                          <a:close/>
                        </a:path>
                      </a:pathLst>
                    </a:custGeom>
                    <a:solidFill>
                      <a:srgbClr val="00B05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31" name="Puolivapaa piirto 30"/>
                    <p:cNvSpPr/>
                    <p:nvPr/>
                  </p:nvSpPr>
                  <p:spPr>
                    <a:xfrm>
                      <a:off x="1388638" y="4705003"/>
                      <a:ext cx="407323" cy="673331"/>
                    </a:xfrm>
                    <a:custGeom>
                      <a:avLst/>
                      <a:gdLst>
                        <a:gd name="connsiteX0" fmla="*/ 266007 w 407323"/>
                        <a:gd name="connsiteY0" fmla="*/ 241069 h 673331"/>
                        <a:gd name="connsiteX1" fmla="*/ 241069 w 407323"/>
                        <a:gd name="connsiteY1" fmla="*/ 174567 h 673331"/>
                        <a:gd name="connsiteX2" fmla="*/ 207818 w 407323"/>
                        <a:gd name="connsiteY2" fmla="*/ 141316 h 673331"/>
                        <a:gd name="connsiteX3" fmla="*/ 182880 w 407323"/>
                        <a:gd name="connsiteY3" fmla="*/ 116378 h 673331"/>
                        <a:gd name="connsiteX4" fmla="*/ 149629 w 407323"/>
                        <a:gd name="connsiteY4" fmla="*/ 83127 h 673331"/>
                        <a:gd name="connsiteX5" fmla="*/ 133003 w 407323"/>
                        <a:gd name="connsiteY5" fmla="*/ 49876 h 673331"/>
                        <a:gd name="connsiteX6" fmla="*/ 124691 w 407323"/>
                        <a:gd name="connsiteY6" fmla="*/ 24938 h 673331"/>
                        <a:gd name="connsiteX7" fmla="*/ 108065 w 407323"/>
                        <a:gd name="connsiteY7" fmla="*/ 0 h 673331"/>
                        <a:gd name="connsiteX8" fmla="*/ 91440 w 407323"/>
                        <a:gd name="connsiteY8" fmla="*/ 24938 h 673331"/>
                        <a:gd name="connsiteX9" fmla="*/ 83127 w 407323"/>
                        <a:gd name="connsiteY9" fmla="*/ 49876 h 673331"/>
                        <a:gd name="connsiteX10" fmla="*/ 49876 w 407323"/>
                        <a:gd name="connsiteY10" fmla="*/ 99753 h 673331"/>
                        <a:gd name="connsiteX11" fmla="*/ 33251 w 407323"/>
                        <a:gd name="connsiteY11" fmla="*/ 124691 h 673331"/>
                        <a:gd name="connsiteX12" fmla="*/ 16625 w 407323"/>
                        <a:gd name="connsiteY12" fmla="*/ 232756 h 673331"/>
                        <a:gd name="connsiteX13" fmla="*/ 0 w 407323"/>
                        <a:gd name="connsiteY13" fmla="*/ 249382 h 673331"/>
                        <a:gd name="connsiteX14" fmla="*/ 24938 w 407323"/>
                        <a:gd name="connsiteY14" fmla="*/ 357447 h 673331"/>
                        <a:gd name="connsiteX15" fmla="*/ 33251 w 407323"/>
                        <a:gd name="connsiteY15" fmla="*/ 382385 h 673331"/>
                        <a:gd name="connsiteX16" fmla="*/ 49876 w 407323"/>
                        <a:gd name="connsiteY16" fmla="*/ 399011 h 673331"/>
                        <a:gd name="connsiteX17" fmla="*/ 49876 w 407323"/>
                        <a:gd name="connsiteY17" fmla="*/ 482138 h 673331"/>
                        <a:gd name="connsiteX18" fmla="*/ 58189 w 407323"/>
                        <a:gd name="connsiteY18" fmla="*/ 556953 h 673331"/>
                        <a:gd name="connsiteX19" fmla="*/ 74814 w 407323"/>
                        <a:gd name="connsiteY19" fmla="*/ 581891 h 673331"/>
                        <a:gd name="connsiteX20" fmla="*/ 124691 w 407323"/>
                        <a:gd name="connsiteY20" fmla="*/ 631767 h 673331"/>
                        <a:gd name="connsiteX21" fmla="*/ 141316 w 407323"/>
                        <a:gd name="connsiteY21" fmla="*/ 648393 h 673331"/>
                        <a:gd name="connsiteX22" fmla="*/ 166254 w 407323"/>
                        <a:gd name="connsiteY22" fmla="*/ 673331 h 673331"/>
                        <a:gd name="connsiteX23" fmla="*/ 207818 w 407323"/>
                        <a:gd name="connsiteY23" fmla="*/ 665018 h 673331"/>
                        <a:gd name="connsiteX24" fmla="*/ 257694 w 407323"/>
                        <a:gd name="connsiteY24" fmla="*/ 631767 h 673331"/>
                        <a:gd name="connsiteX25" fmla="*/ 282632 w 407323"/>
                        <a:gd name="connsiteY25" fmla="*/ 623455 h 673331"/>
                        <a:gd name="connsiteX26" fmla="*/ 315883 w 407323"/>
                        <a:gd name="connsiteY26" fmla="*/ 581891 h 673331"/>
                        <a:gd name="connsiteX27" fmla="*/ 332509 w 407323"/>
                        <a:gd name="connsiteY27" fmla="*/ 532015 h 673331"/>
                        <a:gd name="connsiteX28" fmla="*/ 357447 w 407323"/>
                        <a:gd name="connsiteY28" fmla="*/ 482138 h 673331"/>
                        <a:gd name="connsiteX29" fmla="*/ 374072 w 407323"/>
                        <a:gd name="connsiteY29" fmla="*/ 457200 h 673331"/>
                        <a:gd name="connsiteX30" fmla="*/ 374072 w 407323"/>
                        <a:gd name="connsiteY30" fmla="*/ 349135 h 673331"/>
                        <a:gd name="connsiteX31" fmla="*/ 390698 w 407323"/>
                        <a:gd name="connsiteY31" fmla="*/ 324196 h 673331"/>
                        <a:gd name="connsiteX32" fmla="*/ 407323 w 407323"/>
                        <a:gd name="connsiteY32" fmla="*/ 274320 h 673331"/>
                        <a:gd name="connsiteX33" fmla="*/ 382385 w 407323"/>
                        <a:gd name="connsiteY33" fmla="*/ 249382 h 673331"/>
                        <a:gd name="connsiteX34" fmla="*/ 266007 w 407323"/>
                        <a:gd name="connsiteY34" fmla="*/ 241069 h 673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407323" h="673331">
                          <a:moveTo>
                            <a:pt x="266007" y="241069"/>
                          </a:moveTo>
                          <a:cubicBezTo>
                            <a:pt x="242454" y="228600"/>
                            <a:pt x="263404" y="200625"/>
                            <a:pt x="241069" y="174567"/>
                          </a:cubicBezTo>
                          <a:cubicBezTo>
                            <a:pt x="230868" y="162666"/>
                            <a:pt x="218902" y="152400"/>
                            <a:pt x="207818" y="141316"/>
                          </a:cubicBezTo>
                          <a:lnTo>
                            <a:pt x="182880" y="116378"/>
                          </a:lnTo>
                          <a:lnTo>
                            <a:pt x="149629" y="83127"/>
                          </a:lnTo>
                          <a:cubicBezTo>
                            <a:pt x="144087" y="72043"/>
                            <a:pt x="137884" y="61266"/>
                            <a:pt x="133003" y="49876"/>
                          </a:cubicBezTo>
                          <a:cubicBezTo>
                            <a:pt x="129551" y="41822"/>
                            <a:pt x="128610" y="32775"/>
                            <a:pt x="124691" y="24938"/>
                          </a:cubicBezTo>
                          <a:cubicBezTo>
                            <a:pt x="120223" y="16002"/>
                            <a:pt x="113607" y="8313"/>
                            <a:pt x="108065" y="0"/>
                          </a:cubicBezTo>
                          <a:cubicBezTo>
                            <a:pt x="102523" y="8313"/>
                            <a:pt x="95908" y="16002"/>
                            <a:pt x="91440" y="24938"/>
                          </a:cubicBezTo>
                          <a:cubicBezTo>
                            <a:pt x="87521" y="32775"/>
                            <a:pt x="87382" y="42216"/>
                            <a:pt x="83127" y="49876"/>
                          </a:cubicBezTo>
                          <a:cubicBezTo>
                            <a:pt x="73423" y="67343"/>
                            <a:pt x="60960" y="83127"/>
                            <a:pt x="49876" y="99753"/>
                          </a:cubicBezTo>
                          <a:lnTo>
                            <a:pt x="33251" y="124691"/>
                          </a:lnTo>
                          <a:cubicBezTo>
                            <a:pt x="32771" y="129496"/>
                            <a:pt x="31005" y="208788"/>
                            <a:pt x="16625" y="232756"/>
                          </a:cubicBezTo>
                          <a:cubicBezTo>
                            <a:pt x="12593" y="239476"/>
                            <a:pt x="5542" y="243840"/>
                            <a:pt x="0" y="249382"/>
                          </a:cubicBezTo>
                          <a:cubicBezTo>
                            <a:pt x="10790" y="324920"/>
                            <a:pt x="2116" y="288983"/>
                            <a:pt x="24938" y="357447"/>
                          </a:cubicBezTo>
                          <a:cubicBezTo>
                            <a:pt x="27709" y="365760"/>
                            <a:pt x="27055" y="376189"/>
                            <a:pt x="33251" y="382385"/>
                          </a:cubicBezTo>
                          <a:lnTo>
                            <a:pt x="49876" y="399011"/>
                          </a:lnTo>
                          <a:cubicBezTo>
                            <a:pt x="69185" y="476245"/>
                            <a:pt x="49876" y="380229"/>
                            <a:pt x="49876" y="482138"/>
                          </a:cubicBezTo>
                          <a:cubicBezTo>
                            <a:pt x="49876" y="507230"/>
                            <a:pt x="52103" y="532610"/>
                            <a:pt x="58189" y="556953"/>
                          </a:cubicBezTo>
                          <a:cubicBezTo>
                            <a:pt x="60612" y="566645"/>
                            <a:pt x="68312" y="574306"/>
                            <a:pt x="74814" y="581891"/>
                          </a:cubicBezTo>
                          <a:cubicBezTo>
                            <a:pt x="74834" y="581914"/>
                            <a:pt x="116367" y="623443"/>
                            <a:pt x="124691" y="631767"/>
                          </a:cubicBezTo>
                          <a:lnTo>
                            <a:pt x="141316" y="648393"/>
                          </a:lnTo>
                          <a:lnTo>
                            <a:pt x="166254" y="673331"/>
                          </a:lnTo>
                          <a:cubicBezTo>
                            <a:pt x="180109" y="670560"/>
                            <a:pt x="194955" y="670865"/>
                            <a:pt x="207818" y="665018"/>
                          </a:cubicBezTo>
                          <a:cubicBezTo>
                            <a:pt x="226008" y="656750"/>
                            <a:pt x="238738" y="638085"/>
                            <a:pt x="257694" y="631767"/>
                          </a:cubicBezTo>
                          <a:lnTo>
                            <a:pt x="282632" y="623455"/>
                          </a:lnTo>
                          <a:cubicBezTo>
                            <a:pt x="296451" y="609636"/>
                            <a:pt x="307493" y="600767"/>
                            <a:pt x="315883" y="581891"/>
                          </a:cubicBezTo>
                          <a:cubicBezTo>
                            <a:pt x="323001" y="565877"/>
                            <a:pt x="322788" y="546597"/>
                            <a:pt x="332509" y="532015"/>
                          </a:cubicBezTo>
                          <a:cubicBezTo>
                            <a:pt x="380158" y="460538"/>
                            <a:pt x="323028" y="550976"/>
                            <a:pt x="357447" y="482138"/>
                          </a:cubicBezTo>
                          <a:cubicBezTo>
                            <a:pt x="361915" y="473202"/>
                            <a:pt x="368530" y="465513"/>
                            <a:pt x="374072" y="457200"/>
                          </a:cubicBezTo>
                          <a:cubicBezTo>
                            <a:pt x="362400" y="410506"/>
                            <a:pt x="358514" y="411366"/>
                            <a:pt x="374072" y="349135"/>
                          </a:cubicBezTo>
                          <a:cubicBezTo>
                            <a:pt x="376495" y="339442"/>
                            <a:pt x="386640" y="333326"/>
                            <a:pt x="390698" y="324196"/>
                          </a:cubicBezTo>
                          <a:cubicBezTo>
                            <a:pt x="397815" y="308182"/>
                            <a:pt x="407323" y="274320"/>
                            <a:pt x="407323" y="274320"/>
                          </a:cubicBezTo>
                          <a:cubicBezTo>
                            <a:pt x="399010" y="266007"/>
                            <a:pt x="392166" y="255903"/>
                            <a:pt x="382385" y="249382"/>
                          </a:cubicBezTo>
                          <a:cubicBezTo>
                            <a:pt x="362029" y="235811"/>
                            <a:pt x="289560" y="253538"/>
                            <a:pt x="266007" y="241069"/>
                          </a:cubicBezTo>
                          <a:close/>
                        </a:path>
                      </a:pathLst>
                    </a:custGeom>
                    <a:solidFill>
                      <a:srgbClr val="00B05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  <p:sp>
                  <p:nvSpPr>
                    <p:cNvPr id="35" name="Puolivapaa piirto 34"/>
                    <p:cNvSpPr/>
                    <p:nvPr/>
                  </p:nvSpPr>
                  <p:spPr>
                    <a:xfrm>
                      <a:off x="1496291" y="5037513"/>
                      <a:ext cx="1297872" cy="1297839"/>
                    </a:xfrm>
                    <a:custGeom>
                      <a:avLst/>
                      <a:gdLst>
                        <a:gd name="connsiteX0" fmla="*/ 523702 w 1297872"/>
                        <a:gd name="connsiteY0" fmla="*/ 1221971 h 1297839"/>
                        <a:gd name="connsiteX1" fmla="*/ 482138 w 1297872"/>
                        <a:gd name="connsiteY1" fmla="*/ 1197032 h 1297839"/>
                        <a:gd name="connsiteX2" fmla="*/ 423949 w 1297872"/>
                        <a:gd name="connsiteY2" fmla="*/ 1155469 h 1297839"/>
                        <a:gd name="connsiteX3" fmla="*/ 399011 w 1297872"/>
                        <a:gd name="connsiteY3" fmla="*/ 1147156 h 1297839"/>
                        <a:gd name="connsiteX4" fmla="*/ 365760 w 1297872"/>
                        <a:gd name="connsiteY4" fmla="*/ 1138843 h 1297839"/>
                        <a:gd name="connsiteX5" fmla="*/ 315884 w 1297872"/>
                        <a:gd name="connsiteY5" fmla="*/ 1122218 h 1297839"/>
                        <a:gd name="connsiteX6" fmla="*/ 299258 w 1297872"/>
                        <a:gd name="connsiteY6" fmla="*/ 1105592 h 1297839"/>
                        <a:gd name="connsiteX7" fmla="*/ 290945 w 1297872"/>
                        <a:gd name="connsiteY7" fmla="*/ 1080654 h 1297839"/>
                        <a:gd name="connsiteX8" fmla="*/ 332509 w 1297872"/>
                        <a:gd name="connsiteY8" fmla="*/ 1022465 h 1297839"/>
                        <a:gd name="connsiteX9" fmla="*/ 357447 w 1297872"/>
                        <a:gd name="connsiteY9" fmla="*/ 1014152 h 1297839"/>
                        <a:gd name="connsiteX10" fmla="*/ 374073 w 1297872"/>
                        <a:gd name="connsiteY10" fmla="*/ 997527 h 1297839"/>
                        <a:gd name="connsiteX11" fmla="*/ 423949 w 1297872"/>
                        <a:gd name="connsiteY11" fmla="*/ 964276 h 1297839"/>
                        <a:gd name="connsiteX12" fmla="*/ 440574 w 1297872"/>
                        <a:gd name="connsiteY12" fmla="*/ 939338 h 1297839"/>
                        <a:gd name="connsiteX13" fmla="*/ 473825 w 1297872"/>
                        <a:gd name="connsiteY13" fmla="*/ 897774 h 1297839"/>
                        <a:gd name="connsiteX14" fmla="*/ 490451 w 1297872"/>
                        <a:gd name="connsiteY14" fmla="*/ 847898 h 1297839"/>
                        <a:gd name="connsiteX15" fmla="*/ 498764 w 1297872"/>
                        <a:gd name="connsiteY15" fmla="*/ 773083 h 1297839"/>
                        <a:gd name="connsiteX16" fmla="*/ 507076 w 1297872"/>
                        <a:gd name="connsiteY16" fmla="*/ 581891 h 1297839"/>
                        <a:gd name="connsiteX17" fmla="*/ 523702 w 1297872"/>
                        <a:gd name="connsiteY17" fmla="*/ 532014 h 1297839"/>
                        <a:gd name="connsiteX18" fmla="*/ 532014 w 1297872"/>
                        <a:gd name="connsiteY18" fmla="*/ 507076 h 1297839"/>
                        <a:gd name="connsiteX19" fmla="*/ 540327 w 1297872"/>
                        <a:gd name="connsiteY19" fmla="*/ 482138 h 1297839"/>
                        <a:gd name="connsiteX20" fmla="*/ 548640 w 1297872"/>
                        <a:gd name="connsiteY20" fmla="*/ 448887 h 1297839"/>
                        <a:gd name="connsiteX21" fmla="*/ 556953 w 1297872"/>
                        <a:gd name="connsiteY21" fmla="*/ 374072 h 1297839"/>
                        <a:gd name="connsiteX22" fmla="*/ 532014 w 1297872"/>
                        <a:gd name="connsiteY22" fmla="*/ 241069 h 1297839"/>
                        <a:gd name="connsiteX23" fmla="*/ 523702 w 1297872"/>
                        <a:gd name="connsiteY23" fmla="*/ 216131 h 1297839"/>
                        <a:gd name="connsiteX24" fmla="*/ 490451 w 1297872"/>
                        <a:gd name="connsiteY24" fmla="*/ 174567 h 1297839"/>
                        <a:gd name="connsiteX25" fmla="*/ 457200 w 1297872"/>
                        <a:gd name="connsiteY25" fmla="*/ 141316 h 1297839"/>
                        <a:gd name="connsiteX26" fmla="*/ 440574 w 1297872"/>
                        <a:gd name="connsiteY26" fmla="*/ 124691 h 1297839"/>
                        <a:gd name="connsiteX27" fmla="*/ 399011 w 1297872"/>
                        <a:gd name="connsiteY27" fmla="*/ 91440 h 1297839"/>
                        <a:gd name="connsiteX28" fmla="*/ 374073 w 1297872"/>
                        <a:gd name="connsiteY28" fmla="*/ 83127 h 1297839"/>
                        <a:gd name="connsiteX29" fmla="*/ 357447 w 1297872"/>
                        <a:gd name="connsiteY29" fmla="*/ 66502 h 1297839"/>
                        <a:gd name="connsiteX30" fmla="*/ 199505 w 1297872"/>
                        <a:gd name="connsiteY30" fmla="*/ 66502 h 1297839"/>
                        <a:gd name="connsiteX31" fmla="*/ 174567 w 1297872"/>
                        <a:gd name="connsiteY31" fmla="*/ 83127 h 1297839"/>
                        <a:gd name="connsiteX32" fmla="*/ 149629 w 1297872"/>
                        <a:gd name="connsiteY32" fmla="*/ 91440 h 1297839"/>
                        <a:gd name="connsiteX33" fmla="*/ 99753 w 1297872"/>
                        <a:gd name="connsiteY33" fmla="*/ 124691 h 1297839"/>
                        <a:gd name="connsiteX34" fmla="*/ 66502 w 1297872"/>
                        <a:gd name="connsiteY34" fmla="*/ 157942 h 1297839"/>
                        <a:gd name="connsiteX35" fmla="*/ 49876 w 1297872"/>
                        <a:gd name="connsiteY35" fmla="*/ 174567 h 1297839"/>
                        <a:gd name="connsiteX36" fmla="*/ 41564 w 1297872"/>
                        <a:gd name="connsiteY36" fmla="*/ 199505 h 1297839"/>
                        <a:gd name="connsiteX37" fmla="*/ 16625 w 1297872"/>
                        <a:gd name="connsiteY37" fmla="*/ 207818 h 1297839"/>
                        <a:gd name="connsiteX38" fmla="*/ 8313 w 1297872"/>
                        <a:gd name="connsiteY38" fmla="*/ 149629 h 1297839"/>
                        <a:gd name="connsiteX39" fmla="*/ 0 w 1297872"/>
                        <a:gd name="connsiteY39" fmla="*/ 116378 h 1297839"/>
                        <a:gd name="connsiteX40" fmla="*/ 24938 w 1297872"/>
                        <a:gd name="connsiteY40" fmla="*/ 108065 h 1297839"/>
                        <a:gd name="connsiteX41" fmla="*/ 124691 w 1297872"/>
                        <a:gd name="connsiteY41" fmla="*/ 99752 h 1297839"/>
                        <a:gd name="connsiteX42" fmla="*/ 149629 w 1297872"/>
                        <a:gd name="connsiteY42" fmla="*/ 83127 h 1297839"/>
                        <a:gd name="connsiteX43" fmla="*/ 174567 w 1297872"/>
                        <a:gd name="connsiteY43" fmla="*/ 74814 h 1297839"/>
                        <a:gd name="connsiteX44" fmla="*/ 199505 w 1297872"/>
                        <a:gd name="connsiteY44" fmla="*/ 58189 h 1297839"/>
                        <a:gd name="connsiteX45" fmla="*/ 249382 w 1297872"/>
                        <a:gd name="connsiteY45" fmla="*/ 41563 h 1297839"/>
                        <a:gd name="connsiteX46" fmla="*/ 324196 w 1297872"/>
                        <a:gd name="connsiteY46" fmla="*/ 8312 h 1297839"/>
                        <a:gd name="connsiteX47" fmla="*/ 349134 w 1297872"/>
                        <a:gd name="connsiteY47" fmla="*/ 0 h 1297839"/>
                        <a:gd name="connsiteX48" fmla="*/ 440574 w 1297872"/>
                        <a:gd name="connsiteY48" fmla="*/ 8312 h 1297839"/>
                        <a:gd name="connsiteX49" fmla="*/ 490451 w 1297872"/>
                        <a:gd name="connsiteY49" fmla="*/ 41563 h 1297839"/>
                        <a:gd name="connsiteX50" fmla="*/ 507076 w 1297872"/>
                        <a:gd name="connsiteY50" fmla="*/ 66502 h 1297839"/>
                        <a:gd name="connsiteX51" fmla="*/ 532014 w 1297872"/>
                        <a:gd name="connsiteY51" fmla="*/ 83127 h 1297839"/>
                        <a:gd name="connsiteX52" fmla="*/ 565265 w 1297872"/>
                        <a:gd name="connsiteY52" fmla="*/ 116378 h 1297839"/>
                        <a:gd name="connsiteX53" fmla="*/ 581891 w 1297872"/>
                        <a:gd name="connsiteY53" fmla="*/ 133003 h 1297839"/>
                        <a:gd name="connsiteX54" fmla="*/ 615142 w 1297872"/>
                        <a:gd name="connsiteY54" fmla="*/ 182880 h 1297839"/>
                        <a:gd name="connsiteX55" fmla="*/ 640080 w 1297872"/>
                        <a:gd name="connsiteY55" fmla="*/ 224443 h 1297839"/>
                        <a:gd name="connsiteX56" fmla="*/ 665018 w 1297872"/>
                        <a:gd name="connsiteY56" fmla="*/ 315883 h 1297839"/>
                        <a:gd name="connsiteX57" fmla="*/ 673331 w 1297872"/>
                        <a:gd name="connsiteY57" fmla="*/ 340822 h 1297839"/>
                        <a:gd name="connsiteX58" fmla="*/ 681644 w 1297872"/>
                        <a:gd name="connsiteY58" fmla="*/ 390698 h 1297839"/>
                        <a:gd name="connsiteX59" fmla="*/ 714894 w 1297872"/>
                        <a:gd name="connsiteY59" fmla="*/ 432262 h 1297839"/>
                        <a:gd name="connsiteX60" fmla="*/ 922713 w 1297872"/>
                        <a:gd name="connsiteY60" fmla="*/ 423949 h 1297839"/>
                        <a:gd name="connsiteX61" fmla="*/ 972589 w 1297872"/>
                        <a:gd name="connsiteY61" fmla="*/ 390698 h 1297839"/>
                        <a:gd name="connsiteX62" fmla="*/ 997527 w 1297872"/>
                        <a:gd name="connsiteY62" fmla="*/ 374072 h 1297839"/>
                        <a:gd name="connsiteX63" fmla="*/ 1047404 w 1297872"/>
                        <a:gd name="connsiteY63" fmla="*/ 357447 h 1297839"/>
                        <a:gd name="connsiteX64" fmla="*/ 1072342 w 1297872"/>
                        <a:gd name="connsiteY64" fmla="*/ 349134 h 1297839"/>
                        <a:gd name="connsiteX65" fmla="*/ 1147156 w 1297872"/>
                        <a:gd name="connsiteY65" fmla="*/ 340822 h 1297839"/>
                        <a:gd name="connsiteX66" fmla="*/ 1296785 w 1297872"/>
                        <a:gd name="connsiteY66" fmla="*/ 340822 h 1297839"/>
                        <a:gd name="connsiteX67" fmla="*/ 1280160 w 1297872"/>
                        <a:gd name="connsiteY67" fmla="*/ 407323 h 1297839"/>
                        <a:gd name="connsiteX68" fmla="*/ 1271847 w 1297872"/>
                        <a:gd name="connsiteY68" fmla="*/ 465512 h 1297839"/>
                        <a:gd name="connsiteX69" fmla="*/ 1221971 w 1297872"/>
                        <a:gd name="connsiteY69" fmla="*/ 490451 h 1297839"/>
                        <a:gd name="connsiteX70" fmla="*/ 980902 w 1297872"/>
                        <a:gd name="connsiteY70" fmla="*/ 498763 h 1297839"/>
                        <a:gd name="connsiteX71" fmla="*/ 914400 w 1297872"/>
                        <a:gd name="connsiteY71" fmla="*/ 515389 h 1297839"/>
                        <a:gd name="connsiteX72" fmla="*/ 889462 w 1297872"/>
                        <a:gd name="connsiteY72" fmla="*/ 523702 h 1297839"/>
                        <a:gd name="connsiteX73" fmla="*/ 856211 w 1297872"/>
                        <a:gd name="connsiteY73" fmla="*/ 532014 h 1297839"/>
                        <a:gd name="connsiteX74" fmla="*/ 831273 w 1297872"/>
                        <a:gd name="connsiteY74" fmla="*/ 540327 h 1297839"/>
                        <a:gd name="connsiteX75" fmla="*/ 764771 w 1297872"/>
                        <a:gd name="connsiteY75" fmla="*/ 556952 h 1297839"/>
                        <a:gd name="connsiteX76" fmla="*/ 748145 w 1297872"/>
                        <a:gd name="connsiteY76" fmla="*/ 573578 h 1297839"/>
                        <a:gd name="connsiteX77" fmla="*/ 714894 w 1297872"/>
                        <a:gd name="connsiteY77" fmla="*/ 615142 h 1297839"/>
                        <a:gd name="connsiteX78" fmla="*/ 681644 w 1297872"/>
                        <a:gd name="connsiteY78" fmla="*/ 689956 h 1297839"/>
                        <a:gd name="connsiteX79" fmla="*/ 656705 w 1297872"/>
                        <a:gd name="connsiteY79" fmla="*/ 748145 h 1297839"/>
                        <a:gd name="connsiteX80" fmla="*/ 648393 w 1297872"/>
                        <a:gd name="connsiteY80" fmla="*/ 781396 h 1297839"/>
                        <a:gd name="connsiteX81" fmla="*/ 665018 w 1297872"/>
                        <a:gd name="connsiteY81" fmla="*/ 980902 h 1297839"/>
                        <a:gd name="connsiteX82" fmla="*/ 681644 w 1297872"/>
                        <a:gd name="connsiteY82" fmla="*/ 1014152 h 1297839"/>
                        <a:gd name="connsiteX83" fmla="*/ 698269 w 1297872"/>
                        <a:gd name="connsiteY83" fmla="*/ 1030778 h 1297839"/>
                        <a:gd name="connsiteX84" fmla="*/ 706582 w 1297872"/>
                        <a:gd name="connsiteY84" fmla="*/ 1055716 h 1297839"/>
                        <a:gd name="connsiteX85" fmla="*/ 723207 w 1297872"/>
                        <a:gd name="connsiteY85" fmla="*/ 1072342 h 1297839"/>
                        <a:gd name="connsiteX86" fmla="*/ 731520 w 1297872"/>
                        <a:gd name="connsiteY86" fmla="*/ 1105592 h 1297839"/>
                        <a:gd name="connsiteX87" fmla="*/ 739833 w 1297872"/>
                        <a:gd name="connsiteY87" fmla="*/ 1172094 h 1297839"/>
                        <a:gd name="connsiteX88" fmla="*/ 748145 w 1297872"/>
                        <a:gd name="connsiteY88" fmla="*/ 1205345 h 1297839"/>
                        <a:gd name="connsiteX89" fmla="*/ 789709 w 1297872"/>
                        <a:gd name="connsiteY89" fmla="*/ 1246909 h 1297839"/>
                        <a:gd name="connsiteX90" fmla="*/ 764771 w 1297872"/>
                        <a:gd name="connsiteY90" fmla="*/ 1296785 h 1297839"/>
                        <a:gd name="connsiteX91" fmla="*/ 706582 w 1297872"/>
                        <a:gd name="connsiteY91" fmla="*/ 1288472 h 1297839"/>
                        <a:gd name="connsiteX92" fmla="*/ 665018 w 1297872"/>
                        <a:gd name="connsiteY92" fmla="*/ 1263534 h 1297839"/>
                        <a:gd name="connsiteX93" fmla="*/ 615142 w 1297872"/>
                        <a:gd name="connsiteY93" fmla="*/ 1205345 h 1297839"/>
                        <a:gd name="connsiteX94" fmla="*/ 565265 w 1297872"/>
                        <a:gd name="connsiteY94" fmla="*/ 1188720 h 1297839"/>
                        <a:gd name="connsiteX95" fmla="*/ 540327 w 1297872"/>
                        <a:gd name="connsiteY95" fmla="*/ 1180407 h 1297839"/>
                        <a:gd name="connsiteX96" fmla="*/ 523702 w 1297872"/>
                        <a:gd name="connsiteY96" fmla="*/ 1221971 h 1297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</a:cxnLst>
                      <a:rect l="l" t="t" r="r" b="b"/>
                      <a:pathLst>
                        <a:path w="1297872" h="1297839">
                          <a:moveTo>
                            <a:pt x="523702" y="1221971"/>
                          </a:moveTo>
                          <a:cubicBezTo>
                            <a:pt x="509847" y="1213658"/>
                            <a:pt x="495582" y="1205994"/>
                            <a:pt x="482138" y="1197032"/>
                          </a:cubicBezTo>
                          <a:cubicBezTo>
                            <a:pt x="470840" y="1189500"/>
                            <a:pt x="438821" y="1162905"/>
                            <a:pt x="423949" y="1155469"/>
                          </a:cubicBezTo>
                          <a:cubicBezTo>
                            <a:pt x="416112" y="1151550"/>
                            <a:pt x="407436" y="1149563"/>
                            <a:pt x="399011" y="1147156"/>
                          </a:cubicBezTo>
                          <a:cubicBezTo>
                            <a:pt x="388026" y="1144017"/>
                            <a:pt x="376703" y="1142126"/>
                            <a:pt x="365760" y="1138843"/>
                          </a:cubicBezTo>
                          <a:cubicBezTo>
                            <a:pt x="348974" y="1133807"/>
                            <a:pt x="315884" y="1122218"/>
                            <a:pt x="315884" y="1122218"/>
                          </a:cubicBezTo>
                          <a:cubicBezTo>
                            <a:pt x="310342" y="1116676"/>
                            <a:pt x="303290" y="1112313"/>
                            <a:pt x="299258" y="1105592"/>
                          </a:cubicBezTo>
                          <a:cubicBezTo>
                            <a:pt x="294750" y="1098078"/>
                            <a:pt x="290945" y="1089416"/>
                            <a:pt x="290945" y="1080654"/>
                          </a:cubicBezTo>
                          <a:cubicBezTo>
                            <a:pt x="290945" y="1059970"/>
                            <a:pt x="316800" y="1027701"/>
                            <a:pt x="332509" y="1022465"/>
                          </a:cubicBezTo>
                          <a:lnTo>
                            <a:pt x="357447" y="1014152"/>
                          </a:lnTo>
                          <a:cubicBezTo>
                            <a:pt x="362989" y="1008610"/>
                            <a:pt x="367803" y="1002229"/>
                            <a:pt x="374073" y="997527"/>
                          </a:cubicBezTo>
                          <a:cubicBezTo>
                            <a:pt x="390058" y="985538"/>
                            <a:pt x="423949" y="964276"/>
                            <a:pt x="423949" y="964276"/>
                          </a:cubicBezTo>
                          <a:cubicBezTo>
                            <a:pt x="429491" y="955963"/>
                            <a:pt x="434333" y="947139"/>
                            <a:pt x="440574" y="939338"/>
                          </a:cubicBezTo>
                          <a:cubicBezTo>
                            <a:pt x="457848" y="917745"/>
                            <a:pt x="461031" y="926560"/>
                            <a:pt x="473825" y="897774"/>
                          </a:cubicBezTo>
                          <a:cubicBezTo>
                            <a:pt x="480943" y="881760"/>
                            <a:pt x="490451" y="847898"/>
                            <a:pt x="490451" y="847898"/>
                          </a:cubicBezTo>
                          <a:cubicBezTo>
                            <a:pt x="493222" y="822960"/>
                            <a:pt x="497199" y="798126"/>
                            <a:pt x="498764" y="773083"/>
                          </a:cubicBezTo>
                          <a:cubicBezTo>
                            <a:pt x="502743" y="709416"/>
                            <a:pt x="500512" y="645343"/>
                            <a:pt x="507076" y="581891"/>
                          </a:cubicBezTo>
                          <a:cubicBezTo>
                            <a:pt x="508879" y="564459"/>
                            <a:pt x="518160" y="548640"/>
                            <a:pt x="523702" y="532014"/>
                          </a:cubicBezTo>
                          <a:lnTo>
                            <a:pt x="532014" y="507076"/>
                          </a:lnTo>
                          <a:cubicBezTo>
                            <a:pt x="534785" y="498763"/>
                            <a:pt x="538202" y="490639"/>
                            <a:pt x="540327" y="482138"/>
                          </a:cubicBezTo>
                          <a:lnTo>
                            <a:pt x="548640" y="448887"/>
                          </a:lnTo>
                          <a:cubicBezTo>
                            <a:pt x="551411" y="423949"/>
                            <a:pt x="556953" y="399164"/>
                            <a:pt x="556953" y="374072"/>
                          </a:cubicBezTo>
                          <a:cubicBezTo>
                            <a:pt x="556953" y="303673"/>
                            <a:pt x="551117" y="298379"/>
                            <a:pt x="532014" y="241069"/>
                          </a:cubicBezTo>
                          <a:cubicBezTo>
                            <a:pt x="529243" y="232756"/>
                            <a:pt x="529898" y="222327"/>
                            <a:pt x="523702" y="216131"/>
                          </a:cubicBezTo>
                          <a:cubicBezTo>
                            <a:pt x="467105" y="159534"/>
                            <a:pt x="553370" y="247972"/>
                            <a:pt x="490451" y="174567"/>
                          </a:cubicBezTo>
                          <a:cubicBezTo>
                            <a:pt x="480250" y="162666"/>
                            <a:pt x="468284" y="152400"/>
                            <a:pt x="457200" y="141316"/>
                          </a:cubicBezTo>
                          <a:lnTo>
                            <a:pt x="440574" y="124691"/>
                          </a:lnTo>
                          <a:cubicBezTo>
                            <a:pt x="425108" y="109225"/>
                            <a:pt x="419988" y="101929"/>
                            <a:pt x="399011" y="91440"/>
                          </a:cubicBezTo>
                          <a:cubicBezTo>
                            <a:pt x="391174" y="87521"/>
                            <a:pt x="382386" y="85898"/>
                            <a:pt x="374073" y="83127"/>
                          </a:cubicBezTo>
                          <a:cubicBezTo>
                            <a:pt x="368531" y="77585"/>
                            <a:pt x="364167" y="70534"/>
                            <a:pt x="357447" y="66502"/>
                          </a:cubicBezTo>
                          <a:cubicBezTo>
                            <a:pt x="317366" y="42454"/>
                            <a:pt x="204384" y="66197"/>
                            <a:pt x="199505" y="66502"/>
                          </a:cubicBezTo>
                          <a:cubicBezTo>
                            <a:pt x="191192" y="72044"/>
                            <a:pt x="183503" y="78659"/>
                            <a:pt x="174567" y="83127"/>
                          </a:cubicBezTo>
                          <a:cubicBezTo>
                            <a:pt x="166730" y="87046"/>
                            <a:pt x="156920" y="86579"/>
                            <a:pt x="149629" y="91440"/>
                          </a:cubicBezTo>
                          <a:cubicBezTo>
                            <a:pt x="87361" y="132952"/>
                            <a:pt x="159050" y="104925"/>
                            <a:pt x="99753" y="124691"/>
                          </a:cubicBezTo>
                          <a:lnTo>
                            <a:pt x="66502" y="157942"/>
                          </a:lnTo>
                          <a:lnTo>
                            <a:pt x="49876" y="174567"/>
                          </a:lnTo>
                          <a:cubicBezTo>
                            <a:pt x="47105" y="182880"/>
                            <a:pt x="47760" y="193309"/>
                            <a:pt x="41564" y="199505"/>
                          </a:cubicBezTo>
                          <a:cubicBezTo>
                            <a:pt x="35368" y="205701"/>
                            <a:pt x="21486" y="215109"/>
                            <a:pt x="16625" y="207818"/>
                          </a:cubicBezTo>
                          <a:cubicBezTo>
                            <a:pt x="5757" y="191516"/>
                            <a:pt x="11818" y="168906"/>
                            <a:pt x="8313" y="149629"/>
                          </a:cubicBezTo>
                          <a:cubicBezTo>
                            <a:pt x="6269" y="138388"/>
                            <a:pt x="2771" y="127462"/>
                            <a:pt x="0" y="116378"/>
                          </a:cubicBezTo>
                          <a:cubicBezTo>
                            <a:pt x="8313" y="113607"/>
                            <a:pt x="16253" y="109223"/>
                            <a:pt x="24938" y="108065"/>
                          </a:cubicBezTo>
                          <a:cubicBezTo>
                            <a:pt x="58012" y="103655"/>
                            <a:pt x="91973" y="106296"/>
                            <a:pt x="124691" y="99752"/>
                          </a:cubicBezTo>
                          <a:cubicBezTo>
                            <a:pt x="134488" y="97793"/>
                            <a:pt x="140693" y="87595"/>
                            <a:pt x="149629" y="83127"/>
                          </a:cubicBezTo>
                          <a:cubicBezTo>
                            <a:pt x="157466" y="79208"/>
                            <a:pt x="166730" y="78733"/>
                            <a:pt x="174567" y="74814"/>
                          </a:cubicBezTo>
                          <a:cubicBezTo>
                            <a:pt x="183503" y="70346"/>
                            <a:pt x="190376" y="62247"/>
                            <a:pt x="199505" y="58189"/>
                          </a:cubicBezTo>
                          <a:cubicBezTo>
                            <a:pt x="215520" y="51071"/>
                            <a:pt x="234800" y="51284"/>
                            <a:pt x="249382" y="41563"/>
                          </a:cubicBezTo>
                          <a:cubicBezTo>
                            <a:pt x="288900" y="15218"/>
                            <a:pt x="264845" y="28096"/>
                            <a:pt x="324196" y="8312"/>
                          </a:cubicBezTo>
                          <a:lnTo>
                            <a:pt x="349134" y="0"/>
                          </a:lnTo>
                          <a:cubicBezTo>
                            <a:pt x="379614" y="2771"/>
                            <a:pt x="411212" y="-324"/>
                            <a:pt x="440574" y="8312"/>
                          </a:cubicBezTo>
                          <a:cubicBezTo>
                            <a:pt x="459744" y="13950"/>
                            <a:pt x="490451" y="41563"/>
                            <a:pt x="490451" y="41563"/>
                          </a:cubicBezTo>
                          <a:cubicBezTo>
                            <a:pt x="495993" y="49876"/>
                            <a:pt x="500012" y="59437"/>
                            <a:pt x="507076" y="66502"/>
                          </a:cubicBezTo>
                          <a:cubicBezTo>
                            <a:pt x="514140" y="73566"/>
                            <a:pt x="524429" y="76625"/>
                            <a:pt x="532014" y="83127"/>
                          </a:cubicBezTo>
                          <a:cubicBezTo>
                            <a:pt x="543915" y="93328"/>
                            <a:pt x="554181" y="105294"/>
                            <a:pt x="565265" y="116378"/>
                          </a:cubicBezTo>
                          <a:lnTo>
                            <a:pt x="581891" y="133003"/>
                          </a:lnTo>
                          <a:cubicBezTo>
                            <a:pt x="601658" y="192303"/>
                            <a:pt x="573629" y="120609"/>
                            <a:pt x="615142" y="182880"/>
                          </a:cubicBezTo>
                          <a:cubicBezTo>
                            <a:pt x="658302" y="247621"/>
                            <a:pt x="588305" y="172672"/>
                            <a:pt x="640080" y="224443"/>
                          </a:cubicBezTo>
                          <a:cubicBezTo>
                            <a:pt x="675749" y="331454"/>
                            <a:pt x="641516" y="221880"/>
                            <a:pt x="665018" y="315883"/>
                          </a:cubicBezTo>
                          <a:cubicBezTo>
                            <a:pt x="667143" y="324384"/>
                            <a:pt x="671430" y="332268"/>
                            <a:pt x="673331" y="340822"/>
                          </a:cubicBezTo>
                          <a:cubicBezTo>
                            <a:pt x="676987" y="357275"/>
                            <a:pt x="676314" y="374708"/>
                            <a:pt x="681644" y="390698"/>
                          </a:cubicBezTo>
                          <a:cubicBezTo>
                            <a:pt x="686887" y="406427"/>
                            <a:pt x="703544" y="420912"/>
                            <a:pt x="714894" y="432262"/>
                          </a:cubicBezTo>
                          <a:cubicBezTo>
                            <a:pt x="784167" y="429491"/>
                            <a:pt x="853561" y="428889"/>
                            <a:pt x="922713" y="423949"/>
                          </a:cubicBezTo>
                          <a:cubicBezTo>
                            <a:pt x="951473" y="421895"/>
                            <a:pt x="951290" y="408447"/>
                            <a:pt x="972589" y="390698"/>
                          </a:cubicBezTo>
                          <a:cubicBezTo>
                            <a:pt x="980264" y="384302"/>
                            <a:pt x="988397" y="378130"/>
                            <a:pt x="997527" y="374072"/>
                          </a:cubicBezTo>
                          <a:cubicBezTo>
                            <a:pt x="1013541" y="366954"/>
                            <a:pt x="1030778" y="362989"/>
                            <a:pt x="1047404" y="357447"/>
                          </a:cubicBezTo>
                          <a:cubicBezTo>
                            <a:pt x="1055717" y="354676"/>
                            <a:pt x="1063633" y="350102"/>
                            <a:pt x="1072342" y="349134"/>
                          </a:cubicBezTo>
                          <a:lnTo>
                            <a:pt x="1147156" y="340822"/>
                          </a:lnTo>
                          <a:cubicBezTo>
                            <a:pt x="1198280" y="323780"/>
                            <a:pt x="1226730" y="310799"/>
                            <a:pt x="1296785" y="340822"/>
                          </a:cubicBezTo>
                          <a:cubicBezTo>
                            <a:pt x="1302638" y="343330"/>
                            <a:pt x="1283091" y="398531"/>
                            <a:pt x="1280160" y="407323"/>
                          </a:cubicBezTo>
                          <a:cubicBezTo>
                            <a:pt x="1277389" y="426719"/>
                            <a:pt x="1279805" y="447607"/>
                            <a:pt x="1271847" y="465512"/>
                          </a:cubicBezTo>
                          <a:cubicBezTo>
                            <a:pt x="1267804" y="474609"/>
                            <a:pt x="1231667" y="489845"/>
                            <a:pt x="1221971" y="490451"/>
                          </a:cubicBezTo>
                          <a:cubicBezTo>
                            <a:pt x="1141723" y="495466"/>
                            <a:pt x="1061258" y="495992"/>
                            <a:pt x="980902" y="498763"/>
                          </a:cubicBezTo>
                          <a:cubicBezTo>
                            <a:pt x="923897" y="517765"/>
                            <a:pt x="994649" y="495326"/>
                            <a:pt x="914400" y="515389"/>
                          </a:cubicBezTo>
                          <a:cubicBezTo>
                            <a:pt x="905899" y="517514"/>
                            <a:pt x="897887" y="521295"/>
                            <a:pt x="889462" y="523702"/>
                          </a:cubicBezTo>
                          <a:cubicBezTo>
                            <a:pt x="878477" y="526841"/>
                            <a:pt x="867196" y="528875"/>
                            <a:pt x="856211" y="532014"/>
                          </a:cubicBezTo>
                          <a:cubicBezTo>
                            <a:pt x="847786" y="534421"/>
                            <a:pt x="839774" y="538202"/>
                            <a:pt x="831273" y="540327"/>
                          </a:cubicBezTo>
                          <a:lnTo>
                            <a:pt x="764771" y="556952"/>
                          </a:lnTo>
                          <a:cubicBezTo>
                            <a:pt x="759229" y="562494"/>
                            <a:pt x="753041" y="567458"/>
                            <a:pt x="748145" y="573578"/>
                          </a:cubicBezTo>
                          <a:cubicBezTo>
                            <a:pt x="706199" y="626011"/>
                            <a:pt x="755038" y="574998"/>
                            <a:pt x="714894" y="615142"/>
                          </a:cubicBezTo>
                          <a:cubicBezTo>
                            <a:pt x="695110" y="674496"/>
                            <a:pt x="707990" y="650437"/>
                            <a:pt x="681644" y="689956"/>
                          </a:cubicBezTo>
                          <a:cubicBezTo>
                            <a:pt x="657776" y="785426"/>
                            <a:pt x="691152" y="667768"/>
                            <a:pt x="656705" y="748145"/>
                          </a:cubicBezTo>
                          <a:cubicBezTo>
                            <a:pt x="652205" y="758646"/>
                            <a:pt x="651164" y="770312"/>
                            <a:pt x="648393" y="781396"/>
                          </a:cubicBezTo>
                          <a:cubicBezTo>
                            <a:pt x="650774" y="831400"/>
                            <a:pt x="639238" y="920751"/>
                            <a:pt x="665018" y="980902"/>
                          </a:cubicBezTo>
                          <a:cubicBezTo>
                            <a:pt x="669899" y="992292"/>
                            <a:pt x="674770" y="1003842"/>
                            <a:pt x="681644" y="1014152"/>
                          </a:cubicBezTo>
                          <a:cubicBezTo>
                            <a:pt x="685991" y="1020673"/>
                            <a:pt x="692727" y="1025236"/>
                            <a:pt x="698269" y="1030778"/>
                          </a:cubicBezTo>
                          <a:cubicBezTo>
                            <a:pt x="701040" y="1039091"/>
                            <a:pt x="702074" y="1048202"/>
                            <a:pt x="706582" y="1055716"/>
                          </a:cubicBezTo>
                          <a:cubicBezTo>
                            <a:pt x="710614" y="1062436"/>
                            <a:pt x="719702" y="1065332"/>
                            <a:pt x="723207" y="1072342"/>
                          </a:cubicBezTo>
                          <a:cubicBezTo>
                            <a:pt x="728316" y="1082560"/>
                            <a:pt x="728749" y="1094509"/>
                            <a:pt x="731520" y="1105592"/>
                          </a:cubicBezTo>
                          <a:cubicBezTo>
                            <a:pt x="734291" y="1127759"/>
                            <a:pt x="736160" y="1150058"/>
                            <a:pt x="739833" y="1172094"/>
                          </a:cubicBezTo>
                          <a:cubicBezTo>
                            <a:pt x="741711" y="1183363"/>
                            <a:pt x="741808" y="1195839"/>
                            <a:pt x="748145" y="1205345"/>
                          </a:cubicBezTo>
                          <a:cubicBezTo>
                            <a:pt x="759013" y="1221648"/>
                            <a:pt x="789709" y="1246909"/>
                            <a:pt x="789709" y="1246909"/>
                          </a:cubicBezTo>
                          <a:cubicBezTo>
                            <a:pt x="786906" y="1255319"/>
                            <a:pt x="776372" y="1294207"/>
                            <a:pt x="764771" y="1296785"/>
                          </a:cubicBezTo>
                          <a:cubicBezTo>
                            <a:pt x="745644" y="1301035"/>
                            <a:pt x="725978" y="1291243"/>
                            <a:pt x="706582" y="1288472"/>
                          </a:cubicBezTo>
                          <a:cubicBezTo>
                            <a:pt x="681167" y="1280001"/>
                            <a:pt x="681616" y="1284281"/>
                            <a:pt x="665018" y="1263534"/>
                          </a:cubicBezTo>
                          <a:cubicBezTo>
                            <a:pt x="651480" y="1246612"/>
                            <a:pt x="636972" y="1212621"/>
                            <a:pt x="615142" y="1205345"/>
                          </a:cubicBezTo>
                          <a:lnTo>
                            <a:pt x="565265" y="1188720"/>
                          </a:lnTo>
                          <a:lnTo>
                            <a:pt x="540327" y="1180407"/>
                          </a:lnTo>
                          <a:lnTo>
                            <a:pt x="523702" y="1221971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i-FI"/>
                    </a:p>
                  </p:txBody>
                </p:sp>
              </p:grpSp>
            </p:grpSp>
            <p:sp>
              <p:nvSpPr>
                <p:cNvPr id="27" name="Tekstiruutu 26"/>
                <p:cNvSpPr txBox="1"/>
                <p:nvPr/>
              </p:nvSpPr>
              <p:spPr>
                <a:xfrm>
                  <a:off x="360293" y="3994266"/>
                  <a:ext cx="38238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dirty="0" smtClean="0"/>
                    <a:t>maan pinnalle syntyy </a:t>
                  </a:r>
                  <a:r>
                    <a:rPr lang="fi-FI" b="1" dirty="0" smtClean="0">
                      <a:solidFill>
                        <a:srgbClr val="FF0000"/>
                      </a:solidFill>
                    </a:rPr>
                    <a:t>MATALAPAINE</a:t>
                  </a:r>
                  <a:endParaRPr lang="fi-FI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" name="Tekstiruutu 37"/>
                <p:cNvSpPr txBox="1"/>
                <p:nvPr/>
              </p:nvSpPr>
              <p:spPr>
                <a:xfrm>
                  <a:off x="6043352" y="4366834"/>
                  <a:ext cx="433093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dirty="0" smtClean="0"/>
                    <a:t>meren päälle syntyy </a:t>
                  </a:r>
                  <a:r>
                    <a:rPr lang="fi-FI" dirty="0" smtClean="0">
                      <a:solidFill>
                        <a:srgbClr val="FF0000"/>
                      </a:solidFill>
                    </a:rPr>
                    <a:t>KORKEAPAINE</a:t>
                  </a:r>
                  <a:r>
                    <a:rPr lang="fi-FI" dirty="0" smtClean="0"/>
                    <a:t> (verrattuna maahan)</a:t>
                  </a:r>
                </a:p>
              </p:txBody>
            </p:sp>
            <p:sp>
              <p:nvSpPr>
                <p:cNvPr id="3" name="Alanuoli 2"/>
                <p:cNvSpPr/>
                <p:nvPr/>
              </p:nvSpPr>
              <p:spPr>
                <a:xfrm rot="10800000">
                  <a:off x="2083938" y="92687"/>
                  <a:ext cx="1224465" cy="2142190"/>
                </a:xfrm>
                <a:prstGeom prst="down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24" name="Alanuoli 23"/>
                <p:cNvSpPr/>
                <p:nvPr/>
              </p:nvSpPr>
              <p:spPr>
                <a:xfrm rot="10800000">
                  <a:off x="7499275" y="2452255"/>
                  <a:ext cx="148434" cy="731520"/>
                </a:xfrm>
                <a:prstGeom prst="down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39" name="Tekstiruutu 38"/>
                <p:cNvSpPr txBox="1"/>
                <p:nvPr/>
              </p:nvSpPr>
              <p:spPr>
                <a:xfrm>
                  <a:off x="7344295" y="3121121"/>
                  <a:ext cx="49045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5400" dirty="0"/>
                    <a:t>K</a:t>
                  </a:r>
                </a:p>
              </p:txBody>
            </p:sp>
            <p:sp>
              <p:nvSpPr>
                <p:cNvPr id="40" name="Tekstiruutu 39"/>
                <p:cNvSpPr txBox="1"/>
                <p:nvPr/>
              </p:nvSpPr>
              <p:spPr>
                <a:xfrm>
                  <a:off x="2339173" y="2127749"/>
                  <a:ext cx="49045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5400" dirty="0"/>
                    <a:t>M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4242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2430" y="1167619"/>
            <a:ext cx="8055630" cy="5387925"/>
          </a:xfrm>
          <a:prstGeom prst="rect">
            <a:avLst/>
          </a:prstGeom>
        </p:spPr>
      </p:pic>
      <p:sp>
        <p:nvSpPr>
          <p:cNvPr id="4" name="Otsikko 1"/>
          <p:cNvSpPr>
            <a:spLocks noGrp="1"/>
          </p:cNvSpPr>
          <p:nvPr>
            <p:ph type="title"/>
          </p:nvPr>
        </p:nvSpPr>
        <p:spPr>
          <a:xfrm>
            <a:off x="514643" y="1560879"/>
            <a:ext cx="3004230" cy="1325563"/>
          </a:xfrm>
        </p:spPr>
        <p:txBody>
          <a:bodyPr/>
          <a:lstStyle/>
          <a:p>
            <a:r>
              <a:rPr lang="fi-FI" altLang="fi-FI" dirty="0" smtClean="0">
                <a:hlinkClick r:id="rId3"/>
              </a:rPr>
              <a:t>Reittihärveli</a:t>
            </a:r>
            <a:r>
              <a:rPr lang="fi-FI" altLang="fi-FI" dirty="0" smtClean="0"/>
              <a:t/>
            </a:r>
            <a:br>
              <a:rPr lang="fi-FI" altLang="fi-FI" dirty="0" smtClean="0"/>
            </a:br>
            <a:endParaRPr lang="fi-FI" altLang="fi-FI" dirty="0" smtClean="0"/>
          </a:p>
        </p:txBody>
      </p:sp>
    </p:spTree>
    <p:extLst>
      <p:ext uri="{BB962C8B-B14F-4D97-AF65-F5344CB8AC3E}">
        <p14:creationId xmlns:p14="http://schemas.microsoft.com/office/powerpoint/2010/main" val="23117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uolivapaa piirto 32"/>
          <p:cNvSpPr/>
          <p:nvPr/>
        </p:nvSpPr>
        <p:spPr>
          <a:xfrm>
            <a:off x="523702" y="381554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Puolivapaa piirto 33"/>
          <p:cNvSpPr/>
          <p:nvPr/>
        </p:nvSpPr>
        <p:spPr>
          <a:xfrm>
            <a:off x="4854414" y="4397433"/>
            <a:ext cx="25157" cy="66502"/>
          </a:xfrm>
          <a:custGeom>
            <a:avLst/>
            <a:gdLst>
              <a:gd name="connsiteX0" fmla="*/ 25157 w 25157"/>
              <a:gd name="connsiteY0" fmla="*/ 0 h 66502"/>
              <a:gd name="connsiteX1" fmla="*/ 219 w 25157"/>
              <a:gd name="connsiteY1" fmla="*/ 66502 h 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157" h="66502">
                <a:moveTo>
                  <a:pt x="25157" y="0"/>
                </a:moveTo>
                <a:cubicBezTo>
                  <a:pt x="-4058" y="48691"/>
                  <a:pt x="219" y="25406"/>
                  <a:pt x="219" y="665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41" name="Ryhmä 40"/>
          <p:cNvGrpSpPr/>
          <p:nvPr/>
        </p:nvGrpSpPr>
        <p:grpSpPr>
          <a:xfrm>
            <a:off x="219350" y="149629"/>
            <a:ext cx="10911392" cy="6163105"/>
            <a:chOff x="219350" y="149629"/>
            <a:chExt cx="10911392" cy="6163105"/>
          </a:xfrm>
        </p:grpSpPr>
        <p:sp>
          <p:nvSpPr>
            <p:cNvPr id="22" name="Puolivapaa piirto 21"/>
            <p:cNvSpPr/>
            <p:nvPr/>
          </p:nvSpPr>
          <p:spPr>
            <a:xfrm>
              <a:off x="3532909" y="1030778"/>
              <a:ext cx="120934" cy="282633"/>
            </a:xfrm>
            <a:custGeom>
              <a:avLst/>
              <a:gdLst>
                <a:gd name="connsiteX0" fmla="*/ 0 w 120934"/>
                <a:gd name="connsiteY0" fmla="*/ 282633 h 282633"/>
                <a:gd name="connsiteX1" fmla="*/ 16626 w 120934"/>
                <a:gd name="connsiteY1" fmla="*/ 199506 h 282633"/>
                <a:gd name="connsiteX2" fmla="*/ 33251 w 120934"/>
                <a:gd name="connsiteY2" fmla="*/ 149629 h 282633"/>
                <a:gd name="connsiteX3" fmla="*/ 58189 w 120934"/>
                <a:gd name="connsiteY3" fmla="*/ 157942 h 282633"/>
                <a:gd name="connsiteX4" fmla="*/ 24938 w 120934"/>
                <a:gd name="connsiteY4" fmla="*/ 199506 h 282633"/>
                <a:gd name="connsiteX5" fmla="*/ 16626 w 120934"/>
                <a:gd name="connsiteY5" fmla="*/ 66502 h 282633"/>
                <a:gd name="connsiteX6" fmla="*/ 66502 w 120934"/>
                <a:gd name="connsiteY6" fmla="*/ 41564 h 282633"/>
                <a:gd name="connsiteX7" fmla="*/ 116378 w 120934"/>
                <a:gd name="connsiteY7" fmla="*/ 49877 h 282633"/>
                <a:gd name="connsiteX8" fmla="*/ 108066 w 120934"/>
                <a:gd name="connsiteY8" fmla="*/ 149629 h 282633"/>
                <a:gd name="connsiteX9" fmla="*/ 108066 w 120934"/>
                <a:gd name="connsiteY9" fmla="*/ 0 h 28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934" h="282633">
                  <a:moveTo>
                    <a:pt x="0" y="282633"/>
                  </a:moveTo>
                  <a:cubicBezTo>
                    <a:pt x="23051" y="213483"/>
                    <a:pt x="-12026" y="323667"/>
                    <a:pt x="16626" y="199506"/>
                  </a:cubicBezTo>
                  <a:cubicBezTo>
                    <a:pt x="20567" y="182430"/>
                    <a:pt x="33251" y="149629"/>
                    <a:pt x="33251" y="149629"/>
                  </a:cubicBezTo>
                  <a:cubicBezTo>
                    <a:pt x="41564" y="152400"/>
                    <a:pt x="57102" y="149247"/>
                    <a:pt x="58189" y="157942"/>
                  </a:cubicBezTo>
                  <a:cubicBezTo>
                    <a:pt x="70261" y="254515"/>
                    <a:pt x="43843" y="218410"/>
                    <a:pt x="24938" y="199506"/>
                  </a:cubicBezTo>
                  <a:cubicBezTo>
                    <a:pt x="6891" y="145362"/>
                    <a:pt x="-5163" y="131869"/>
                    <a:pt x="16626" y="66502"/>
                  </a:cubicBezTo>
                  <a:cubicBezTo>
                    <a:pt x="20654" y="54417"/>
                    <a:pt x="56820" y="44792"/>
                    <a:pt x="66502" y="41564"/>
                  </a:cubicBezTo>
                  <a:lnTo>
                    <a:pt x="116378" y="49877"/>
                  </a:lnTo>
                  <a:cubicBezTo>
                    <a:pt x="128356" y="81019"/>
                    <a:pt x="113551" y="182541"/>
                    <a:pt x="108066" y="149629"/>
                  </a:cubicBezTo>
                  <a:cubicBezTo>
                    <a:pt x="99867" y="100431"/>
                    <a:pt x="108066" y="49876"/>
                    <a:pt x="108066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29" name="Ryhmä 28"/>
            <p:cNvGrpSpPr/>
            <p:nvPr/>
          </p:nvGrpSpPr>
          <p:grpSpPr>
            <a:xfrm>
              <a:off x="219350" y="149629"/>
              <a:ext cx="10911392" cy="6163105"/>
              <a:chOff x="219350" y="174567"/>
              <a:chExt cx="10911392" cy="6163105"/>
            </a:xfrm>
          </p:grpSpPr>
          <p:sp>
            <p:nvSpPr>
              <p:cNvPr id="32" name="Puolivapaa piirto 31"/>
              <p:cNvSpPr/>
              <p:nvPr/>
            </p:nvSpPr>
            <p:spPr>
              <a:xfrm>
                <a:off x="482138" y="3788685"/>
                <a:ext cx="357447" cy="51795"/>
              </a:xfrm>
              <a:custGeom>
                <a:avLst/>
                <a:gdLst>
                  <a:gd name="connsiteX0" fmla="*/ 0 w 357447"/>
                  <a:gd name="connsiteY0" fmla="*/ 18544 h 51795"/>
                  <a:gd name="connsiteX1" fmla="*/ 66502 w 357447"/>
                  <a:gd name="connsiteY1" fmla="*/ 35170 h 51795"/>
                  <a:gd name="connsiteX2" fmla="*/ 91440 w 357447"/>
                  <a:gd name="connsiteY2" fmla="*/ 51795 h 51795"/>
                  <a:gd name="connsiteX3" fmla="*/ 174567 w 357447"/>
                  <a:gd name="connsiteY3" fmla="*/ 43482 h 51795"/>
                  <a:gd name="connsiteX4" fmla="*/ 232757 w 357447"/>
                  <a:gd name="connsiteY4" fmla="*/ 26857 h 51795"/>
                  <a:gd name="connsiteX5" fmla="*/ 257695 w 357447"/>
                  <a:gd name="connsiteY5" fmla="*/ 10231 h 51795"/>
                  <a:gd name="connsiteX6" fmla="*/ 357447 w 357447"/>
                  <a:gd name="connsiteY6" fmla="*/ 1919 h 5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47" h="51795">
                    <a:moveTo>
                      <a:pt x="0" y="18544"/>
                    </a:moveTo>
                    <a:cubicBezTo>
                      <a:pt x="15811" y="21706"/>
                      <a:pt x="49460" y="26649"/>
                      <a:pt x="66502" y="35170"/>
                    </a:cubicBezTo>
                    <a:cubicBezTo>
                      <a:pt x="75438" y="39638"/>
                      <a:pt x="83127" y="46253"/>
                      <a:pt x="91440" y="51795"/>
                    </a:cubicBezTo>
                    <a:cubicBezTo>
                      <a:pt x="119149" y="49024"/>
                      <a:pt x="147000" y="47420"/>
                      <a:pt x="174567" y="43482"/>
                    </a:cubicBezTo>
                    <a:cubicBezTo>
                      <a:pt x="192838" y="40872"/>
                      <a:pt x="214989" y="32780"/>
                      <a:pt x="232757" y="26857"/>
                    </a:cubicBezTo>
                    <a:cubicBezTo>
                      <a:pt x="241070" y="21315"/>
                      <a:pt x="248759" y="14699"/>
                      <a:pt x="257695" y="10231"/>
                    </a:cubicBezTo>
                    <a:cubicBezTo>
                      <a:pt x="290090" y="-5967"/>
                      <a:pt x="319981" y="1919"/>
                      <a:pt x="357447" y="1919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grpSp>
            <p:nvGrpSpPr>
              <p:cNvPr id="21" name="Ryhmä 20"/>
              <p:cNvGrpSpPr/>
              <p:nvPr/>
            </p:nvGrpSpPr>
            <p:grpSpPr>
              <a:xfrm>
                <a:off x="972589" y="174567"/>
                <a:ext cx="10158153" cy="5270269"/>
                <a:chOff x="972589" y="174567"/>
                <a:chExt cx="10158153" cy="5270269"/>
              </a:xfrm>
              <a:solidFill>
                <a:schemeClr val="accent3">
                  <a:lumMod val="75000"/>
                </a:schemeClr>
              </a:solidFill>
            </p:grpSpPr>
            <p:grpSp>
              <p:nvGrpSpPr>
                <p:cNvPr id="16" name="Ryhmä 15"/>
                <p:cNvGrpSpPr/>
                <p:nvPr/>
              </p:nvGrpSpPr>
              <p:grpSpPr>
                <a:xfrm>
                  <a:off x="972589" y="174567"/>
                  <a:ext cx="10158153" cy="5270269"/>
                  <a:chOff x="972589" y="174567"/>
                  <a:chExt cx="10158153" cy="5270269"/>
                </a:xfrm>
                <a:grpFill/>
              </p:grpSpPr>
              <p:sp>
                <p:nvSpPr>
                  <p:cNvPr id="4" name="Puolivapaa piirto 3"/>
                  <p:cNvSpPr/>
                  <p:nvPr/>
                </p:nvSpPr>
                <p:spPr>
                  <a:xfrm>
                    <a:off x="972589" y="3707476"/>
                    <a:ext cx="10141527" cy="1737360"/>
                  </a:xfrm>
                  <a:custGeom>
                    <a:avLst/>
                    <a:gdLst>
                      <a:gd name="connsiteX0" fmla="*/ 0 w 10141527"/>
                      <a:gd name="connsiteY0" fmla="*/ 74815 h 1737360"/>
                      <a:gd name="connsiteX1" fmla="*/ 249382 w 10141527"/>
                      <a:gd name="connsiteY1" fmla="*/ 58189 h 1737360"/>
                      <a:gd name="connsiteX2" fmla="*/ 673331 w 10141527"/>
                      <a:gd name="connsiteY2" fmla="*/ 41564 h 1737360"/>
                      <a:gd name="connsiteX3" fmla="*/ 931026 w 10141527"/>
                      <a:gd name="connsiteY3" fmla="*/ 16626 h 1737360"/>
                      <a:gd name="connsiteX4" fmla="*/ 980902 w 10141527"/>
                      <a:gd name="connsiteY4" fmla="*/ 8313 h 1737360"/>
                      <a:gd name="connsiteX5" fmla="*/ 1005840 w 10141527"/>
                      <a:gd name="connsiteY5" fmla="*/ 0 h 1737360"/>
                      <a:gd name="connsiteX6" fmla="*/ 1446415 w 10141527"/>
                      <a:gd name="connsiteY6" fmla="*/ 8313 h 1737360"/>
                      <a:gd name="connsiteX7" fmla="*/ 1496291 w 10141527"/>
                      <a:gd name="connsiteY7" fmla="*/ 16626 h 1737360"/>
                      <a:gd name="connsiteX8" fmla="*/ 1629295 w 10141527"/>
                      <a:gd name="connsiteY8" fmla="*/ 33251 h 1737360"/>
                      <a:gd name="connsiteX9" fmla="*/ 1679171 w 10141527"/>
                      <a:gd name="connsiteY9" fmla="*/ 49877 h 1737360"/>
                      <a:gd name="connsiteX10" fmla="*/ 1704109 w 10141527"/>
                      <a:gd name="connsiteY10" fmla="*/ 58189 h 1737360"/>
                      <a:gd name="connsiteX11" fmla="*/ 1729047 w 10141527"/>
                      <a:gd name="connsiteY11" fmla="*/ 66502 h 1737360"/>
                      <a:gd name="connsiteX12" fmla="*/ 1753986 w 10141527"/>
                      <a:gd name="connsiteY12" fmla="*/ 83128 h 1737360"/>
                      <a:gd name="connsiteX13" fmla="*/ 1803862 w 10141527"/>
                      <a:gd name="connsiteY13" fmla="*/ 99753 h 1737360"/>
                      <a:gd name="connsiteX14" fmla="*/ 1828800 w 10141527"/>
                      <a:gd name="connsiteY14" fmla="*/ 108066 h 1737360"/>
                      <a:gd name="connsiteX15" fmla="*/ 1853738 w 10141527"/>
                      <a:gd name="connsiteY15" fmla="*/ 124691 h 1737360"/>
                      <a:gd name="connsiteX16" fmla="*/ 1903615 w 10141527"/>
                      <a:gd name="connsiteY16" fmla="*/ 141317 h 1737360"/>
                      <a:gd name="connsiteX17" fmla="*/ 1928553 w 10141527"/>
                      <a:gd name="connsiteY17" fmla="*/ 157942 h 1737360"/>
                      <a:gd name="connsiteX18" fmla="*/ 2011680 w 10141527"/>
                      <a:gd name="connsiteY18" fmla="*/ 182880 h 1737360"/>
                      <a:gd name="connsiteX19" fmla="*/ 2086495 w 10141527"/>
                      <a:gd name="connsiteY19" fmla="*/ 199506 h 1737360"/>
                      <a:gd name="connsiteX20" fmla="*/ 2169622 w 10141527"/>
                      <a:gd name="connsiteY20" fmla="*/ 216131 h 1737360"/>
                      <a:gd name="connsiteX21" fmla="*/ 2202873 w 10141527"/>
                      <a:gd name="connsiteY21" fmla="*/ 224444 h 1737360"/>
                      <a:gd name="connsiteX22" fmla="*/ 2394066 w 10141527"/>
                      <a:gd name="connsiteY22" fmla="*/ 241069 h 1737360"/>
                      <a:gd name="connsiteX23" fmla="*/ 3125586 w 10141527"/>
                      <a:gd name="connsiteY23" fmla="*/ 249382 h 1737360"/>
                      <a:gd name="connsiteX24" fmla="*/ 3208713 w 10141527"/>
                      <a:gd name="connsiteY24" fmla="*/ 266008 h 1737360"/>
                      <a:gd name="connsiteX25" fmla="*/ 3283527 w 10141527"/>
                      <a:gd name="connsiteY25" fmla="*/ 274320 h 1737360"/>
                      <a:gd name="connsiteX26" fmla="*/ 3424844 w 10141527"/>
                      <a:gd name="connsiteY26" fmla="*/ 299259 h 1737360"/>
                      <a:gd name="connsiteX27" fmla="*/ 3449782 w 10141527"/>
                      <a:gd name="connsiteY27" fmla="*/ 315884 h 1737360"/>
                      <a:gd name="connsiteX28" fmla="*/ 3491346 w 10141527"/>
                      <a:gd name="connsiteY28" fmla="*/ 324197 h 1737360"/>
                      <a:gd name="connsiteX29" fmla="*/ 3516284 w 10141527"/>
                      <a:gd name="connsiteY29" fmla="*/ 332509 h 1737360"/>
                      <a:gd name="connsiteX30" fmla="*/ 3532909 w 10141527"/>
                      <a:gd name="connsiteY30" fmla="*/ 349135 h 1737360"/>
                      <a:gd name="connsiteX31" fmla="*/ 3566160 w 10141527"/>
                      <a:gd name="connsiteY31" fmla="*/ 357448 h 1737360"/>
                      <a:gd name="connsiteX32" fmla="*/ 3591098 w 10141527"/>
                      <a:gd name="connsiteY32" fmla="*/ 365760 h 1737360"/>
                      <a:gd name="connsiteX33" fmla="*/ 3632662 w 10141527"/>
                      <a:gd name="connsiteY33" fmla="*/ 399011 h 1737360"/>
                      <a:gd name="connsiteX34" fmla="*/ 3665913 w 10141527"/>
                      <a:gd name="connsiteY34" fmla="*/ 415637 h 1737360"/>
                      <a:gd name="connsiteX35" fmla="*/ 3707476 w 10141527"/>
                      <a:gd name="connsiteY35" fmla="*/ 448888 h 1737360"/>
                      <a:gd name="connsiteX36" fmla="*/ 3732415 w 10141527"/>
                      <a:gd name="connsiteY36" fmla="*/ 465513 h 1737360"/>
                      <a:gd name="connsiteX37" fmla="*/ 3757353 w 10141527"/>
                      <a:gd name="connsiteY37" fmla="*/ 498764 h 1737360"/>
                      <a:gd name="connsiteX38" fmla="*/ 3807229 w 10141527"/>
                      <a:gd name="connsiteY38" fmla="*/ 556953 h 1737360"/>
                      <a:gd name="connsiteX39" fmla="*/ 3823855 w 10141527"/>
                      <a:gd name="connsiteY39" fmla="*/ 590204 h 1737360"/>
                      <a:gd name="connsiteX40" fmla="*/ 3873731 w 10141527"/>
                      <a:gd name="connsiteY40" fmla="*/ 673331 h 1737360"/>
                      <a:gd name="connsiteX41" fmla="*/ 3890356 w 10141527"/>
                      <a:gd name="connsiteY41" fmla="*/ 698269 h 1737360"/>
                      <a:gd name="connsiteX42" fmla="*/ 3906982 w 10141527"/>
                      <a:gd name="connsiteY42" fmla="*/ 748146 h 1737360"/>
                      <a:gd name="connsiteX43" fmla="*/ 3923607 w 10141527"/>
                      <a:gd name="connsiteY43" fmla="*/ 781397 h 1737360"/>
                      <a:gd name="connsiteX44" fmla="*/ 3940233 w 10141527"/>
                      <a:gd name="connsiteY44" fmla="*/ 831273 h 1737360"/>
                      <a:gd name="connsiteX45" fmla="*/ 3956858 w 10141527"/>
                      <a:gd name="connsiteY45" fmla="*/ 856211 h 1737360"/>
                      <a:gd name="connsiteX46" fmla="*/ 3965171 w 10141527"/>
                      <a:gd name="connsiteY46" fmla="*/ 881149 h 1737360"/>
                      <a:gd name="connsiteX47" fmla="*/ 3981796 w 10141527"/>
                      <a:gd name="connsiteY47" fmla="*/ 914400 h 1737360"/>
                      <a:gd name="connsiteX48" fmla="*/ 4015047 w 10141527"/>
                      <a:gd name="connsiteY48" fmla="*/ 989215 h 1737360"/>
                      <a:gd name="connsiteX49" fmla="*/ 4039986 w 10141527"/>
                      <a:gd name="connsiteY49" fmla="*/ 1055717 h 1737360"/>
                      <a:gd name="connsiteX50" fmla="*/ 4056611 w 10141527"/>
                      <a:gd name="connsiteY50" fmla="*/ 1080655 h 1737360"/>
                      <a:gd name="connsiteX51" fmla="*/ 4089862 w 10141527"/>
                      <a:gd name="connsiteY51" fmla="*/ 1155469 h 1737360"/>
                      <a:gd name="connsiteX52" fmla="*/ 4114800 w 10141527"/>
                      <a:gd name="connsiteY52" fmla="*/ 1180408 h 1737360"/>
                      <a:gd name="connsiteX53" fmla="*/ 4139738 w 10141527"/>
                      <a:gd name="connsiteY53" fmla="*/ 1230284 h 1737360"/>
                      <a:gd name="connsiteX54" fmla="*/ 4181302 w 10141527"/>
                      <a:gd name="connsiteY54" fmla="*/ 1271848 h 1737360"/>
                      <a:gd name="connsiteX55" fmla="*/ 4247804 w 10141527"/>
                      <a:gd name="connsiteY55" fmla="*/ 1330037 h 1737360"/>
                      <a:gd name="connsiteX56" fmla="*/ 4272742 w 10141527"/>
                      <a:gd name="connsiteY56" fmla="*/ 1354975 h 1737360"/>
                      <a:gd name="connsiteX57" fmla="*/ 4330931 w 10141527"/>
                      <a:gd name="connsiteY57" fmla="*/ 1379913 h 1737360"/>
                      <a:gd name="connsiteX58" fmla="*/ 4372495 w 10141527"/>
                      <a:gd name="connsiteY58" fmla="*/ 1413164 h 1737360"/>
                      <a:gd name="connsiteX59" fmla="*/ 4405746 w 10141527"/>
                      <a:gd name="connsiteY59" fmla="*/ 1421477 h 1737360"/>
                      <a:gd name="connsiteX60" fmla="*/ 4438996 w 10141527"/>
                      <a:gd name="connsiteY60" fmla="*/ 1438102 h 1737360"/>
                      <a:gd name="connsiteX61" fmla="*/ 4555375 w 10141527"/>
                      <a:gd name="connsiteY61" fmla="*/ 1471353 h 1737360"/>
                      <a:gd name="connsiteX62" fmla="*/ 4605251 w 10141527"/>
                      <a:gd name="connsiteY62" fmla="*/ 1487979 h 1737360"/>
                      <a:gd name="connsiteX63" fmla="*/ 4646815 w 10141527"/>
                      <a:gd name="connsiteY63" fmla="*/ 1496291 h 1737360"/>
                      <a:gd name="connsiteX64" fmla="*/ 4696691 w 10141527"/>
                      <a:gd name="connsiteY64" fmla="*/ 1512917 h 1737360"/>
                      <a:gd name="connsiteX65" fmla="*/ 4771506 w 10141527"/>
                      <a:gd name="connsiteY65" fmla="*/ 1537855 h 1737360"/>
                      <a:gd name="connsiteX66" fmla="*/ 4821382 w 10141527"/>
                      <a:gd name="connsiteY66" fmla="*/ 1554480 h 1737360"/>
                      <a:gd name="connsiteX67" fmla="*/ 4846320 w 10141527"/>
                      <a:gd name="connsiteY67" fmla="*/ 1562793 h 1737360"/>
                      <a:gd name="connsiteX68" fmla="*/ 4871258 w 10141527"/>
                      <a:gd name="connsiteY68" fmla="*/ 1579419 h 1737360"/>
                      <a:gd name="connsiteX69" fmla="*/ 4921135 w 10141527"/>
                      <a:gd name="connsiteY69" fmla="*/ 1596044 h 1737360"/>
                      <a:gd name="connsiteX70" fmla="*/ 4946073 w 10141527"/>
                      <a:gd name="connsiteY70" fmla="*/ 1612669 h 1737360"/>
                      <a:gd name="connsiteX71" fmla="*/ 4979324 w 10141527"/>
                      <a:gd name="connsiteY71" fmla="*/ 1620982 h 1737360"/>
                      <a:gd name="connsiteX72" fmla="*/ 5045826 w 10141527"/>
                      <a:gd name="connsiteY72" fmla="*/ 1637608 h 1737360"/>
                      <a:gd name="connsiteX73" fmla="*/ 5079076 w 10141527"/>
                      <a:gd name="connsiteY73" fmla="*/ 1645920 h 1737360"/>
                      <a:gd name="connsiteX74" fmla="*/ 5120640 w 10141527"/>
                      <a:gd name="connsiteY74" fmla="*/ 1654233 h 1737360"/>
                      <a:gd name="connsiteX75" fmla="*/ 5153891 w 10141527"/>
                      <a:gd name="connsiteY75" fmla="*/ 1662546 h 1737360"/>
                      <a:gd name="connsiteX76" fmla="*/ 5237018 w 10141527"/>
                      <a:gd name="connsiteY76" fmla="*/ 1670859 h 1737360"/>
                      <a:gd name="connsiteX77" fmla="*/ 5336771 w 10141527"/>
                      <a:gd name="connsiteY77" fmla="*/ 1687484 h 1737360"/>
                      <a:gd name="connsiteX78" fmla="*/ 5444836 w 10141527"/>
                      <a:gd name="connsiteY78" fmla="*/ 1695797 h 1737360"/>
                      <a:gd name="connsiteX79" fmla="*/ 5536276 w 10141527"/>
                      <a:gd name="connsiteY79" fmla="*/ 1712422 h 1737360"/>
                      <a:gd name="connsiteX80" fmla="*/ 5561215 w 10141527"/>
                      <a:gd name="connsiteY80" fmla="*/ 1720735 h 1737360"/>
                      <a:gd name="connsiteX81" fmla="*/ 5735782 w 10141527"/>
                      <a:gd name="connsiteY81" fmla="*/ 1737360 h 1737360"/>
                      <a:gd name="connsiteX82" fmla="*/ 7015942 w 10141527"/>
                      <a:gd name="connsiteY82" fmla="*/ 1729048 h 1737360"/>
                      <a:gd name="connsiteX83" fmla="*/ 7165571 w 10141527"/>
                      <a:gd name="connsiteY83" fmla="*/ 1712422 h 1737360"/>
                      <a:gd name="connsiteX84" fmla="*/ 7531331 w 10141527"/>
                      <a:gd name="connsiteY84" fmla="*/ 1704109 h 1737360"/>
                      <a:gd name="connsiteX85" fmla="*/ 7789026 w 10141527"/>
                      <a:gd name="connsiteY85" fmla="*/ 1695797 h 1737360"/>
                      <a:gd name="connsiteX86" fmla="*/ 9534698 w 10141527"/>
                      <a:gd name="connsiteY86" fmla="*/ 1704109 h 1737360"/>
                      <a:gd name="connsiteX87" fmla="*/ 9784080 w 10141527"/>
                      <a:gd name="connsiteY87" fmla="*/ 1720735 h 1737360"/>
                      <a:gd name="connsiteX88" fmla="*/ 10141527 w 10141527"/>
                      <a:gd name="connsiteY88" fmla="*/ 1712422 h 1737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</a:cxnLst>
                    <a:rect l="l" t="t" r="r" b="b"/>
                    <a:pathLst>
                      <a:path w="10141527" h="1737360">
                        <a:moveTo>
                          <a:pt x="0" y="74815"/>
                        </a:moveTo>
                        <a:cubicBezTo>
                          <a:pt x="110278" y="52759"/>
                          <a:pt x="23851" y="67786"/>
                          <a:pt x="249382" y="58189"/>
                        </a:cubicBezTo>
                        <a:cubicBezTo>
                          <a:pt x="607139" y="42966"/>
                          <a:pt x="246687" y="56276"/>
                          <a:pt x="673331" y="41564"/>
                        </a:cubicBezTo>
                        <a:cubicBezTo>
                          <a:pt x="813582" y="13514"/>
                          <a:pt x="728232" y="26283"/>
                          <a:pt x="931026" y="16626"/>
                        </a:cubicBezTo>
                        <a:cubicBezTo>
                          <a:pt x="947651" y="13855"/>
                          <a:pt x="964449" y="11969"/>
                          <a:pt x="980902" y="8313"/>
                        </a:cubicBezTo>
                        <a:cubicBezTo>
                          <a:pt x="989456" y="6412"/>
                          <a:pt x="997078" y="0"/>
                          <a:pt x="1005840" y="0"/>
                        </a:cubicBezTo>
                        <a:cubicBezTo>
                          <a:pt x="1152724" y="0"/>
                          <a:pt x="1299557" y="5542"/>
                          <a:pt x="1446415" y="8313"/>
                        </a:cubicBezTo>
                        <a:cubicBezTo>
                          <a:pt x="1463040" y="11084"/>
                          <a:pt x="1479552" y="14657"/>
                          <a:pt x="1496291" y="16626"/>
                        </a:cubicBezTo>
                        <a:cubicBezTo>
                          <a:pt x="1547265" y="22623"/>
                          <a:pt x="1582897" y="20597"/>
                          <a:pt x="1629295" y="33251"/>
                        </a:cubicBezTo>
                        <a:cubicBezTo>
                          <a:pt x="1646202" y="37862"/>
                          <a:pt x="1662546" y="44335"/>
                          <a:pt x="1679171" y="49877"/>
                        </a:cubicBezTo>
                        <a:lnTo>
                          <a:pt x="1704109" y="58189"/>
                        </a:lnTo>
                        <a:cubicBezTo>
                          <a:pt x="1712422" y="60960"/>
                          <a:pt x="1721756" y="61642"/>
                          <a:pt x="1729047" y="66502"/>
                        </a:cubicBezTo>
                        <a:cubicBezTo>
                          <a:pt x="1737360" y="72044"/>
                          <a:pt x="1744856" y="79070"/>
                          <a:pt x="1753986" y="83128"/>
                        </a:cubicBezTo>
                        <a:cubicBezTo>
                          <a:pt x="1770000" y="90245"/>
                          <a:pt x="1787237" y="94211"/>
                          <a:pt x="1803862" y="99753"/>
                        </a:cubicBezTo>
                        <a:cubicBezTo>
                          <a:pt x="1812175" y="102524"/>
                          <a:pt x="1821509" y="103206"/>
                          <a:pt x="1828800" y="108066"/>
                        </a:cubicBezTo>
                        <a:cubicBezTo>
                          <a:pt x="1837113" y="113608"/>
                          <a:pt x="1844609" y="120633"/>
                          <a:pt x="1853738" y="124691"/>
                        </a:cubicBezTo>
                        <a:cubicBezTo>
                          <a:pt x="1869753" y="131809"/>
                          <a:pt x="1889033" y="131596"/>
                          <a:pt x="1903615" y="141317"/>
                        </a:cubicBezTo>
                        <a:cubicBezTo>
                          <a:pt x="1911928" y="146859"/>
                          <a:pt x="1919424" y="153884"/>
                          <a:pt x="1928553" y="157942"/>
                        </a:cubicBezTo>
                        <a:cubicBezTo>
                          <a:pt x="1964124" y="173751"/>
                          <a:pt x="1977819" y="173206"/>
                          <a:pt x="2011680" y="182880"/>
                        </a:cubicBezTo>
                        <a:cubicBezTo>
                          <a:pt x="2078914" y="202089"/>
                          <a:pt x="1977374" y="179046"/>
                          <a:pt x="2086495" y="199506"/>
                        </a:cubicBezTo>
                        <a:cubicBezTo>
                          <a:pt x="2114269" y="204714"/>
                          <a:pt x="2142208" y="209277"/>
                          <a:pt x="2169622" y="216131"/>
                        </a:cubicBezTo>
                        <a:cubicBezTo>
                          <a:pt x="2180706" y="218902"/>
                          <a:pt x="2191632" y="222400"/>
                          <a:pt x="2202873" y="224444"/>
                        </a:cubicBezTo>
                        <a:cubicBezTo>
                          <a:pt x="2262650" y="235313"/>
                          <a:pt x="2337604" y="239983"/>
                          <a:pt x="2394066" y="241069"/>
                        </a:cubicBezTo>
                        <a:lnTo>
                          <a:pt x="3125586" y="249382"/>
                        </a:lnTo>
                        <a:cubicBezTo>
                          <a:pt x="3153295" y="254924"/>
                          <a:pt x="3180628" y="262888"/>
                          <a:pt x="3208713" y="266008"/>
                        </a:cubicBezTo>
                        <a:cubicBezTo>
                          <a:pt x="3233651" y="268779"/>
                          <a:pt x="3258688" y="270772"/>
                          <a:pt x="3283527" y="274320"/>
                        </a:cubicBezTo>
                        <a:cubicBezTo>
                          <a:pt x="3349839" y="283793"/>
                          <a:pt x="3370083" y="288307"/>
                          <a:pt x="3424844" y="299259"/>
                        </a:cubicBezTo>
                        <a:cubicBezTo>
                          <a:pt x="3433157" y="304801"/>
                          <a:pt x="3440428" y="312376"/>
                          <a:pt x="3449782" y="315884"/>
                        </a:cubicBezTo>
                        <a:cubicBezTo>
                          <a:pt x="3463011" y="320845"/>
                          <a:pt x="3477639" y="320770"/>
                          <a:pt x="3491346" y="324197"/>
                        </a:cubicBezTo>
                        <a:cubicBezTo>
                          <a:pt x="3499847" y="326322"/>
                          <a:pt x="3507971" y="329738"/>
                          <a:pt x="3516284" y="332509"/>
                        </a:cubicBezTo>
                        <a:cubicBezTo>
                          <a:pt x="3521826" y="338051"/>
                          <a:pt x="3525899" y="345630"/>
                          <a:pt x="3532909" y="349135"/>
                        </a:cubicBezTo>
                        <a:cubicBezTo>
                          <a:pt x="3543128" y="354244"/>
                          <a:pt x="3555175" y="354309"/>
                          <a:pt x="3566160" y="357448"/>
                        </a:cubicBezTo>
                        <a:cubicBezTo>
                          <a:pt x="3574585" y="359855"/>
                          <a:pt x="3582785" y="362989"/>
                          <a:pt x="3591098" y="365760"/>
                        </a:cubicBezTo>
                        <a:cubicBezTo>
                          <a:pt x="3609305" y="383967"/>
                          <a:pt x="3608193" y="385028"/>
                          <a:pt x="3632662" y="399011"/>
                        </a:cubicBezTo>
                        <a:cubicBezTo>
                          <a:pt x="3643421" y="405159"/>
                          <a:pt x="3655154" y="409489"/>
                          <a:pt x="3665913" y="415637"/>
                        </a:cubicBezTo>
                        <a:cubicBezTo>
                          <a:pt x="3710698" y="441229"/>
                          <a:pt x="3673333" y="421574"/>
                          <a:pt x="3707476" y="448888"/>
                        </a:cubicBezTo>
                        <a:cubicBezTo>
                          <a:pt x="3715278" y="455129"/>
                          <a:pt x="3724102" y="459971"/>
                          <a:pt x="3732415" y="465513"/>
                        </a:cubicBezTo>
                        <a:cubicBezTo>
                          <a:pt x="3740728" y="476597"/>
                          <a:pt x="3748337" y="488245"/>
                          <a:pt x="3757353" y="498764"/>
                        </a:cubicBezTo>
                        <a:cubicBezTo>
                          <a:pt x="3788744" y="535387"/>
                          <a:pt x="3779178" y="512072"/>
                          <a:pt x="3807229" y="556953"/>
                        </a:cubicBezTo>
                        <a:cubicBezTo>
                          <a:pt x="3813797" y="567461"/>
                          <a:pt x="3817707" y="579445"/>
                          <a:pt x="3823855" y="590204"/>
                        </a:cubicBezTo>
                        <a:cubicBezTo>
                          <a:pt x="3839887" y="618260"/>
                          <a:pt x="3856795" y="645811"/>
                          <a:pt x="3873731" y="673331"/>
                        </a:cubicBezTo>
                        <a:cubicBezTo>
                          <a:pt x="3878967" y="681840"/>
                          <a:pt x="3887197" y="688791"/>
                          <a:pt x="3890356" y="698269"/>
                        </a:cubicBezTo>
                        <a:cubicBezTo>
                          <a:pt x="3895898" y="714895"/>
                          <a:pt x="3899145" y="732471"/>
                          <a:pt x="3906982" y="748146"/>
                        </a:cubicBezTo>
                        <a:cubicBezTo>
                          <a:pt x="3912524" y="759230"/>
                          <a:pt x="3919005" y="769891"/>
                          <a:pt x="3923607" y="781397"/>
                        </a:cubicBezTo>
                        <a:cubicBezTo>
                          <a:pt x="3930116" y="797668"/>
                          <a:pt x="3930512" y="816691"/>
                          <a:pt x="3940233" y="831273"/>
                        </a:cubicBezTo>
                        <a:cubicBezTo>
                          <a:pt x="3945775" y="839586"/>
                          <a:pt x="3952390" y="847275"/>
                          <a:pt x="3956858" y="856211"/>
                        </a:cubicBezTo>
                        <a:cubicBezTo>
                          <a:pt x="3960777" y="864048"/>
                          <a:pt x="3961719" y="873095"/>
                          <a:pt x="3965171" y="881149"/>
                        </a:cubicBezTo>
                        <a:cubicBezTo>
                          <a:pt x="3970052" y="892539"/>
                          <a:pt x="3977194" y="902894"/>
                          <a:pt x="3981796" y="914400"/>
                        </a:cubicBezTo>
                        <a:cubicBezTo>
                          <a:pt x="4011473" y="988592"/>
                          <a:pt x="3983062" y="941237"/>
                          <a:pt x="4015047" y="989215"/>
                        </a:cubicBezTo>
                        <a:cubicBezTo>
                          <a:pt x="4024139" y="1025583"/>
                          <a:pt x="4020665" y="1021906"/>
                          <a:pt x="4039986" y="1055717"/>
                        </a:cubicBezTo>
                        <a:cubicBezTo>
                          <a:pt x="4044943" y="1064391"/>
                          <a:pt x="4052554" y="1071526"/>
                          <a:pt x="4056611" y="1080655"/>
                        </a:cubicBezTo>
                        <a:cubicBezTo>
                          <a:pt x="4077326" y="1127264"/>
                          <a:pt x="4062984" y="1123216"/>
                          <a:pt x="4089862" y="1155469"/>
                        </a:cubicBezTo>
                        <a:cubicBezTo>
                          <a:pt x="4097388" y="1164500"/>
                          <a:pt x="4106487" y="1172095"/>
                          <a:pt x="4114800" y="1180408"/>
                        </a:cubicBezTo>
                        <a:cubicBezTo>
                          <a:pt x="4122648" y="1203951"/>
                          <a:pt x="4122385" y="1210452"/>
                          <a:pt x="4139738" y="1230284"/>
                        </a:cubicBezTo>
                        <a:cubicBezTo>
                          <a:pt x="4152640" y="1245030"/>
                          <a:pt x="4170434" y="1255545"/>
                          <a:pt x="4181302" y="1271848"/>
                        </a:cubicBezTo>
                        <a:cubicBezTo>
                          <a:pt x="4228406" y="1342505"/>
                          <a:pt x="4150823" y="1233056"/>
                          <a:pt x="4247804" y="1330037"/>
                        </a:cubicBezTo>
                        <a:cubicBezTo>
                          <a:pt x="4256117" y="1338350"/>
                          <a:pt x="4263176" y="1348142"/>
                          <a:pt x="4272742" y="1354975"/>
                        </a:cubicBezTo>
                        <a:cubicBezTo>
                          <a:pt x="4290716" y="1367814"/>
                          <a:pt x="4310581" y="1373129"/>
                          <a:pt x="4330931" y="1379913"/>
                        </a:cubicBezTo>
                        <a:cubicBezTo>
                          <a:pt x="4344340" y="1393323"/>
                          <a:pt x="4354140" y="1405298"/>
                          <a:pt x="4372495" y="1413164"/>
                        </a:cubicBezTo>
                        <a:cubicBezTo>
                          <a:pt x="4382996" y="1417664"/>
                          <a:pt x="4395049" y="1417465"/>
                          <a:pt x="4405746" y="1421477"/>
                        </a:cubicBezTo>
                        <a:cubicBezTo>
                          <a:pt x="4417349" y="1425828"/>
                          <a:pt x="4427491" y="1433500"/>
                          <a:pt x="4438996" y="1438102"/>
                        </a:cubicBezTo>
                        <a:cubicBezTo>
                          <a:pt x="4519079" y="1470135"/>
                          <a:pt x="4460751" y="1439810"/>
                          <a:pt x="4555375" y="1471353"/>
                        </a:cubicBezTo>
                        <a:cubicBezTo>
                          <a:pt x="4572000" y="1476895"/>
                          <a:pt x="4588067" y="1484542"/>
                          <a:pt x="4605251" y="1487979"/>
                        </a:cubicBezTo>
                        <a:cubicBezTo>
                          <a:pt x="4619106" y="1490750"/>
                          <a:pt x="4633184" y="1492573"/>
                          <a:pt x="4646815" y="1496291"/>
                        </a:cubicBezTo>
                        <a:cubicBezTo>
                          <a:pt x="4663722" y="1500902"/>
                          <a:pt x="4680066" y="1507375"/>
                          <a:pt x="4696691" y="1512917"/>
                        </a:cubicBezTo>
                        <a:lnTo>
                          <a:pt x="4771506" y="1537855"/>
                        </a:lnTo>
                        <a:lnTo>
                          <a:pt x="4821382" y="1554480"/>
                        </a:lnTo>
                        <a:cubicBezTo>
                          <a:pt x="4829695" y="1557251"/>
                          <a:pt x="4839029" y="1557932"/>
                          <a:pt x="4846320" y="1562793"/>
                        </a:cubicBezTo>
                        <a:cubicBezTo>
                          <a:pt x="4854633" y="1568335"/>
                          <a:pt x="4862128" y="1575361"/>
                          <a:pt x="4871258" y="1579419"/>
                        </a:cubicBezTo>
                        <a:cubicBezTo>
                          <a:pt x="4887272" y="1586537"/>
                          <a:pt x="4906553" y="1586323"/>
                          <a:pt x="4921135" y="1596044"/>
                        </a:cubicBezTo>
                        <a:cubicBezTo>
                          <a:pt x="4929448" y="1601586"/>
                          <a:pt x="4936890" y="1608734"/>
                          <a:pt x="4946073" y="1612669"/>
                        </a:cubicBezTo>
                        <a:cubicBezTo>
                          <a:pt x="4956574" y="1617169"/>
                          <a:pt x="4968339" y="1617843"/>
                          <a:pt x="4979324" y="1620982"/>
                        </a:cubicBezTo>
                        <a:cubicBezTo>
                          <a:pt x="5057298" y="1643261"/>
                          <a:pt x="4931764" y="1612261"/>
                          <a:pt x="5045826" y="1637608"/>
                        </a:cubicBezTo>
                        <a:cubicBezTo>
                          <a:pt x="5056978" y="1640086"/>
                          <a:pt x="5067924" y="1643442"/>
                          <a:pt x="5079076" y="1645920"/>
                        </a:cubicBezTo>
                        <a:cubicBezTo>
                          <a:pt x="5092869" y="1648985"/>
                          <a:pt x="5106847" y="1651168"/>
                          <a:pt x="5120640" y="1654233"/>
                        </a:cubicBezTo>
                        <a:cubicBezTo>
                          <a:pt x="5131793" y="1656711"/>
                          <a:pt x="5142581" y="1660930"/>
                          <a:pt x="5153891" y="1662546"/>
                        </a:cubicBezTo>
                        <a:cubicBezTo>
                          <a:pt x="5181458" y="1666484"/>
                          <a:pt x="5209415" y="1667179"/>
                          <a:pt x="5237018" y="1670859"/>
                        </a:cubicBezTo>
                        <a:cubicBezTo>
                          <a:pt x="5352413" y="1686245"/>
                          <a:pt x="5188854" y="1672692"/>
                          <a:pt x="5336771" y="1687484"/>
                        </a:cubicBezTo>
                        <a:cubicBezTo>
                          <a:pt x="5372720" y="1691079"/>
                          <a:pt x="5408814" y="1693026"/>
                          <a:pt x="5444836" y="1695797"/>
                        </a:cubicBezTo>
                        <a:cubicBezTo>
                          <a:pt x="5502033" y="1714860"/>
                          <a:pt x="5432873" y="1693621"/>
                          <a:pt x="5536276" y="1712422"/>
                        </a:cubicBezTo>
                        <a:cubicBezTo>
                          <a:pt x="5544897" y="1713990"/>
                          <a:pt x="5552520" y="1719648"/>
                          <a:pt x="5561215" y="1720735"/>
                        </a:cubicBezTo>
                        <a:cubicBezTo>
                          <a:pt x="5619216" y="1727985"/>
                          <a:pt x="5735782" y="1737360"/>
                          <a:pt x="5735782" y="1737360"/>
                        </a:cubicBezTo>
                        <a:lnTo>
                          <a:pt x="7015942" y="1729048"/>
                        </a:lnTo>
                        <a:cubicBezTo>
                          <a:pt x="7577941" y="1722277"/>
                          <a:pt x="6857768" y="1724735"/>
                          <a:pt x="7165571" y="1712422"/>
                        </a:cubicBezTo>
                        <a:cubicBezTo>
                          <a:pt x="7287425" y="1707548"/>
                          <a:pt x="7409423" y="1707360"/>
                          <a:pt x="7531331" y="1704109"/>
                        </a:cubicBezTo>
                        <a:lnTo>
                          <a:pt x="7789026" y="1695797"/>
                        </a:lnTo>
                        <a:lnTo>
                          <a:pt x="9534698" y="1704109"/>
                        </a:lnTo>
                        <a:cubicBezTo>
                          <a:pt x="9733993" y="1705798"/>
                          <a:pt x="9685362" y="1696055"/>
                          <a:pt x="9784080" y="1720735"/>
                        </a:cubicBezTo>
                        <a:lnTo>
                          <a:pt x="10141527" y="1712422"/>
                        </a:lnTo>
                      </a:path>
                    </a:pathLst>
                  </a:cu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5" name="Puolivapaa piirto 4"/>
                  <p:cNvSpPr/>
                  <p:nvPr/>
                </p:nvSpPr>
                <p:spPr>
                  <a:xfrm>
                    <a:off x="4696691" y="3906982"/>
                    <a:ext cx="6434051" cy="407323"/>
                  </a:xfrm>
                  <a:custGeom>
                    <a:avLst/>
                    <a:gdLst>
                      <a:gd name="connsiteX0" fmla="*/ 0 w 6434051"/>
                      <a:gd name="connsiteY0" fmla="*/ 216131 h 407323"/>
                      <a:gd name="connsiteX1" fmla="*/ 49876 w 6434051"/>
                      <a:gd name="connsiteY1" fmla="*/ 224443 h 407323"/>
                      <a:gd name="connsiteX2" fmla="*/ 266007 w 6434051"/>
                      <a:gd name="connsiteY2" fmla="*/ 199505 h 407323"/>
                      <a:gd name="connsiteX3" fmla="*/ 290945 w 6434051"/>
                      <a:gd name="connsiteY3" fmla="*/ 191193 h 407323"/>
                      <a:gd name="connsiteX4" fmla="*/ 315884 w 6434051"/>
                      <a:gd name="connsiteY4" fmla="*/ 174567 h 407323"/>
                      <a:gd name="connsiteX5" fmla="*/ 365760 w 6434051"/>
                      <a:gd name="connsiteY5" fmla="*/ 157942 h 407323"/>
                      <a:gd name="connsiteX6" fmla="*/ 390698 w 6434051"/>
                      <a:gd name="connsiteY6" fmla="*/ 149629 h 407323"/>
                      <a:gd name="connsiteX7" fmla="*/ 440574 w 6434051"/>
                      <a:gd name="connsiteY7" fmla="*/ 166254 h 407323"/>
                      <a:gd name="connsiteX8" fmla="*/ 465513 w 6434051"/>
                      <a:gd name="connsiteY8" fmla="*/ 174567 h 407323"/>
                      <a:gd name="connsiteX9" fmla="*/ 573578 w 6434051"/>
                      <a:gd name="connsiteY9" fmla="*/ 166254 h 407323"/>
                      <a:gd name="connsiteX10" fmla="*/ 606829 w 6434051"/>
                      <a:gd name="connsiteY10" fmla="*/ 157942 h 407323"/>
                      <a:gd name="connsiteX11" fmla="*/ 673331 w 6434051"/>
                      <a:gd name="connsiteY11" fmla="*/ 174567 h 407323"/>
                      <a:gd name="connsiteX12" fmla="*/ 723207 w 6434051"/>
                      <a:gd name="connsiteY12" fmla="*/ 199505 h 407323"/>
                      <a:gd name="connsiteX13" fmla="*/ 739833 w 6434051"/>
                      <a:gd name="connsiteY13" fmla="*/ 216131 h 407323"/>
                      <a:gd name="connsiteX14" fmla="*/ 856211 w 6434051"/>
                      <a:gd name="connsiteY14" fmla="*/ 199505 h 407323"/>
                      <a:gd name="connsiteX15" fmla="*/ 939338 w 6434051"/>
                      <a:gd name="connsiteY15" fmla="*/ 166254 h 407323"/>
                      <a:gd name="connsiteX16" fmla="*/ 955964 w 6434051"/>
                      <a:gd name="connsiteY16" fmla="*/ 149629 h 407323"/>
                      <a:gd name="connsiteX17" fmla="*/ 1030778 w 6434051"/>
                      <a:gd name="connsiteY17" fmla="*/ 124691 h 407323"/>
                      <a:gd name="connsiteX18" fmla="*/ 1047404 w 6434051"/>
                      <a:gd name="connsiteY18" fmla="*/ 108065 h 407323"/>
                      <a:gd name="connsiteX19" fmla="*/ 1122218 w 6434051"/>
                      <a:gd name="connsiteY19" fmla="*/ 116378 h 407323"/>
                      <a:gd name="connsiteX20" fmla="*/ 1147156 w 6434051"/>
                      <a:gd name="connsiteY20" fmla="*/ 133003 h 407323"/>
                      <a:gd name="connsiteX21" fmla="*/ 1172094 w 6434051"/>
                      <a:gd name="connsiteY21" fmla="*/ 141316 h 407323"/>
                      <a:gd name="connsiteX22" fmla="*/ 1188720 w 6434051"/>
                      <a:gd name="connsiteY22" fmla="*/ 157942 h 407323"/>
                      <a:gd name="connsiteX23" fmla="*/ 1330036 w 6434051"/>
                      <a:gd name="connsiteY23" fmla="*/ 157942 h 407323"/>
                      <a:gd name="connsiteX24" fmla="*/ 1354974 w 6434051"/>
                      <a:gd name="connsiteY24" fmla="*/ 149629 h 407323"/>
                      <a:gd name="connsiteX25" fmla="*/ 1446414 w 6434051"/>
                      <a:gd name="connsiteY25" fmla="*/ 91440 h 407323"/>
                      <a:gd name="connsiteX26" fmla="*/ 1496291 w 6434051"/>
                      <a:gd name="connsiteY26" fmla="*/ 74814 h 407323"/>
                      <a:gd name="connsiteX27" fmla="*/ 1579418 w 6434051"/>
                      <a:gd name="connsiteY27" fmla="*/ 108065 h 407323"/>
                      <a:gd name="connsiteX28" fmla="*/ 1637607 w 6434051"/>
                      <a:gd name="connsiteY28" fmla="*/ 149629 h 407323"/>
                      <a:gd name="connsiteX29" fmla="*/ 1687484 w 6434051"/>
                      <a:gd name="connsiteY29" fmla="*/ 199505 h 407323"/>
                      <a:gd name="connsiteX30" fmla="*/ 1737360 w 6434051"/>
                      <a:gd name="connsiteY30" fmla="*/ 232756 h 407323"/>
                      <a:gd name="connsiteX31" fmla="*/ 1812174 w 6434051"/>
                      <a:gd name="connsiteY31" fmla="*/ 216131 h 407323"/>
                      <a:gd name="connsiteX32" fmla="*/ 1837113 w 6434051"/>
                      <a:gd name="connsiteY32" fmla="*/ 199505 h 407323"/>
                      <a:gd name="connsiteX33" fmla="*/ 1870364 w 6434051"/>
                      <a:gd name="connsiteY33" fmla="*/ 182880 h 407323"/>
                      <a:gd name="connsiteX34" fmla="*/ 1895302 w 6434051"/>
                      <a:gd name="connsiteY34" fmla="*/ 166254 h 407323"/>
                      <a:gd name="connsiteX35" fmla="*/ 1945178 w 6434051"/>
                      <a:gd name="connsiteY35" fmla="*/ 149629 h 407323"/>
                      <a:gd name="connsiteX36" fmla="*/ 2111433 w 6434051"/>
                      <a:gd name="connsiteY36" fmla="*/ 157942 h 407323"/>
                      <a:gd name="connsiteX37" fmla="*/ 2169622 w 6434051"/>
                      <a:gd name="connsiteY37" fmla="*/ 174567 h 407323"/>
                      <a:gd name="connsiteX38" fmla="*/ 2211185 w 6434051"/>
                      <a:gd name="connsiteY38" fmla="*/ 182880 h 407323"/>
                      <a:gd name="connsiteX39" fmla="*/ 2286000 w 6434051"/>
                      <a:gd name="connsiteY39" fmla="*/ 199505 h 407323"/>
                      <a:gd name="connsiteX40" fmla="*/ 2485505 w 6434051"/>
                      <a:gd name="connsiteY40" fmla="*/ 182880 h 407323"/>
                      <a:gd name="connsiteX41" fmla="*/ 2568633 w 6434051"/>
                      <a:gd name="connsiteY41" fmla="*/ 141316 h 407323"/>
                      <a:gd name="connsiteX42" fmla="*/ 2726574 w 6434051"/>
                      <a:gd name="connsiteY42" fmla="*/ 58189 h 407323"/>
                      <a:gd name="connsiteX43" fmla="*/ 2768138 w 6434051"/>
                      <a:gd name="connsiteY43" fmla="*/ 33251 h 407323"/>
                      <a:gd name="connsiteX44" fmla="*/ 2809702 w 6434051"/>
                      <a:gd name="connsiteY44" fmla="*/ 8313 h 407323"/>
                      <a:gd name="connsiteX45" fmla="*/ 2834640 w 6434051"/>
                      <a:gd name="connsiteY45" fmla="*/ 0 h 407323"/>
                      <a:gd name="connsiteX46" fmla="*/ 2867891 w 6434051"/>
                      <a:gd name="connsiteY46" fmla="*/ 8313 h 407323"/>
                      <a:gd name="connsiteX47" fmla="*/ 2917767 w 6434051"/>
                      <a:gd name="connsiteY47" fmla="*/ 58189 h 407323"/>
                      <a:gd name="connsiteX48" fmla="*/ 2934393 w 6434051"/>
                      <a:gd name="connsiteY48" fmla="*/ 74814 h 407323"/>
                      <a:gd name="connsiteX49" fmla="*/ 2967644 w 6434051"/>
                      <a:gd name="connsiteY49" fmla="*/ 91440 h 407323"/>
                      <a:gd name="connsiteX50" fmla="*/ 2992582 w 6434051"/>
                      <a:gd name="connsiteY50" fmla="*/ 108065 h 407323"/>
                      <a:gd name="connsiteX51" fmla="*/ 3017520 w 6434051"/>
                      <a:gd name="connsiteY51" fmla="*/ 116378 h 407323"/>
                      <a:gd name="connsiteX52" fmla="*/ 3084022 w 6434051"/>
                      <a:gd name="connsiteY52" fmla="*/ 108065 h 407323"/>
                      <a:gd name="connsiteX53" fmla="*/ 3108960 w 6434051"/>
                      <a:gd name="connsiteY53" fmla="*/ 91440 h 407323"/>
                      <a:gd name="connsiteX54" fmla="*/ 3167149 w 6434051"/>
                      <a:gd name="connsiteY54" fmla="*/ 66502 h 407323"/>
                      <a:gd name="connsiteX55" fmla="*/ 3208713 w 6434051"/>
                      <a:gd name="connsiteY55" fmla="*/ 99753 h 407323"/>
                      <a:gd name="connsiteX56" fmla="*/ 3250276 w 6434051"/>
                      <a:gd name="connsiteY56" fmla="*/ 149629 h 407323"/>
                      <a:gd name="connsiteX57" fmla="*/ 3266902 w 6434051"/>
                      <a:gd name="connsiteY57" fmla="*/ 174567 h 407323"/>
                      <a:gd name="connsiteX58" fmla="*/ 3308465 w 6434051"/>
                      <a:gd name="connsiteY58" fmla="*/ 216131 h 407323"/>
                      <a:gd name="connsiteX59" fmla="*/ 3358342 w 6434051"/>
                      <a:gd name="connsiteY59" fmla="*/ 274320 h 407323"/>
                      <a:gd name="connsiteX60" fmla="*/ 3366654 w 6434051"/>
                      <a:gd name="connsiteY60" fmla="*/ 299258 h 407323"/>
                      <a:gd name="connsiteX61" fmla="*/ 3491345 w 6434051"/>
                      <a:gd name="connsiteY61" fmla="*/ 307571 h 407323"/>
                      <a:gd name="connsiteX62" fmla="*/ 3549534 w 6434051"/>
                      <a:gd name="connsiteY62" fmla="*/ 274320 h 407323"/>
                      <a:gd name="connsiteX63" fmla="*/ 3624349 w 6434051"/>
                      <a:gd name="connsiteY63" fmla="*/ 232756 h 407323"/>
                      <a:gd name="connsiteX64" fmla="*/ 3690851 w 6434051"/>
                      <a:gd name="connsiteY64" fmla="*/ 216131 h 407323"/>
                      <a:gd name="connsiteX65" fmla="*/ 3740727 w 6434051"/>
                      <a:gd name="connsiteY65" fmla="*/ 249382 h 407323"/>
                      <a:gd name="connsiteX66" fmla="*/ 3757353 w 6434051"/>
                      <a:gd name="connsiteY66" fmla="*/ 274320 h 407323"/>
                      <a:gd name="connsiteX67" fmla="*/ 3807229 w 6434051"/>
                      <a:gd name="connsiteY67" fmla="*/ 315883 h 407323"/>
                      <a:gd name="connsiteX68" fmla="*/ 3857105 w 6434051"/>
                      <a:gd name="connsiteY68" fmla="*/ 324196 h 407323"/>
                      <a:gd name="connsiteX69" fmla="*/ 3890356 w 6434051"/>
                      <a:gd name="connsiteY69" fmla="*/ 332509 h 407323"/>
                      <a:gd name="connsiteX70" fmla="*/ 4056611 w 6434051"/>
                      <a:gd name="connsiteY70" fmla="*/ 315883 h 407323"/>
                      <a:gd name="connsiteX71" fmla="*/ 4148051 w 6434051"/>
                      <a:gd name="connsiteY71" fmla="*/ 249382 h 407323"/>
                      <a:gd name="connsiteX72" fmla="*/ 4231178 w 6434051"/>
                      <a:gd name="connsiteY72" fmla="*/ 207818 h 407323"/>
                      <a:gd name="connsiteX73" fmla="*/ 4289367 w 6434051"/>
                      <a:gd name="connsiteY73" fmla="*/ 182880 h 407323"/>
                      <a:gd name="connsiteX74" fmla="*/ 4322618 w 6434051"/>
                      <a:gd name="connsiteY74" fmla="*/ 191193 h 407323"/>
                      <a:gd name="connsiteX75" fmla="*/ 4364182 w 6434051"/>
                      <a:gd name="connsiteY75" fmla="*/ 241069 h 407323"/>
                      <a:gd name="connsiteX76" fmla="*/ 4389120 w 6434051"/>
                      <a:gd name="connsiteY76" fmla="*/ 257694 h 407323"/>
                      <a:gd name="connsiteX77" fmla="*/ 4405745 w 6434051"/>
                      <a:gd name="connsiteY77" fmla="*/ 274320 h 407323"/>
                      <a:gd name="connsiteX78" fmla="*/ 4414058 w 6434051"/>
                      <a:gd name="connsiteY78" fmla="*/ 299258 h 407323"/>
                      <a:gd name="connsiteX79" fmla="*/ 4538749 w 6434051"/>
                      <a:gd name="connsiteY79" fmla="*/ 266007 h 407323"/>
                      <a:gd name="connsiteX80" fmla="*/ 4596938 w 6434051"/>
                      <a:gd name="connsiteY80" fmla="*/ 224443 h 407323"/>
                      <a:gd name="connsiteX81" fmla="*/ 4680065 w 6434051"/>
                      <a:gd name="connsiteY81" fmla="*/ 199505 h 407323"/>
                      <a:gd name="connsiteX82" fmla="*/ 4713316 w 6434051"/>
                      <a:gd name="connsiteY82" fmla="*/ 249382 h 407323"/>
                      <a:gd name="connsiteX83" fmla="*/ 4746567 w 6434051"/>
                      <a:gd name="connsiteY83" fmla="*/ 290945 h 407323"/>
                      <a:gd name="connsiteX84" fmla="*/ 4763193 w 6434051"/>
                      <a:gd name="connsiteY84" fmla="*/ 315883 h 407323"/>
                      <a:gd name="connsiteX85" fmla="*/ 4779818 w 6434051"/>
                      <a:gd name="connsiteY85" fmla="*/ 332509 h 407323"/>
                      <a:gd name="connsiteX86" fmla="*/ 4796444 w 6434051"/>
                      <a:gd name="connsiteY86" fmla="*/ 357447 h 407323"/>
                      <a:gd name="connsiteX87" fmla="*/ 4813069 w 6434051"/>
                      <a:gd name="connsiteY87" fmla="*/ 374073 h 407323"/>
                      <a:gd name="connsiteX88" fmla="*/ 4829694 w 6434051"/>
                      <a:gd name="connsiteY88" fmla="*/ 399011 h 407323"/>
                      <a:gd name="connsiteX89" fmla="*/ 4854633 w 6434051"/>
                      <a:gd name="connsiteY89" fmla="*/ 407323 h 407323"/>
                      <a:gd name="connsiteX90" fmla="*/ 4954385 w 6434051"/>
                      <a:gd name="connsiteY90" fmla="*/ 390698 h 407323"/>
                      <a:gd name="connsiteX91" fmla="*/ 5037513 w 6434051"/>
                      <a:gd name="connsiteY91" fmla="*/ 357447 h 407323"/>
                      <a:gd name="connsiteX92" fmla="*/ 5062451 w 6434051"/>
                      <a:gd name="connsiteY92" fmla="*/ 349134 h 407323"/>
                      <a:gd name="connsiteX93" fmla="*/ 5112327 w 6434051"/>
                      <a:gd name="connsiteY93" fmla="*/ 324196 h 407323"/>
                      <a:gd name="connsiteX94" fmla="*/ 5195454 w 6434051"/>
                      <a:gd name="connsiteY94" fmla="*/ 332509 h 407323"/>
                      <a:gd name="connsiteX95" fmla="*/ 5220393 w 6434051"/>
                      <a:gd name="connsiteY95" fmla="*/ 340822 h 407323"/>
                      <a:gd name="connsiteX96" fmla="*/ 5386647 w 6434051"/>
                      <a:gd name="connsiteY96" fmla="*/ 315883 h 407323"/>
                      <a:gd name="connsiteX97" fmla="*/ 5436524 w 6434051"/>
                      <a:gd name="connsiteY97" fmla="*/ 282633 h 407323"/>
                      <a:gd name="connsiteX98" fmla="*/ 5511338 w 6434051"/>
                      <a:gd name="connsiteY98" fmla="*/ 241069 h 407323"/>
                      <a:gd name="connsiteX99" fmla="*/ 5602778 w 6434051"/>
                      <a:gd name="connsiteY99" fmla="*/ 182880 h 407323"/>
                      <a:gd name="connsiteX100" fmla="*/ 5627716 w 6434051"/>
                      <a:gd name="connsiteY100" fmla="*/ 149629 h 407323"/>
                      <a:gd name="connsiteX101" fmla="*/ 5702531 w 6434051"/>
                      <a:gd name="connsiteY101" fmla="*/ 108065 h 407323"/>
                      <a:gd name="connsiteX102" fmla="*/ 5769033 w 6434051"/>
                      <a:gd name="connsiteY102" fmla="*/ 49876 h 407323"/>
                      <a:gd name="connsiteX103" fmla="*/ 5793971 w 6434051"/>
                      <a:gd name="connsiteY103" fmla="*/ 66502 h 407323"/>
                      <a:gd name="connsiteX104" fmla="*/ 5802284 w 6434051"/>
                      <a:gd name="connsiteY104" fmla="*/ 108065 h 407323"/>
                      <a:gd name="connsiteX105" fmla="*/ 5810596 w 6434051"/>
                      <a:gd name="connsiteY105" fmla="*/ 133003 h 407323"/>
                      <a:gd name="connsiteX106" fmla="*/ 5852160 w 6434051"/>
                      <a:gd name="connsiteY106" fmla="*/ 174567 h 407323"/>
                      <a:gd name="connsiteX107" fmla="*/ 5910349 w 6434051"/>
                      <a:gd name="connsiteY107" fmla="*/ 141316 h 407323"/>
                      <a:gd name="connsiteX108" fmla="*/ 5926974 w 6434051"/>
                      <a:gd name="connsiteY108" fmla="*/ 116378 h 407323"/>
                      <a:gd name="connsiteX109" fmla="*/ 5951913 w 6434051"/>
                      <a:gd name="connsiteY109" fmla="*/ 99753 h 407323"/>
                      <a:gd name="connsiteX110" fmla="*/ 5968538 w 6434051"/>
                      <a:gd name="connsiteY110" fmla="*/ 83127 h 407323"/>
                      <a:gd name="connsiteX111" fmla="*/ 6001789 w 6434051"/>
                      <a:gd name="connsiteY111" fmla="*/ 99753 h 407323"/>
                      <a:gd name="connsiteX112" fmla="*/ 6018414 w 6434051"/>
                      <a:gd name="connsiteY112" fmla="*/ 124691 h 407323"/>
                      <a:gd name="connsiteX113" fmla="*/ 6059978 w 6434051"/>
                      <a:gd name="connsiteY113" fmla="*/ 207818 h 407323"/>
                      <a:gd name="connsiteX114" fmla="*/ 6076604 w 6434051"/>
                      <a:gd name="connsiteY114" fmla="*/ 241069 h 407323"/>
                      <a:gd name="connsiteX115" fmla="*/ 6118167 w 6434051"/>
                      <a:gd name="connsiteY115" fmla="*/ 282633 h 407323"/>
                      <a:gd name="connsiteX116" fmla="*/ 6176356 w 6434051"/>
                      <a:gd name="connsiteY116" fmla="*/ 266007 h 407323"/>
                      <a:gd name="connsiteX117" fmla="*/ 6201294 w 6434051"/>
                      <a:gd name="connsiteY117" fmla="*/ 257694 h 407323"/>
                      <a:gd name="connsiteX118" fmla="*/ 6217920 w 6434051"/>
                      <a:gd name="connsiteY118" fmla="*/ 241069 h 407323"/>
                      <a:gd name="connsiteX119" fmla="*/ 6267796 w 6434051"/>
                      <a:gd name="connsiteY119" fmla="*/ 224443 h 407323"/>
                      <a:gd name="connsiteX120" fmla="*/ 6292734 w 6434051"/>
                      <a:gd name="connsiteY120" fmla="*/ 232756 h 407323"/>
                      <a:gd name="connsiteX121" fmla="*/ 6317673 w 6434051"/>
                      <a:gd name="connsiteY121" fmla="*/ 274320 h 407323"/>
                      <a:gd name="connsiteX122" fmla="*/ 6342611 w 6434051"/>
                      <a:gd name="connsiteY122" fmla="*/ 282633 h 407323"/>
                      <a:gd name="connsiteX123" fmla="*/ 6400800 w 6434051"/>
                      <a:gd name="connsiteY123" fmla="*/ 274320 h 407323"/>
                      <a:gd name="connsiteX124" fmla="*/ 6434051 w 6434051"/>
                      <a:gd name="connsiteY124" fmla="*/ 266007 h 407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</a:cxnLst>
                    <a:rect l="l" t="t" r="r" b="b"/>
                    <a:pathLst>
                      <a:path w="6434051" h="407323">
                        <a:moveTo>
                          <a:pt x="0" y="216131"/>
                        </a:moveTo>
                        <a:cubicBezTo>
                          <a:pt x="16625" y="218902"/>
                          <a:pt x="33035" y="225117"/>
                          <a:pt x="49876" y="224443"/>
                        </a:cubicBezTo>
                        <a:cubicBezTo>
                          <a:pt x="114737" y="221848"/>
                          <a:pt x="197075" y="209353"/>
                          <a:pt x="266007" y="199505"/>
                        </a:cubicBezTo>
                        <a:cubicBezTo>
                          <a:pt x="274320" y="196734"/>
                          <a:pt x="283108" y="195112"/>
                          <a:pt x="290945" y="191193"/>
                        </a:cubicBezTo>
                        <a:cubicBezTo>
                          <a:pt x="299881" y="186725"/>
                          <a:pt x="306754" y="178625"/>
                          <a:pt x="315884" y="174567"/>
                        </a:cubicBezTo>
                        <a:cubicBezTo>
                          <a:pt x="331898" y="167450"/>
                          <a:pt x="349135" y="163484"/>
                          <a:pt x="365760" y="157942"/>
                        </a:cubicBezTo>
                        <a:lnTo>
                          <a:pt x="390698" y="149629"/>
                        </a:lnTo>
                        <a:lnTo>
                          <a:pt x="440574" y="166254"/>
                        </a:lnTo>
                        <a:lnTo>
                          <a:pt x="465513" y="174567"/>
                        </a:lnTo>
                        <a:cubicBezTo>
                          <a:pt x="501535" y="171796"/>
                          <a:pt x="537697" y="170475"/>
                          <a:pt x="573578" y="166254"/>
                        </a:cubicBezTo>
                        <a:cubicBezTo>
                          <a:pt x="584924" y="164919"/>
                          <a:pt x="595404" y="157942"/>
                          <a:pt x="606829" y="157942"/>
                        </a:cubicBezTo>
                        <a:cubicBezTo>
                          <a:pt x="616317" y="157942"/>
                          <a:pt x="660210" y="168006"/>
                          <a:pt x="673331" y="174567"/>
                        </a:cubicBezTo>
                        <a:cubicBezTo>
                          <a:pt x="737780" y="206793"/>
                          <a:pt x="660532" y="178615"/>
                          <a:pt x="723207" y="199505"/>
                        </a:cubicBezTo>
                        <a:cubicBezTo>
                          <a:pt x="728749" y="205047"/>
                          <a:pt x="732019" y="215530"/>
                          <a:pt x="739833" y="216131"/>
                        </a:cubicBezTo>
                        <a:cubicBezTo>
                          <a:pt x="782632" y="219423"/>
                          <a:pt x="818662" y="213947"/>
                          <a:pt x="856211" y="199505"/>
                        </a:cubicBezTo>
                        <a:cubicBezTo>
                          <a:pt x="884065" y="188792"/>
                          <a:pt x="939338" y="166254"/>
                          <a:pt x="939338" y="166254"/>
                        </a:cubicBezTo>
                        <a:cubicBezTo>
                          <a:pt x="944880" y="160712"/>
                          <a:pt x="949159" y="153517"/>
                          <a:pt x="955964" y="149629"/>
                        </a:cubicBezTo>
                        <a:cubicBezTo>
                          <a:pt x="980315" y="135714"/>
                          <a:pt x="1004351" y="131297"/>
                          <a:pt x="1030778" y="124691"/>
                        </a:cubicBezTo>
                        <a:cubicBezTo>
                          <a:pt x="1036320" y="119149"/>
                          <a:pt x="1040683" y="112097"/>
                          <a:pt x="1047404" y="108065"/>
                        </a:cubicBezTo>
                        <a:cubicBezTo>
                          <a:pt x="1075260" y="91352"/>
                          <a:pt x="1091445" y="102702"/>
                          <a:pt x="1122218" y="116378"/>
                        </a:cubicBezTo>
                        <a:cubicBezTo>
                          <a:pt x="1131347" y="120435"/>
                          <a:pt x="1138220" y="128535"/>
                          <a:pt x="1147156" y="133003"/>
                        </a:cubicBezTo>
                        <a:cubicBezTo>
                          <a:pt x="1154993" y="136922"/>
                          <a:pt x="1163781" y="138545"/>
                          <a:pt x="1172094" y="141316"/>
                        </a:cubicBezTo>
                        <a:cubicBezTo>
                          <a:pt x="1177636" y="146858"/>
                          <a:pt x="1181710" y="154437"/>
                          <a:pt x="1188720" y="157942"/>
                        </a:cubicBezTo>
                        <a:cubicBezTo>
                          <a:pt x="1227421" y="177292"/>
                          <a:pt x="1304181" y="159931"/>
                          <a:pt x="1330036" y="157942"/>
                        </a:cubicBezTo>
                        <a:cubicBezTo>
                          <a:pt x="1338349" y="155171"/>
                          <a:pt x="1347366" y="153976"/>
                          <a:pt x="1354974" y="149629"/>
                        </a:cubicBezTo>
                        <a:cubicBezTo>
                          <a:pt x="1386342" y="131704"/>
                          <a:pt x="1412140" y="102865"/>
                          <a:pt x="1446414" y="91440"/>
                        </a:cubicBezTo>
                        <a:lnTo>
                          <a:pt x="1496291" y="74814"/>
                        </a:lnTo>
                        <a:cubicBezTo>
                          <a:pt x="1518999" y="82384"/>
                          <a:pt x="1558015" y="92778"/>
                          <a:pt x="1579418" y="108065"/>
                        </a:cubicBezTo>
                        <a:cubicBezTo>
                          <a:pt x="1658059" y="164236"/>
                          <a:pt x="1546469" y="104059"/>
                          <a:pt x="1637607" y="149629"/>
                        </a:cubicBezTo>
                        <a:cubicBezTo>
                          <a:pt x="1660060" y="183307"/>
                          <a:pt x="1648818" y="172439"/>
                          <a:pt x="1687484" y="199505"/>
                        </a:cubicBezTo>
                        <a:cubicBezTo>
                          <a:pt x="1703853" y="210963"/>
                          <a:pt x="1737360" y="232756"/>
                          <a:pt x="1737360" y="232756"/>
                        </a:cubicBezTo>
                        <a:cubicBezTo>
                          <a:pt x="1762298" y="227214"/>
                          <a:pt x="1787939" y="224209"/>
                          <a:pt x="1812174" y="216131"/>
                        </a:cubicBezTo>
                        <a:cubicBezTo>
                          <a:pt x="1821652" y="212972"/>
                          <a:pt x="1828438" y="204462"/>
                          <a:pt x="1837113" y="199505"/>
                        </a:cubicBezTo>
                        <a:cubicBezTo>
                          <a:pt x="1847872" y="193357"/>
                          <a:pt x="1859605" y="189028"/>
                          <a:pt x="1870364" y="182880"/>
                        </a:cubicBezTo>
                        <a:cubicBezTo>
                          <a:pt x="1879038" y="177923"/>
                          <a:pt x="1886172" y="170312"/>
                          <a:pt x="1895302" y="166254"/>
                        </a:cubicBezTo>
                        <a:cubicBezTo>
                          <a:pt x="1911316" y="159137"/>
                          <a:pt x="1945178" y="149629"/>
                          <a:pt x="1945178" y="149629"/>
                        </a:cubicBezTo>
                        <a:cubicBezTo>
                          <a:pt x="2000596" y="152400"/>
                          <a:pt x="2056285" y="151814"/>
                          <a:pt x="2111433" y="157942"/>
                        </a:cubicBezTo>
                        <a:cubicBezTo>
                          <a:pt x="2131482" y="160170"/>
                          <a:pt x="2150052" y="169674"/>
                          <a:pt x="2169622" y="174567"/>
                        </a:cubicBezTo>
                        <a:cubicBezTo>
                          <a:pt x="2183329" y="177994"/>
                          <a:pt x="2197478" y="179453"/>
                          <a:pt x="2211185" y="182880"/>
                        </a:cubicBezTo>
                        <a:cubicBezTo>
                          <a:pt x="2293028" y="203341"/>
                          <a:pt x="2148783" y="176637"/>
                          <a:pt x="2286000" y="199505"/>
                        </a:cubicBezTo>
                        <a:cubicBezTo>
                          <a:pt x="2352502" y="193963"/>
                          <a:pt x="2420144" y="196337"/>
                          <a:pt x="2485505" y="182880"/>
                        </a:cubicBezTo>
                        <a:cubicBezTo>
                          <a:pt x="2515849" y="176633"/>
                          <a:pt x="2540158" y="153520"/>
                          <a:pt x="2568633" y="141316"/>
                        </a:cubicBezTo>
                        <a:cubicBezTo>
                          <a:pt x="2660220" y="102065"/>
                          <a:pt x="2612213" y="125460"/>
                          <a:pt x="2726574" y="58189"/>
                        </a:cubicBezTo>
                        <a:cubicBezTo>
                          <a:pt x="2740500" y="49997"/>
                          <a:pt x="2754283" y="41564"/>
                          <a:pt x="2768138" y="33251"/>
                        </a:cubicBezTo>
                        <a:cubicBezTo>
                          <a:pt x="2781993" y="24938"/>
                          <a:pt x="2794374" y="13423"/>
                          <a:pt x="2809702" y="8313"/>
                        </a:cubicBezTo>
                        <a:lnTo>
                          <a:pt x="2834640" y="0"/>
                        </a:lnTo>
                        <a:cubicBezTo>
                          <a:pt x="2845724" y="2771"/>
                          <a:pt x="2858531" y="1761"/>
                          <a:pt x="2867891" y="8313"/>
                        </a:cubicBezTo>
                        <a:cubicBezTo>
                          <a:pt x="2887153" y="21796"/>
                          <a:pt x="2901142" y="41564"/>
                          <a:pt x="2917767" y="58189"/>
                        </a:cubicBezTo>
                        <a:cubicBezTo>
                          <a:pt x="2923309" y="63731"/>
                          <a:pt x="2927383" y="71309"/>
                          <a:pt x="2934393" y="74814"/>
                        </a:cubicBezTo>
                        <a:cubicBezTo>
                          <a:pt x="2945477" y="80356"/>
                          <a:pt x="2956885" y="85292"/>
                          <a:pt x="2967644" y="91440"/>
                        </a:cubicBezTo>
                        <a:cubicBezTo>
                          <a:pt x="2976318" y="96397"/>
                          <a:pt x="2983646" y="103597"/>
                          <a:pt x="2992582" y="108065"/>
                        </a:cubicBezTo>
                        <a:cubicBezTo>
                          <a:pt x="3000419" y="111984"/>
                          <a:pt x="3009207" y="113607"/>
                          <a:pt x="3017520" y="116378"/>
                        </a:cubicBezTo>
                        <a:cubicBezTo>
                          <a:pt x="3039687" y="113607"/>
                          <a:pt x="3062469" y="113943"/>
                          <a:pt x="3084022" y="108065"/>
                        </a:cubicBezTo>
                        <a:cubicBezTo>
                          <a:pt x="3093660" y="105436"/>
                          <a:pt x="3100286" y="96397"/>
                          <a:pt x="3108960" y="91440"/>
                        </a:cubicBezTo>
                        <a:cubicBezTo>
                          <a:pt x="3137725" y="75003"/>
                          <a:pt x="3139168" y="75828"/>
                          <a:pt x="3167149" y="66502"/>
                        </a:cubicBezTo>
                        <a:cubicBezTo>
                          <a:pt x="3181004" y="77586"/>
                          <a:pt x="3196167" y="87207"/>
                          <a:pt x="3208713" y="99753"/>
                        </a:cubicBezTo>
                        <a:cubicBezTo>
                          <a:pt x="3224016" y="115056"/>
                          <a:pt x="3236990" y="132546"/>
                          <a:pt x="3250276" y="149629"/>
                        </a:cubicBezTo>
                        <a:cubicBezTo>
                          <a:pt x="3256410" y="157515"/>
                          <a:pt x="3260323" y="167048"/>
                          <a:pt x="3266902" y="174567"/>
                        </a:cubicBezTo>
                        <a:cubicBezTo>
                          <a:pt x="3279804" y="189312"/>
                          <a:pt x="3297596" y="199829"/>
                          <a:pt x="3308465" y="216131"/>
                        </a:cubicBezTo>
                        <a:cubicBezTo>
                          <a:pt x="3333786" y="254111"/>
                          <a:pt x="3318027" y="234005"/>
                          <a:pt x="3358342" y="274320"/>
                        </a:cubicBezTo>
                        <a:cubicBezTo>
                          <a:pt x="3361113" y="282633"/>
                          <a:pt x="3362146" y="291744"/>
                          <a:pt x="3366654" y="299258"/>
                        </a:cubicBezTo>
                        <a:cubicBezTo>
                          <a:pt x="3392701" y="342669"/>
                          <a:pt x="3449804" y="310766"/>
                          <a:pt x="3491345" y="307571"/>
                        </a:cubicBezTo>
                        <a:cubicBezTo>
                          <a:pt x="3577612" y="250060"/>
                          <a:pt x="3444072" y="337597"/>
                          <a:pt x="3549534" y="274320"/>
                        </a:cubicBezTo>
                        <a:cubicBezTo>
                          <a:pt x="3599805" y="244157"/>
                          <a:pt x="3583479" y="243902"/>
                          <a:pt x="3624349" y="232756"/>
                        </a:cubicBezTo>
                        <a:cubicBezTo>
                          <a:pt x="3646393" y="226744"/>
                          <a:pt x="3690851" y="216131"/>
                          <a:pt x="3690851" y="216131"/>
                        </a:cubicBezTo>
                        <a:cubicBezTo>
                          <a:pt x="3717735" y="229573"/>
                          <a:pt x="3723800" y="228223"/>
                          <a:pt x="3740727" y="249382"/>
                        </a:cubicBezTo>
                        <a:cubicBezTo>
                          <a:pt x="3746968" y="257183"/>
                          <a:pt x="3750957" y="266645"/>
                          <a:pt x="3757353" y="274320"/>
                        </a:cubicBezTo>
                        <a:cubicBezTo>
                          <a:pt x="3766258" y="285005"/>
                          <a:pt x="3792139" y="310853"/>
                          <a:pt x="3807229" y="315883"/>
                        </a:cubicBezTo>
                        <a:cubicBezTo>
                          <a:pt x="3823219" y="321213"/>
                          <a:pt x="3840578" y="320890"/>
                          <a:pt x="3857105" y="324196"/>
                        </a:cubicBezTo>
                        <a:cubicBezTo>
                          <a:pt x="3868308" y="326437"/>
                          <a:pt x="3879272" y="329738"/>
                          <a:pt x="3890356" y="332509"/>
                        </a:cubicBezTo>
                        <a:cubicBezTo>
                          <a:pt x="3945774" y="326967"/>
                          <a:pt x="4002343" y="328406"/>
                          <a:pt x="4056611" y="315883"/>
                        </a:cubicBezTo>
                        <a:cubicBezTo>
                          <a:pt x="4079813" y="310529"/>
                          <a:pt x="4127679" y="261605"/>
                          <a:pt x="4148051" y="249382"/>
                        </a:cubicBezTo>
                        <a:cubicBezTo>
                          <a:pt x="4174616" y="233443"/>
                          <a:pt x="4203469" y="221673"/>
                          <a:pt x="4231178" y="207818"/>
                        </a:cubicBezTo>
                        <a:cubicBezTo>
                          <a:pt x="4272263" y="187276"/>
                          <a:pt x="4252676" y="195111"/>
                          <a:pt x="4289367" y="182880"/>
                        </a:cubicBezTo>
                        <a:cubicBezTo>
                          <a:pt x="4300451" y="185651"/>
                          <a:pt x="4312399" y="186084"/>
                          <a:pt x="4322618" y="191193"/>
                        </a:cubicBezTo>
                        <a:cubicBezTo>
                          <a:pt x="4333800" y="196784"/>
                          <a:pt x="4361485" y="238372"/>
                          <a:pt x="4364182" y="241069"/>
                        </a:cubicBezTo>
                        <a:cubicBezTo>
                          <a:pt x="4371246" y="248133"/>
                          <a:pt x="4381319" y="251453"/>
                          <a:pt x="4389120" y="257694"/>
                        </a:cubicBezTo>
                        <a:cubicBezTo>
                          <a:pt x="4395240" y="262590"/>
                          <a:pt x="4400203" y="268778"/>
                          <a:pt x="4405745" y="274320"/>
                        </a:cubicBezTo>
                        <a:cubicBezTo>
                          <a:pt x="4408516" y="282633"/>
                          <a:pt x="4405296" y="299258"/>
                          <a:pt x="4414058" y="299258"/>
                        </a:cubicBezTo>
                        <a:cubicBezTo>
                          <a:pt x="4441126" y="299258"/>
                          <a:pt x="4502051" y="278240"/>
                          <a:pt x="4538749" y="266007"/>
                        </a:cubicBezTo>
                        <a:cubicBezTo>
                          <a:pt x="4543211" y="262661"/>
                          <a:pt x="4586997" y="228861"/>
                          <a:pt x="4596938" y="224443"/>
                        </a:cubicBezTo>
                        <a:cubicBezTo>
                          <a:pt x="4622954" y="212880"/>
                          <a:pt x="4652433" y="206413"/>
                          <a:pt x="4680065" y="199505"/>
                        </a:cubicBezTo>
                        <a:cubicBezTo>
                          <a:pt x="4718187" y="237627"/>
                          <a:pt x="4673054" y="188988"/>
                          <a:pt x="4713316" y="249382"/>
                        </a:cubicBezTo>
                        <a:cubicBezTo>
                          <a:pt x="4723158" y="264145"/>
                          <a:pt x="4735921" y="276751"/>
                          <a:pt x="4746567" y="290945"/>
                        </a:cubicBezTo>
                        <a:cubicBezTo>
                          <a:pt x="4752562" y="298937"/>
                          <a:pt x="4756952" y="308082"/>
                          <a:pt x="4763193" y="315883"/>
                        </a:cubicBezTo>
                        <a:cubicBezTo>
                          <a:pt x="4768089" y="322003"/>
                          <a:pt x="4774922" y="326389"/>
                          <a:pt x="4779818" y="332509"/>
                        </a:cubicBezTo>
                        <a:cubicBezTo>
                          <a:pt x="4786059" y="340310"/>
                          <a:pt x="4790203" y="349646"/>
                          <a:pt x="4796444" y="357447"/>
                        </a:cubicBezTo>
                        <a:cubicBezTo>
                          <a:pt x="4801340" y="363567"/>
                          <a:pt x="4808173" y="367953"/>
                          <a:pt x="4813069" y="374073"/>
                        </a:cubicBezTo>
                        <a:cubicBezTo>
                          <a:pt x="4819310" y="381874"/>
                          <a:pt x="4821893" y="392770"/>
                          <a:pt x="4829694" y="399011"/>
                        </a:cubicBezTo>
                        <a:cubicBezTo>
                          <a:pt x="4836537" y="404485"/>
                          <a:pt x="4846320" y="404552"/>
                          <a:pt x="4854633" y="407323"/>
                        </a:cubicBezTo>
                        <a:cubicBezTo>
                          <a:pt x="4887884" y="401781"/>
                          <a:pt x="4921863" y="399567"/>
                          <a:pt x="4954385" y="390698"/>
                        </a:cubicBezTo>
                        <a:cubicBezTo>
                          <a:pt x="4983177" y="382846"/>
                          <a:pt x="5009201" y="366885"/>
                          <a:pt x="5037513" y="357447"/>
                        </a:cubicBezTo>
                        <a:cubicBezTo>
                          <a:pt x="5045826" y="354676"/>
                          <a:pt x="5054614" y="353053"/>
                          <a:pt x="5062451" y="349134"/>
                        </a:cubicBezTo>
                        <a:cubicBezTo>
                          <a:pt x="5126909" y="316905"/>
                          <a:pt x="5049644" y="345091"/>
                          <a:pt x="5112327" y="324196"/>
                        </a:cubicBezTo>
                        <a:cubicBezTo>
                          <a:pt x="5140036" y="326967"/>
                          <a:pt x="5167931" y="328275"/>
                          <a:pt x="5195454" y="332509"/>
                        </a:cubicBezTo>
                        <a:cubicBezTo>
                          <a:pt x="5204115" y="333841"/>
                          <a:pt x="5211663" y="341581"/>
                          <a:pt x="5220393" y="340822"/>
                        </a:cubicBezTo>
                        <a:cubicBezTo>
                          <a:pt x="5276220" y="335967"/>
                          <a:pt x="5331229" y="324196"/>
                          <a:pt x="5386647" y="315883"/>
                        </a:cubicBezTo>
                        <a:cubicBezTo>
                          <a:pt x="5403273" y="304800"/>
                          <a:pt x="5419390" y="292913"/>
                          <a:pt x="5436524" y="282633"/>
                        </a:cubicBezTo>
                        <a:cubicBezTo>
                          <a:pt x="5460987" y="267955"/>
                          <a:pt x="5487601" y="256894"/>
                          <a:pt x="5511338" y="241069"/>
                        </a:cubicBezTo>
                        <a:cubicBezTo>
                          <a:pt x="5611011" y="174619"/>
                          <a:pt x="5514689" y="218114"/>
                          <a:pt x="5602778" y="182880"/>
                        </a:cubicBezTo>
                        <a:cubicBezTo>
                          <a:pt x="5611091" y="171796"/>
                          <a:pt x="5617289" y="158752"/>
                          <a:pt x="5627716" y="149629"/>
                        </a:cubicBezTo>
                        <a:cubicBezTo>
                          <a:pt x="5660768" y="120708"/>
                          <a:pt x="5669507" y="130082"/>
                          <a:pt x="5702531" y="108065"/>
                        </a:cubicBezTo>
                        <a:cubicBezTo>
                          <a:pt x="5732973" y="87770"/>
                          <a:pt x="5744999" y="73909"/>
                          <a:pt x="5769033" y="49876"/>
                        </a:cubicBezTo>
                        <a:cubicBezTo>
                          <a:pt x="5777346" y="55418"/>
                          <a:pt x="5789014" y="57828"/>
                          <a:pt x="5793971" y="66502"/>
                        </a:cubicBezTo>
                        <a:cubicBezTo>
                          <a:pt x="5800981" y="78769"/>
                          <a:pt x="5798857" y="94358"/>
                          <a:pt x="5802284" y="108065"/>
                        </a:cubicBezTo>
                        <a:cubicBezTo>
                          <a:pt x="5804409" y="116566"/>
                          <a:pt x="5806677" y="125166"/>
                          <a:pt x="5810596" y="133003"/>
                        </a:cubicBezTo>
                        <a:cubicBezTo>
                          <a:pt x="5824451" y="160713"/>
                          <a:pt x="5827222" y="157942"/>
                          <a:pt x="5852160" y="174567"/>
                        </a:cubicBezTo>
                        <a:cubicBezTo>
                          <a:pt x="5865203" y="168046"/>
                          <a:pt x="5898597" y="153068"/>
                          <a:pt x="5910349" y="141316"/>
                        </a:cubicBezTo>
                        <a:cubicBezTo>
                          <a:pt x="5917413" y="134252"/>
                          <a:pt x="5919910" y="123442"/>
                          <a:pt x="5926974" y="116378"/>
                        </a:cubicBezTo>
                        <a:cubicBezTo>
                          <a:pt x="5934039" y="109314"/>
                          <a:pt x="5944111" y="105994"/>
                          <a:pt x="5951913" y="99753"/>
                        </a:cubicBezTo>
                        <a:cubicBezTo>
                          <a:pt x="5958033" y="94857"/>
                          <a:pt x="5962996" y="88669"/>
                          <a:pt x="5968538" y="83127"/>
                        </a:cubicBezTo>
                        <a:cubicBezTo>
                          <a:pt x="5979622" y="88669"/>
                          <a:pt x="5992269" y="91820"/>
                          <a:pt x="6001789" y="99753"/>
                        </a:cubicBezTo>
                        <a:cubicBezTo>
                          <a:pt x="6009464" y="106149"/>
                          <a:pt x="6013677" y="115895"/>
                          <a:pt x="6018414" y="124691"/>
                        </a:cubicBezTo>
                        <a:cubicBezTo>
                          <a:pt x="6033101" y="151968"/>
                          <a:pt x="6046123" y="180109"/>
                          <a:pt x="6059978" y="207818"/>
                        </a:cubicBezTo>
                        <a:cubicBezTo>
                          <a:pt x="6065520" y="218902"/>
                          <a:pt x="6067842" y="232306"/>
                          <a:pt x="6076604" y="241069"/>
                        </a:cubicBezTo>
                        <a:lnTo>
                          <a:pt x="6118167" y="282633"/>
                        </a:lnTo>
                        <a:lnTo>
                          <a:pt x="6176356" y="266007"/>
                        </a:lnTo>
                        <a:cubicBezTo>
                          <a:pt x="6184749" y="263489"/>
                          <a:pt x="6193780" y="262202"/>
                          <a:pt x="6201294" y="257694"/>
                        </a:cubicBezTo>
                        <a:cubicBezTo>
                          <a:pt x="6208014" y="253662"/>
                          <a:pt x="6210910" y="244574"/>
                          <a:pt x="6217920" y="241069"/>
                        </a:cubicBezTo>
                        <a:cubicBezTo>
                          <a:pt x="6233595" y="233232"/>
                          <a:pt x="6267796" y="224443"/>
                          <a:pt x="6267796" y="224443"/>
                        </a:cubicBezTo>
                        <a:cubicBezTo>
                          <a:pt x="6276109" y="227214"/>
                          <a:pt x="6286538" y="226560"/>
                          <a:pt x="6292734" y="232756"/>
                        </a:cubicBezTo>
                        <a:cubicBezTo>
                          <a:pt x="6331967" y="271989"/>
                          <a:pt x="6269411" y="245362"/>
                          <a:pt x="6317673" y="274320"/>
                        </a:cubicBezTo>
                        <a:cubicBezTo>
                          <a:pt x="6325187" y="278828"/>
                          <a:pt x="6334298" y="279862"/>
                          <a:pt x="6342611" y="282633"/>
                        </a:cubicBezTo>
                        <a:cubicBezTo>
                          <a:pt x="6362007" y="279862"/>
                          <a:pt x="6381523" y="277825"/>
                          <a:pt x="6400800" y="274320"/>
                        </a:cubicBezTo>
                        <a:cubicBezTo>
                          <a:pt x="6412041" y="272276"/>
                          <a:pt x="6434051" y="266007"/>
                          <a:pt x="6434051" y="266007"/>
                        </a:cubicBezTo>
                      </a:path>
                    </a:pathLst>
                  </a:cu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6" name="Ellipsi 5"/>
                  <p:cNvSpPr/>
                  <p:nvPr/>
                </p:nvSpPr>
                <p:spPr>
                  <a:xfrm>
                    <a:off x="7074131" y="756458"/>
                    <a:ext cx="914400" cy="91440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9" name="Puolivapaa piirto 8"/>
                  <p:cNvSpPr/>
                  <p:nvPr/>
                </p:nvSpPr>
                <p:spPr>
                  <a:xfrm>
                    <a:off x="6276109" y="1205345"/>
                    <a:ext cx="814647" cy="673331"/>
                  </a:xfrm>
                  <a:custGeom>
                    <a:avLst/>
                    <a:gdLst>
                      <a:gd name="connsiteX0" fmla="*/ 814647 w 814647"/>
                      <a:gd name="connsiteY0" fmla="*/ 0 h 673331"/>
                      <a:gd name="connsiteX1" fmla="*/ 773084 w 814647"/>
                      <a:gd name="connsiteY1" fmla="*/ 16626 h 673331"/>
                      <a:gd name="connsiteX2" fmla="*/ 723207 w 814647"/>
                      <a:gd name="connsiteY2" fmla="*/ 33251 h 673331"/>
                      <a:gd name="connsiteX3" fmla="*/ 689956 w 814647"/>
                      <a:gd name="connsiteY3" fmla="*/ 66502 h 673331"/>
                      <a:gd name="connsiteX4" fmla="*/ 673331 w 814647"/>
                      <a:gd name="connsiteY4" fmla="*/ 83128 h 673331"/>
                      <a:gd name="connsiteX5" fmla="*/ 656706 w 814647"/>
                      <a:gd name="connsiteY5" fmla="*/ 207819 h 673331"/>
                      <a:gd name="connsiteX6" fmla="*/ 631767 w 814647"/>
                      <a:gd name="connsiteY6" fmla="*/ 249382 h 673331"/>
                      <a:gd name="connsiteX7" fmla="*/ 556953 w 814647"/>
                      <a:gd name="connsiteY7" fmla="*/ 257695 h 673331"/>
                      <a:gd name="connsiteX8" fmla="*/ 507076 w 814647"/>
                      <a:gd name="connsiteY8" fmla="*/ 274320 h 673331"/>
                      <a:gd name="connsiteX9" fmla="*/ 482138 w 814647"/>
                      <a:gd name="connsiteY9" fmla="*/ 282633 h 673331"/>
                      <a:gd name="connsiteX10" fmla="*/ 448887 w 814647"/>
                      <a:gd name="connsiteY10" fmla="*/ 299259 h 673331"/>
                      <a:gd name="connsiteX11" fmla="*/ 399011 w 814647"/>
                      <a:gd name="connsiteY11" fmla="*/ 315884 h 673331"/>
                      <a:gd name="connsiteX12" fmla="*/ 374073 w 814647"/>
                      <a:gd name="connsiteY12" fmla="*/ 332510 h 673331"/>
                      <a:gd name="connsiteX13" fmla="*/ 332509 w 814647"/>
                      <a:gd name="connsiteY13" fmla="*/ 374073 h 673331"/>
                      <a:gd name="connsiteX14" fmla="*/ 315884 w 814647"/>
                      <a:gd name="connsiteY14" fmla="*/ 440575 h 673331"/>
                      <a:gd name="connsiteX15" fmla="*/ 299258 w 814647"/>
                      <a:gd name="connsiteY15" fmla="*/ 515390 h 673331"/>
                      <a:gd name="connsiteX16" fmla="*/ 274320 w 814647"/>
                      <a:gd name="connsiteY16" fmla="*/ 532015 h 673331"/>
                      <a:gd name="connsiteX17" fmla="*/ 108066 w 814647"/>
                      <a:gd name="connsiteY17" fmla="*/ 532015 h 673331"/>
                      <a:gd name="connsiteX18" fmla="*/ 91440 w 814647"/>
                      <a:gd name="connsiteY18" fmla="*/ 548640 h 673331"/>
                      <a:gd name="connsiteX19" fmla="*/ 66502 w 814647"/>
                      <a:gd name="connsiteY19" fmla="*/ 565266 h 673331"/>
                      <a:gd name="connsiteX20" fmla="*/ 58189 w 814647"/>
                      <a:gd name="connsiteY20" fmla="*/ 590204 h 673331"/>
                      <a:gd name="connsiteX21" fmla="*/ 24938 w 814647"/>
                      <a:gd name="connsiteY21" fmla="*/ 631768 h 673331"/>
                      <a:gd name="connsiteX22" fmla="*/ 0 w 814647"/>
                      <a:gd name="connsiteY22" fmla="*/ 673331 h 673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14647" h="673331">
                        <a:moveTo>
                          <a:pt x="814647" y="0"/>
                        </a:moveTo>
                        <a:cubicBezTo>
                          <a:pt x="800793" y="5542"/>
                          <a:pt x="787107" y="11527"/>
                          <a:pt x="773084" y="16626"/>
                        </a:cubicBezTo>
                        <a:cubicBezTo>
                          <a:pt x="756614" y="22615"/>
                          <a:pt x="723207" y="33251"/>
                          <a:pt x="723207" y="33251"/>
                        </a:cubicBezTo>
                        <a:lnTo>
                          <a:pt x="689956" y="66502"/>
                        </a:lnTo>
                        <a:lnTo>
                          <a:pt x="673331" y="83128"/>
                        </a:lnTo>
                        <a:cubicBezTo>
                          <a:pt x="652092" y="146842"/>
                          <a:pt x="674786" y="72213"/>
                          <a:pt x="656706" y="207819"/>
                        </a:cubicBezTo>
                        <a:cubicBezTo>
                          <a:pt x="655201" y="219104"/>
                          <a:pt x="646283" y="245423"/>
                          <a:pt x="631767" y="249382"/>
                        </a:cubicBezTo>
                        <a:cubicBezTo>
                          <a:pt x="607560" y="255984"/>
                          <a:pt x="581891" y="254924"/>
                          <a:pt x="556953" y="257695"/>
                        </a:cubicBezTo>
                        <a:lnTo>
                          <a:pt x="507076" y="274320"/>
                        </a:lnTo>
                        <a:cubicBezTo>
                          <a:pt x="498763" y="277091"/>
                          <a:pt x="489975" y="278714"/>
                          <a:pt x="482138" y="282633"/>
                        </a:cubicBezTo>
                        <a:cubicBezTo>
                          <a:pt x="471054" y="288175"/>
                          <a:pt x="460393" y="294657"/>
                          <a:pt x="448887" y="299259"/>
                        </a:cubicBezTo>
                        <a:cubicBezTo>
                          <a:pt x="432616" y="305768"/>
                          <a:pt x="413592" y="306163"/>
                          <a:pt x="399011" y="315884"/>
                        </a:cubicBezTo>
                        <a:cubicBezTo>
                          <a:pt x="390698" y="321426"/>
                          <a:pt x="381592" y="325931"/>
                          <a:pt x="374073" y="332510"/>
                        </a:cubicBezTo>
                        <a:cubicBezTo>
                          <a:pt x="359328" y="345412"/>
                          <a:pt x="332509" y="374073"/>
                          <a:pt x="332509" y="374073"/>
                        </a:cubicBezTo>
                        <a:cubicBezTo>
                          <a:pt x="320971" y="408686"/>
                          <a:pt x="323910" y="396432"/>
                          <a:pt x="315884" y="440575"/>
                        </a:cubicBezTo>
                        <a:cubicBezTo>
                          <a:pt x="315789" y="441099"/>
                          <a:pt x="307880" y="504613"/>
                          <a:pt x="299258" y="515390"/>
                        </a:cubicBezTo>
                        <a:cubicBezTo>
                          <a:pt x="293017" y="523191"/>
                          <a:pt x="282633" y="526473"/>
                          <a:pt x="274320" y="532015"/>
                        </a:cubicBezTo>
                        <a:cubicBezTo>
                          <a:pt x="247666" y="530238"/>
                          <a:pt x="152443" y="512997"/>
                          <a:pt x="108066" y="532015"/>
                        </a:cubicBezTo>
                        <a:cubicBezTo>
                          <a:pt x="100862" y="535102"/>
                          <a:pt x="97560" y="543744"/>
                          <a:pt x="91440" y="548640"/>
                        </a:cubicBezTo>
                        <a:cubicBezTo>
                          <a:pt x="83639" y="554881"/>
                          <a:pt x="74815" y="559724"/>
                          <a:pt x="66502" y="565266"/>
                        </a:cubicBezTo>
                        <a:cubicBezTo>
                          <a:pt x="63731" y="573579"/>
                          <a:pt x="62108" y="582367"/>
                          <a:pt x="58189" y="590204"/>
                        </a:cubicBezTo>
                        <a:cubicBezTo>
                          <a:pt x="41131" y="624320"/>
                          <a:pt x="45557" y="605994"/>
                          <a:pt x="24938" y="631768"/>
                        </a:cubicBezTo>
                        <a:cubicBezTo>
                          <a:pt x="11565" y="648484"/>
                          <a:pt x="8633" y="656066"/>
                          <a:pt x="0" y="673331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10" name="Puolivapaa piirto 9"/>
                  <p:cNvSpPr/>
                  <p:nvPr/>
                </p:nvSpPr>
                <p:spPr>
                  <a:xfrm>
                    <a:off x="6749935" y="1629295"/>
                    <a:ext cx="581890" cy="1687483"/>
                  </a:xfrm>
                  <a:custGeom>
                    <a:avLst/>
                    <a:gdLst>
                      <a:gd name="connsiteX0" fmla="*/ 581890 w 581890"/>
                      <a:gd name="connsiteY0" fmla="*/ 0 h 1687483"/>
                      <a:gd name="connsiteX1" fmla="*/ 532014 w 581890"/>
                      <a:gd name="connsiteY1" fmla="*/ 33250 h 1687483"/>
                      <a:gd name="connsiteX2" fmla="*/ 498763 w 581890"/>
                      <a:gd name="connsiteY2" fmla="*/ 58189 h 1687483"/>
                      <a:gd name="connsiteX3" fmla="*/ 448887 w 581890"/>
                      <a:gd name="connsiteY3" fmla="*/ 91440 h 1687483"/>
                      <a:gd name="connsiteX4" fmla="*/ 407323 w 581890"/>
                      <a:gd name="connsiteY4" fmla="*/ 133003 h 1687483"/>
                      <a:gd name="connsiteX5" fmla="*/ 399010 w 581890"/>
                      <a:gd name="connsiteY5" fmla="*/ 315883 h 1687483"/>
                      <a:gd name="connsiteX6" fmla="*/ 374072 w 581890"/>
                      <a:gd name="connsiteY6" fmla="*/ 423949 h 1687483"/>
                      <a:gd name="connsiteX7" fmla="*/ 357447 w 581890"/>
                      <a:gd name="connsiteY7" fmla="*/ 448887 h 1687483"/>
                      <a:gd name="connsiteX8" fmla="*/ 324196 w 581890"/>
                      <a:gd name="connsiteY8" fmla="*/ 482138 h 1687483"/>
                      <a:gd name="connsiteX9" fmla="*/ 307570 w 581890"/>
                      <a:gd name="connsiteY9" fmla="*/ 532014 h 1687483"/>
                      <a:gd name="connsiteX10" fmla="*/ 324196 w 581890"/>
                      <a:gd name="connsiteY10" fmla="*/ 706581 h 1687483"/>
                      <a:gd name="connsiteX11" fmla="*/ 315883 w 581890"/>
                      <a:gd name="connsiteY11" fmla="*/ 781396 h 1687483"/>
                      <a:gd name="connsiteX12" fmla="*/ 290945 w 581890"/>
                      <a:gd name="connsiteY12" fmla="*/ 789709 h 1687483"/>
                      <a:gd name="connsiteX13" fmla="*/ 266007 w 581890"/>
                      <a:gd name="connsiteY13" fmla="*/ 806334 h 1687483"/>
                      <a:gd name="connsiteX14" fmla="*/ 199505 w 581890"/>
                      <a:gd name="connsiteY14" fmla="*/ 864523 h 1687483"/>
                      <a:gd name="connsiteX15" fmla="*/ 174567 w 581890"/>
                      <a:gd name="connsiteY15" fmla="*/ 914400 h 1687483"/>
                      <a:gd name="connsiteX16" fmla="*/ 157941 w 581890"/>
                      <a:gd name="connsiteY16" fmla="*/ 972589 h 1687483"/>
                      <a:gd name="connsiteX17" fmla="*/ 182880 w 581890"/>
                      <a:gd name="connsiteY17" fmla="*/ 1030778 h 1687483"/>
                      <a:gd name="connsiteX18" fmla="*/ 207818 w 581890"/>
                      <a:gd name="connsiteY18" fmla="*/ 1064029 h 1687483"/>
                      <a:gd name="connsiteX19" fmla="*/ 232756 w 581890"/>
                      <a:gd name="connsiteY19" fmla="*/ 1105592 h 1687483"/>
                      <a:gd name="connsiteX20" fmla="*/ 257694 w 581890"/>
                      <a:gd name="connsiteY20" fmla="*/ 1130530 h 1687483"/>
                      <a:gd name="connsiteX21" fmla="*/ 274320 w 581890"/>
                      <a:gd name="connsiteY21" fmla="*/ 1155469 h 1687483"/>
                      <a:gd name="connsiteX22" fmla="*/ 257694 w 581890"/>
                      <a:gd name="connsiteY22" fmla="*/ 1230283 h 1687483"/>
                      <a:gd name="connsiteX23" fmla="*/ 207818 w 581890"/>
                      <a:gd name="connsiteY23" fmla="*/ 1263534 h 1687483"/>
                      <a:gd name="connsiteX24" fmla="*/ 174567 w 581890"/>
                      <a:gd name="connsiteY24" fmla="*/ 1288472 h 1687483"/>
                      <a:gd name="connsiteX25" fmla="*/ 149629 w 581890"/>
                      <a:gd name="connsiteY25" fmla="*/ 1296785 h 1687483"/>
                      <a:gd name="connsiteX26" fmla="*/ 91440 w 581890"/>
                      <a:gd name="connsiteY26" fmla="*/ 1321723 h 1687483"/>
                      <a:gd name="connsiteX27" fmla="*/ 66501 w 581890"/>
                      <a:gd name="connsiteY27" fmla="*/ 1338349 h 1687483"/>
                      <a:gd name="connsiteX28" fmla="*/ 33250 w 581890"/>
                      <a:gd name="connsiteY28" fmla="*/ 1354974 h 1687483"/>
                      <a:gd name="connsiteX29" fmla="*/ 0 w 581890"/>
                      <a:gd name="connsiteY29" fmla="*/ 1396538 h 1687483"/>
                      <a:gd name="connsiteX30" fmla="*/ 16625 w 581890"/>
                      <a:gd name="connsiteY30" fmla="*/ 1496290 h 1687483"/>
                      <a:gd name="connsiteX31" fmla="*/ 33250 w 581890"/>
                      <a:gd name="connsiteY31" fmla="*/ 1562792 h 1687483"/>
                      <a:gd name="connsiteX32" fmla="*/ 24938 w 581890"/>
                      <a:gd name="connsiteY32" fmla="*/ 1687483 h 1687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890" h="1687483">
                        <a:moveTo>
                          <a:pt x="581890" y="0"/>
                        </a:moveTo>
                        <a:cubicBezTo>
                          <a:pt x="565265" y="11083"/>
                          <a:pt x="548383" y="21792"/>
                          <a:pt x="532014" y="33250"/>
                        </a:cubicBezTo>
                        <a:cubicBezTo>
                          <a:pt x="520664" y="41195"/>
                          <a:pt x="510113" y="50244"/>
                          <a:pt x="498763" y="58189"/>
                        </a:cubicBezTo>
                        <a:cubicBezTo>
                          <a:pt x="482394" y="69648"/>
                          <a:pt x="463016" y="77311"/>
                          <a:pt x="448887" y="91440"/>
                        </a:cubicBezTo>
                        <a:lnTo>
                          <a:pt x="407323" y="133003"/>
                        </a:lnTo>
                        <a:cubicBezTo>
                          <a:pt x="376651" y="225021"/>
                          <a:pt x="389605" y="165389"/>
                          <a:pt x="399010" y="315883"/>
                        </a:cubicBezTo>
                        <a:cubicBezTo>
                          <a:pt x="386157" y="457277"/>
                          <a:pt x="413321" y="374888"/>
                          <a:pt x="374072" y="423949"/>
                        </a:cubicBezTo>
                        <a:cubicBezTo>
                          <a:pt x="367831" y="431750"/>
                          <a:pt x="363949" y="441302"/>
                          <a:pt x="357447" y="448887"/>
                        </a:cubicBezTo>
                        <a:cubicBezTo>
                          <a:pt x="347246" y="460788"/>
                          <a:pt x="324196" y="482138"/>
                          <a:pt x="324196" y="482138"/>
                        </a:cubicBezTo>
                        <a:cubicBezTo>
                          <a:pt x="318654" y="498763"/>
                          <a:pt x="306477" y="514523"/>
                          <a:pt x="307570" y="532014"/>
                        </a:cubicBezTo>
                        <a:cubicBezTo>
                          <a:pt x="316764" y="679119"/>
                          <a:pt x="307171" y="621460"/>
                          <a:pt x="324196" y="706581"/>
                        </a:cubicBezTo>
                        <a:cubicBezTo>
                          <a:pt x="321425" y="731519"/>
                          <a:pt x="325202" y="758099"/>
                          <a:pt x="315883" y="781396"/>
                        </a:cubicBezTo>
                        <a:cubicBezTo>
                          <a:pt x="312629" y="789532"/>
                          <a:pt x="298782" y="785790"/>
                          <a:pt x="290945" y="789709"/>
                        </a:cubicBezTo>
                        <a:cubicBezTo>
                          <a:pt x="282009" y="794177"/>
                          <a:pt x="273526" y="799755"/>
                          <a:pt x="266007" y="806334"/>
                        </a:cubicBezTo>
                        <a:cubicBezTo>
                          <a:pt x="188202" y="874413"/>
                          <a:pt x="255623" y="827112"/>
                          <a:pt x="199505" y="864523"/>
                        </a:cubicBezTo>
                        <a:cubicBezTo>
                          <a:pt x="178610" y="927205"/>
                          <a:pt x="206796" y="849942"/>
                          <a:pt x="174567" y="914400"/>
                        </a:cubicBezTo>
                        <a:cubicBezTo>
                          <a:pt x="168604" y="926327"/>
                          <a:pt x="160605" y="961933"/>
                          <a:pt x="157941" y="972589"/>
                        </a:cubicBezTo>
                        <a:cubicBezTo>
                          <a:pt x="166022" y="996832"/>
                          <a:pt x="168205" y="1007298"/>
                          <a:pt x="182880" y="1030778"/>
                        </a:cubicBezTo>
                        <a:cubicBezTo>
                          <a:pt x="190223" y="1042527"/>
                          <a:pt x="200133" y="1052501"/>
                          <a:pt x="207818" y="1064029"/>
                        </a:cubicBezTo>
                        <a:cubicBezTo>
                          <a:pt x="216780" y="1077472"/>
                          <a:pt x="223062" y="1092667"/>
                          <a:pt x="232756" y="1105592"/>
                        </a:cubicBezTo>
                        <a:cubicBezTo>
                          <a:pt x="239810" y="1114997"/>
                          <a:pt x="250168" y="1121499"/>
                          <a:pt x="257694" y="1130530"/>
                        </a:cubicBezTo>
                        <a:cubicBezTo>
                          <a:pt x="264090" y="1138205"/>
                          <a:pt x="268778" y="1147156"/>
                          <a:pt x="274320" y="1155469"/>
                        </a:cubicBezTo>
                        <a:cubicBezTo>
                          <a:pt x="268778" y="1180407"/>
                          <a:pt x="266424" y="1206275"/>
                          <a:pt x="257694" y="1230283"/>
                        </a:cubicBezTo>
                        <a:cubicBezTo>
                          <a:pt x="251715" y="1246725"/>
                          <a:pt x="217392" y="1257550"/>
                          <a:pt x="207818" y="1263534"/>
                        </a:cubicBezTo>
                        <a:cubicBezTo>
                          <a:pt x="196069" y="1270877"/>
                          <a:pt x="186596" y="1281598"/>
                          <a:pt x="174567" y="1288472"/>
                        </a:cubicBezTo>
                        <a:cubicBezTo>
                          <a:pt x="166959" y="1292819"/>
                          <a:pt x="157466" y="1292866"/>
                          <a:pt x="149629" y="1296785"/>
                        </a:cubicBezTo>
                        <a:cubicBezTo>
                          <a:pt x="92223" y="1325488"/>
                          <a:pt x="160639" y="1304422"/>
                          <a:pt x="91440" y="1321723"/>
                        </a:cubicBezTo>
                        <a:cubicBezTo>
                          <a:pt x="83127" y="1327265"/>
                          <a:pt x="75176" y="1333392"/>
                          <a:pt x="66501" y="1338349"/>
                        </a:cubicBezTo>
                        <a:cubicBezTo>
                          <a:pt x="55742" y="1344497"/>
                          <a:pt x="43561" y="1348100"/>
                          <a:pt x="33250" y="1354974"/>
                        </a:cubicBezTo>
                        <a:cubicBezTo>
                          <a:pt x="19038" y="1364449"/>
                          <a:pt x="8892" y="1383200"/>
                          <a:pt x="0" y="1396538"/>
                        </a:cubicBezTo>
                        <a:cubicBezTo>
                          <a:pt x="15096" y="1532412"/>
                          <a:pt x="-1654" y="1429266"/>
                          <a:pt x="16625" y="1496290"/>
                        </a:cubicBezTo>
                        <a:cubicBezTo>
                          <a:pt x="22637" y="1518334"/>
                          <a:pt x="33250" y="1562792"/>
                          <a:pt x="33250" y="1562792"/>
                        </a:cubicBezTo>
                        <a:lnTo>
                          <a:pt x="24938" y="1687483"/>
                        </a:ln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11" name="Puolivapaa piirto 10"/>
                  <p:cNvSpPr/>
                  <p:nvPr/>
                </p:nvSpPr>
                <p:spPr>
                  <a:xfrm>
                    <a:off x="7697585" y="1637607"/>
                    <a:ext cx="1172095" cy="1903615"/>
                  </a:xfrm>
                  <a:custGeom>
                    <a:avLst/>
                    <a:gdLst>
                      <a:gd name="connsiteX0" fmla="*/ 0 w 1172095"/>
                      <a:gd name="connsiteY0" fmla="*/ 0 h 1903615"/>
                      <a:gd name="connsiteX1" fmla="*/ 16626 w 1172095"/>
                      <a:gd name="connsiteY1" fmla="*/ 349135 h 1903615"/>
                      <a:gd name="connsiteX2" fmla="*/ 66502 w 1172095"/>
                      <a:gd name="connsiteY2" fmla="*/ 365760 h 1903615"/>
                      <a:gd name="connsiteX3" fmla="*/ 108066 w 1172095"/>
                      <a:gd name="connsiteY3" fmla="*/ 382386 h 1903615"/>
                      <a:gd name="connsiteX4" fmla="*/ 199506 w 1172095"/>
                      <a:gd name="connsiteY4" fmla="*/ 415637 h 1903615"/>
                      <a:gd name="connsiteX5" fmla="*/ 266008 w 1172095"/>
                      <a:gd name="connsiteY5" fmla="*/ 465513 h 1903615"/>
                      <a:gd name="connsiteX6" fmla="*/ 249382 w 1172095"/>
                      <a:gd name="connsiteY6" fmla="*/ 640080 h 1903615"/>
                      <a:gd name="connsiteX7" fmla="*/ 182880 w 1172095"/>
                      <a:gd name="connsiteY7" fmla="*/ 714895 h 1903615"/>
                      <a:gd name="connsiteX8" fmla="*/ 116379 w 1172095"/>
                      <a:gd name="connsiteY8" fmla="*/ 806335 h 1903615"/>
                      <a:gd name="connsiteX9" fmla="*/ 124691 w 1172095"/>
                      <a:gd name="connsiteY9" fmla="*/ 847898 h 1903615"/>
                      <a:gd name="connsiteX10" fmla="*/ 149630 w 1172095"/>
                      <a:gd name="connsiteY10" fmla="*/ 872837 h 1903615"/>
                      <a:gd name="connsiteX11" fmla="*/ 232757 w 1172095"/>
                      <a:gd name="connsiteY11" fmla="*/ 931026 h 1903615"/>
                      <a:gd name="connsiteX12" fmla="*/ 340822 w 1172095"/>
                      <a:gd name="connsiteY12" fmla="*/ 989215 h 1903615"/>
                      <a:gd name="connsiteX13" fmla="*/ 423950 w 1172095"/>
                      <a:gd name="connsiteY13" fmla="*/ 1014153 h 1903615"/>
                      <a:gd name="connsiteX14" fmla="*/ 581891 w 1172095"/>
                      <a:gd name="connsiteY14" fmla="*/ 1064029 h 1903615"/>
                      <a:gd name="connsiteX15" fmla="*/ 665019 w 1172095"/>
                      <a:gd name="connsiteY15" fmla="*/ 1080655 h 1903615"/>
                      <a:gd name="connsiteX16" fmla="*/ 781397 w 1172095"/>
                      <a:gd name="connsiteY16" fmla="*/ 1113906 h 1903615"/>
                      <a:gd name="connsiteX17" fmla="*/ 839586 w 1172095"/>
                      <a:gd name="connsiteY17" fmla="*/ 1130531 h 1903615"/>
                      <a:gd name="connsiteX18" fmla="*/ 864524 w 1172095"/>
                      <a:gd name="connsiteY18" fmla="*/ 1147157 h 1903615"/>
                      <a:gd name="connsiteX19" fmla="*/ 856211 w 1172095"/>
                      <a:gd name="connsiteY19" fmla="*/ 1188720 h 1903615"/>
                      <a:gd name="connsiteX20" fmla="*/ 839586 w 1172095"/>
                      <a:gd name="connsiteY20" fmla="*/ 1246909 h 1903615"/>
                      <a:gd name="connsiteX21" fmla="*/ 822960 w 1172095"/>
                      <a:gd name="connsiteY21" fmla="*/ 1280160 h 1903615"/>
                      <a:gd name="connsiteX22" fmla="*/ 798022 w 1172095"/>
                      <a:gd name="connsiteY22" fmla="*/ 1330037 h 1903615"/>
                      <a:gd name="connsiteX23" fmla="*/ 789710 w 1172095"/>
                      <a:gd name="connsiteY23" fmla="*/ 1354975 h 1903615"/>
                      <a:gd name="connsiteX24" fmla="*/ 773084 w 1172095"/>
                      <a:gd name="connsiteY24" fmla="*/ 1379913 h 1903615"/>
                      <a:gd name="connsiteX25" fmla="*/ 764771 w 1172095"/>
                      <a:gd name="connsiteY25" fmla="*/ 1413164 h 1903615"/>
                      <a:gd name="connsiteX26" fmla="*/ 756459 w 1172095"/>
                      <a:gd name="connsiteY26" fmla="*/ 1438102 h 1903615"/>
                      <a:gd name="connsiteX27" fmla="*/ 764771 w 1172095"/>
                      <a:gd name="connsiteY27" fmla="*/ 1496291 h 1903615"/>
                      <a:gd name="connsiteX28" fmla="*/ 831273 w 1172095"/>
                      <a:gd name="connsiteY28" fmla="*/ 1554480 h 1903615"/>
                      <a:gd name="connsiteX29" fmla="*/ 847899 w 1172095"/>
                      <a:gd name="connsiteY29" fmla="*/ 1571106 h 1903615"/>
                      <a:gd name="connsiteX30" fmla="*/ 872837 w 1172095"/>
                      <a:gd name="connsiteY30" fmla="*/ 1604357 h 1903615"/>
                      <a:gd name="connsiteX31" fmla="*/ 906088 w 1172095"/>
                      <a:gd name="connsiteY31" fmla="*/ 1654233 h 1903615"/>
                      <a:gd name="connsiteX32" fmla="*/ 914400 w 1172095"/>
                      <a:gd name="connsiteY32" fmla="*/ 1679171 h 1903615"/>
                      <a:gd name="connsiteX33" fmla="*/ 931026 w 1172095"/>
                      <a:gd name="connsiteY33" fmla="*/ 1695797 h 1903615"/>
                      <a:gd name="connsiteX34" fmla="*/ 997528 w 1172095"/>
                      <a:gd name="connsiteY34" fmla="*/ 1745673 h 1903615"/>
                      <a:gd name="connsiteX35" fmla="*/ 1064030 w 1172095"/>
                      <a:gd name="connsiteY35" fmla="*/ 1787237 h 1903615"/>
                      <a:gd name="connsiteX36" fmla="*/ 1138844 w 1172095"/>
                      <a:gd name="connsiteY36" fmla="*/ 1845426 h 1903615"/>
                      <a:gd name="connsiteX37" fmla="*/ 1147157 w 1172095"/>
                      <a:gd name="connsiteY37" fmla="*/ 1870364 h 1903615"/>
                      <a:gd name="connsiteX38" fmla="*/ 1172095 w 1172095"/>
                      <a:gd name="connsiteY38" fmla="*/ 1903615 h 1903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2095" h="1903615">
                        <a:moveTo>
                          <a:pt x="0" y="0"/>
                        </a:moveTo>
                        <a:cubicBezTo>
                          <a:pt x="5542" y="116378"/>
                          <a:pt x="-4216" y="234504"/>
                          <a:pt x="16626" y="349135"/>
                        </a:cubicBezTo>
                        <a:cubicBezTo>
                          <a:pt x="19761" y="366377"/>
                          <a:pt x="50032" y="359771"/>
                          <a:pt x="66502" y="365760"/>
                        </a:cubicBezTo>
                        <a:cubicBezTo>
                          <a:pt x="80526" y="370859"/>
                          <a:pt x="94042" y="377287"/>
                          <a:pt x="108066" y="382386"/>
                        </a:cubicBezTo>
                        <a:cubicBezTo>
                          <a:pt x="128437" y="389794"/>
                          <a:pt x="178847" y="404369"/>
                          <a:pt x="199506" y="415637"/>
                        </a:cubicBezTo>
                        <a:cubicBezTo>
                          <a:pt x="240862" y="438195"/>
                          <a:pt x="241152" y="440659"/>
                          <a:pt x="266008" y="465513"/>
                        </a:cubicBezTo>
                        <a:cubicBezTo>
                          <a:pt x="284063" y="537738"/>
                          <a:pt x="284083" y="518626"/>
                          <a:pt x="249382" y="640080"/>
                        </a:cubicBezTo>
                        <a:cubicBezTo>
                          <a:pt x="243795" y="659636"/>
                          <a:pt x="190249" y="705070"/>
                          <a:pt x="182880" y="714895"/>
                        </a:cubicBezTo>
                        <a:cubicBezTo>
                          <a:pt x="127010" y="789389"/>
                          <a:pt x="148374" y="758342"/>
                          <a:pt x="116379" y="806335"/>
                        </a:cubicBezTo>
                        <a:cubicBezTo>
                          <a:pt x="119150" y="820189"/>
                          <a:pt x="118372" y="835261"/>
                          <a:pt x="124691" y="847898"/>
                        </a:cubicBezTo>
                        <a:cubicBezTo>
                          <a:pt x="129949" y="858413"/>
                          <a:pt x="140704" y="865186"/>
                          <a:pt x="149630" y="872837"/>
                        </a:cubicBezTo>
                        <a:cubicBezTo>
                          <a:pt x="168017" y="888598"/>
                          <a:pt x="215843" y="920618"/>
                          <a:pt x="232757" y="931026"/>
                        </a:cubicBezTo>
                        <a:cubicBezTo>
                          <a:pt x="249835" y="941536"/>
                          <a:pt x="318599" y="980881"/>
                          <a:pt x="340822" y="989215"/>
                        </a:cubicBezTo>
                        <a:cubicBezTo>
                          <a:pt x="367909" y="999373"/>
                          <a:pt x="396363" y="1005442"/>
                          <a:pt x="423950" y="1014153"/>
                        </a:cubicBezTo>
                        <a:cubicBezTo>
                          <a:pt x="478688" y="1031439"/>
                          <a:pt x="525882" y="1050027"/>
                          <a:pt x="581891" y="1064029"/>
                        </a:cubicBezTo>
                        <a:cubicBezTo>
                          <a:pt x="609305" y="1070883"/>
                          <a:pt x="637605" y="1073801"/>
                          <a:pt x="665019" y="1080655"/>
                        </a:cubicBezTo>
                        <a:cubicBezTo>
                          <a:pt x="704159" y="1090440"/>
                          <a:pt x="742604" y="1102822"/>
                          <a:pt x="781397" y="1113906"/>
                        </a:cubicBezTo>
                        <a:lnTo>
                          <a:pt x="839586" y="1130531"/>
                        </a:lnTo>
                        <a:cubicBezTo>
                          <a:pt x="847899" y="1136073"/>
                          <a:pt x="861779" y="1137551"/>
                          <a:pt x="864524" y="1147157"/>
                        </a:cubicBezTo>
                        <a:cubicBezTo>
                          <a:pt x="868405" y="1160742"/>
                          <a:pt x="859276" y="1174928"/>
                          <a:pt x="856211" y="1188720"/>
                        </a:cubicBezTo>
                        <a:cubicBezTo>
                          <a:pt x="852965" y="1203328"/>
                          <a:pt x="845997" y="1231951"/>
                          <a:pt x="839586" y="1246909"/>
                        </a:cubicBezTo>
                        <a:cubicBezTo>
                          <a:pt x="834704" y="1258299"/>
                          <a:pt x="827841" y="1268770"/>
                          <a:pt x="822960" y="1280160"/>
                        </a:cubicBezTo>
                        <a:cubicBezTo>
                          <a:pt x="802309" y="1328346"/>
                          <a:pt x="829976" y="1282107"/>
                          <a:pt x="798022" y="1330037"/>
                        </a:cubicBezTo>
                        <a:cubicBezTo>
                          <a:pt x="795251" y="1338350"/>
                          <a:pt x="793629" y="1347138"/>
                          <a:pt x="789710" y="1354975"/>
                        </a:cubicBezTo>
                        <a:cubicBezTo>
                          <a:pt x="785242" y="1363911"/>
                          <a:pt x="777020" y="1370730"/>
                          <a:pt x="773084" y="1379913"/>
                        </a:cubicBezTo>
                        <a:cubicBezTo>
                          <a:pt x="768583" y="1390414"/>
                          <a:pt x="767910" y="1402179"/>
                          <a:pt x="764771" y="1413164"/>
                        </a:cubicBezTo>
                        <a:cubicBezTo>
                          <a:pt x="762364" y="1421589"/>
                          <a:pt x="759230" y="1429789"/>
                          <a:pt x="756459" y="1438102"/>
                        </a:cubicBezTo>
                        <a:cubicBezTo>
                          <a:pt x="759230" y="1457498"/>
                          <a:pt x="759141" y="1477524"/>
                          <a:pt x="764771" y="1496291"/>
                        </a:cubicBezTo>
                        <a:cubicBezTo>
                          <a:pt x="774864" y="1529936"/>
                          <a:pt x="808317" y="1531524"/>
                          <a:pt x="831273" y="1554480"/>
                        </a:cubicBezTo>
                        <a:cubicBezTo>
                          <a:pt x="836815" y="1560022"/>
                          <a:pt x="842882" y="1565085"/>
                          <a:pt x="847899" y="1571106"/>
                        </a:cubicBezTo>
                        <a:cubicBezTo>
                          <a:pt x="856768" y="1581749"/>
                          <a:pt x="864892" y="1593007"/>
                          <a:pt x="872837" y="1604357"/>
                        </a:cubicBezTo>
                        <a:cubicBezTo>
                          <a:pt x="884295" y="1620726"/>
                          <a:pt x="906088" y="1654233"/>
                          <a:pt x="906088" y="1654233"/>
                        </a:cubicBezTo>
                        <a:cubicBezTo>
                          <a:pt x="908859" y="1662546"/>
                          <a:pt x="909892" y="1671657"/>
                          <a:pt x="914400" y="1679171"/>
                        </a:cubicBezTo>
                        <a:cubicBezTo>
                          <a:pt x="918432" y="1685892"/>
                          <a:pt x="924906" y="1690901"/>
                          <a:pt x="931026" y="1695797"/>
                        </a:cubicBezTo>
                        <a:cubicBezTo>
                          <a:pt x="952663" y="1713107"/>
                          <a:pt x="977935" y="1726080"/>
                          <a:pt x="997528" y="1745673"/>
                        </a:cubicBezTo>
                        <a:cubicBezTo>
                          <a:pt x="1046248" y="1794393"/>
                          <a:pt x="994758" y="1749452"/>
                          <a:pt x="1064030" y="1787237"/>
                        </a:cubicBezTo>
                        <a:cubicBezTo>
                          <a:pt x="1107779" y="1811100"/>
                          <a:pt x="1109137" y="1815719"/>
                          <a:pt x="1138844" y="1845426"/>
                        </a:cubicBezTo>
                        <a:cubicBezTo>
                          <a:pt x="1141615" y="1853739"/>
                          <a:pt x="1143238" y="1862527"/>
                          <a:pt x="1147157" y="1870364"/>
                        </a:cubicBezTo>
                        <a:cubicBezTo>
                          <a:pt x="1156557" y="1889164"/>
                          <a:pt x="1160404" y="1891924"/>
                          <a:pt x="1172095" y="1903615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12" name="Puolivapaa piirto 11"/>
                  <p:cNvSpPr/>
                  <p:nvPr/>
                </p:nvSpPr>
                <p:spPr>
                  <a:xfrm>
                    <a:off x="7996844" y="1338349"/>
                    <a:ext cx="2502131" cy="1113906"/>
                  </a:xfrm>
                  <a:custGeom>
                    <a:avLst/>
                    <a:gdLst>
                      <a:gd name="connsiteX0" fmla="*/ 0 w 2502131"/>
                      <a:gd name="connsiteY0" fmla="*/ 0 h 1113906"/>
                      <a:gd name="connsiteX1" fmla="*/ 74814 w 2502131"/>
                      <a:gd name="connsiteY1" fmla="*/ 16626 h 1113906"/>
                      <a:gd name="connsiteX2" fmla="*/ 99752 w 2502131"/>
                      <a:gd name="connsiteY2" fmla="*/ 33251 h 1113906"/>
                      <a:gd name="connsiteX3" fmla="*/ 166254 w 2502131"/>
                      <a:gd name="connsiteY3" fmla="*/ 116378 h 1113906"/>
                      <a:gd name="connsiteX4" fmla="*/ 182880 w 2502131"/>
                      <a:gd name="connsiteY4" fmla="*/ 166255 h 1113906"/>
                      <a:gd name="connsiteX5" fmla="*/ 191192 w 2502131"/>
                      <a:gd name="connsiteY5" fmla="*/ 199506 h 1113906"/>
                      <a:gd name="connsiteX6" fmla="*/ 207818 w 2502131"/>
                      <a:gd name="connsiteY6" fmla="*/ 216131 h 1113906"/>
                      <a:gd name="connsiteX7" fmla="*/ 257694 w 2502131"/>
                      <a:gd name="connsiteY7" fmla="*/ 315884 h 1113906"/>
                      <a:gd name="connsiteX8" fmla="*/ 290945 w 2502131"/>
                      <a:gd name="connsiteY8" fmla="*/ 349135 h 1113906"/>
                      <a:gd name="connsiteX9" fmla="*/ 315883 w 2502131"/>
                      <a:gd name="connsiteY9" fmla="*/ 357447 h 1113906"/>
                      <a:gd name="connsiteX10" fmla="*/ 349134 w 2502131"/>
                      <a:gd name="connsiteY10" fmla="*/ 374073 h 1113906"/>
                      <a:gd name="connsiteX11" fmla="*/ 423949 w 2502131"/>
                      <a:gd name="connsiteY11" fmla="*/ 382386 h 1113906"/>
                      <a:gd name="connsiteX12" fmla="*/ 648392 w 2502131"/>
                      <a:gd name="connsiteY12" fmla="*/ 390698 h 1113906"/>
                      <a:gd name="connsiteX13" fmla="*/ 673331 w 2502131"/>
                      <a:gd name="connsiteY13" fmla="*/ 399011 h 1113906"/>
                      <a:gd name="connsiteX14" fmla="*/ 698269 w 2502131"/>
                      <a:gd name="connsiteY14" fmla="*/ 415636 h 1113906"/>
                      <a:gd name="connsiteX15" fmla="*/ 731520 w 2502131"/>
                      <a:gd name="connsiteY15" fmla="*/ 432262 h 1113906"/>
                      <a:gd name="connsiteX16" fmla="*/ 748145 w 2502131"/>
                      <a:gd name="connsiteY16" fmla="*/ 457200 h 1113906"/>
                      <a:gd name="connsiteX17" fmla="*/ 773083 w 2502131"/>
                      <a:gd name="connsiteY17" fmla="*/ 473826 h 1113906"/>
                      <a:gd name="connsiteX18" fmla="*/ 781396 w 2502131"/>
                      <a:gd name="connsiteY18" fmla="*/ 498764 h 1113906"/>
                      <a:gd name="connsiteX19" fmla="*/ 814647 w 2502131"/>
                      <a:gd name="connsiteY19" fmla="*/ 540327 h 1113906"/>
                      <a:gd name="connsiteX20" fmla="*/ 822960 w 2502131"/>
                      <a:gd name="connsiteY20" fmla="*/ 565266 h 1113906"/>
                      <a:gd name="connsiteX21" fmla="*/ 931025 w 2502131"/>
                      <a:gd name="connsiteY21" fmla="*/ 623455 h 1113906"/>
                      <a:gd name="connsiteX22" fmla="*/ 1346661 w 2502131"/>
                      <a:gd name="connsiteY22" fmla="*/ 631767 h 1113906"/>
                      <a:gd name="connsiteX23" fmla="*/ 1396538 w 2502131"/>
                      <a:gd name="connsiteY23" fmla="*/ 673331 h 1113906"/>
                      <a:gd name="connsiteX24" fmla="*/ 1413163 w 2502131"/>
                      <a:gd name="connsiteY24" fmla="*/ 698269 h 1113906"/>
                      <a:gd name="connsiteX25" fmla="*/ 1438101 w 2502131"/>
                      <a:gd name="connsiteY25" fmla="*/ 723207 h 1113906"/>
                      <a:gd name="connsiteX26" fmla="*/ 1471352 w 2502131"/>
                      <a:gd name="connsiteY26" fmla="*/ 781396 h 1113906"/>
                      <a:gd name="connsiteX27" fmla="*/ 1537854 w 2502131"/>
                      <a:gd name="connsiteY27" fmla="*/ 864524 h 1113906"/>
                      <a:gd name="connsiteX28" fmla="*/ 1571105 w 2502131"/>
                      <a:gd name="connsiteY28" fmla="*/ 872836 h 1113906"/>
                      <a:gd name="connsiteX29" fmla="*/ 1596043 w 2502131"/>
                      <a:gd name="connsiteY29" fmla="*/ 881149 h 1113906"/>
                      <a:gd name="connsiteX30" fmla="*/ 1637607 w 2502131"/>
                      <a:gd name="connsiteY30" fmla="*/ 889462 h 1113906"/>
                      <a:gd name="connsiteX31" fmla="*/ 1911927 w 2502131"/>
                      <a:gd name="connsiteY31" fmla="*/ 881149 h 1113906"/>
                      <a:gd name="connsiteX32" fmla="*/ 2011680 w 2502131"/>
                      <a:gd name="connsiteY32" fmla="*/ 864524 h 1113906"/>
                      <a:gd name="connsiteX33" fmla="*/ 2094807 w 2502131"/>
                      <a:gd name="connsiteY33" fmla="*/ 872836 h 1113906"/>
                      <a:gd name="connsiteX34" fmla="*/ 2136371 w 2502131"/>
                      <a:gd name="connsiteY34" fmla="*/ 914400 h 1113906"/>
                      <a:gd name="connsiteX35" fmla="*/ 2152996 w 2502131"/>
                      <a:gd name="connsiteY35" fmla="*/ 964276 h 1113906"/>
                      <a:gd name="connsiteX36" fmla="*/ 2169621 w 2502131"/>
                      <a:gd name="connsiteY36" fmla="*/ 980902 h 1113906"/>
                      <a:gd name="connsiteX37" fmla="*/ 2219498 w 2502131"/>
                      <a:gd name="connsiteY37" fmla="*/ 1072342 h 1113906"/>
                      <a:gd name="connsiteX38" fmla="*/ 2244436 w 2502131"/>
                      <a:gd name="connsiteY38" fmla="*/ 1097280 h 1113906"/>
                      <a:gd name="connsiteX39" fmla="*/ 2269374 w 2502131"/>
                      <a:gd name="connsiteY39" fmla="*/ 1113906 h 1113906"/>
                      <a:gd name="connsiteX40" fmla="*/ 2419003 w 2502131"/>
                      <a:gd name="connsiteY40" fmla="*/ 1097280 h 1113906"/>
                      <a:gd name="connsiteX41" fmla="*/ 2452254 w 2502131"/>
                      <a:gd name="connsiteY41" fmla="*/ 1080655 h 1113906"/>
                      <a:gd name="connsiteX42" fmla="*/ 2502131 w 2502131"/>
                      <a:gd name="connsiteY42" fmla="*/ 1072342 h 1113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502131" h="1113906">
                        <a:moveTo>
                          <a:pt x="0" y="0"/>
                        </a:moveTo>
                        <a:cubicBezTo>
                          <a:pt x="19159" y="3193"/>
                          <a:pt x="54349" y="6393"/>
                          <a:pt x="74814" y="16626"/>
                        </a:cubicBezTo>
                        <a:cubicBezTo>
                          <a:pt x="83750" y="21094"/>
                          <a:pt x="92167" y="26749"/>
                          <a:pt x="99752" y="33251"/>
                        </a:cubicBezTo>
                        <a:cubicBezTo>
                          <a:pt x="120939" y="51412"/>
                          <a:pt x="157697" y="90707"/>
                          <a:pt x="166254" y="116378"/>
                        </a:cubicBezTo>
                        <a:cubicBezTo>
                          <a:pt x="171796" y="133004"/>
                          <a:pt x="178630" y="149253"/>
                          <a:pt x="182880" y="166255"/>
                        </a:cubicBezTo>
                        <a:cubicBezTo>
                          <a:pt x="185651" y="177339"/>
                          <a:pt x="186083" y="189287"/>
                          <a:pt x="191192" y="199506"/>
                        </a:cubicBezTo>
                        <a:cubicBezTo>
                          <a:pt x="194697" y="206516"/>
                          <a:pt x="202276" y="210589"/>
                          <a:pt x="207818" y="216131"/>
                        </a:cubicBezTo>
                        <a:cubicBezTo>
                          <a:pt x="221340" y="256697"/>
                          <a:pt x="225465" y="283655"/>
                          <a:pt x="257694" y="315884"/>
                        </a:cubicBezTo>
                        <a:cubicBezTo>
                          <a:pt x="268778" y="326968"/>
                          <a:pt x="276075" y="344179"/>
                          <a:pt x="290945" y="349135"/>
                        </a:cubicBezTo>
                        <a:cubicBezTo>
                          <a:pt x="299258" y="351906"/>
                          <a:pt x="307829" y="353995"/>
                          <a:pt x="315883" y="357447"/>
                        </a:cubicBezTo>
                        <a:cubicBezTo>
                          <a:pt x="327273" y="362328"/>
                          <a:pt x="337059" y="371286"/>
                          <a:pt x="349134" y="374073"/>
                        </a:cubicBezTo>
                        <a:cubicBezTo>
                          <a:pt x="373583" y="379715"/>
                          <a:pt x="398896" y="380994"/>
                          <a:pt x="423949" y="382386"/>
                        </a:cubicBezTo>
                        <a:cubicBezTo>
                          <a:pt x="498699" y="386539"/>
                          <a:pt x="573578" y="387927"/>
                          <a:pt x="648392" y="390698"/>
                        </a:cubicBezTo>
                        <a:cubicBezTo>
                          <a:pt x="656705" y="393469"/>
                          <a:pt x="665493" y="395092"/>
                          <a:pt x="673331" y="399011"/>
                        </a:cubicBezTo>
                        <a:cubicBezTo>
                          <a:pt x="682267" y="403479"/>
                          <a:pt x="689595" y="410679"/>
                          <a:pt x="698269" y="415636"/>
                        </a:cubicBezTo>
                        <a:cubicBezTo>
                          <a:pt x="709028" y="421784"/>
                          <a:pt x="720436" y="426720"/>
                          <a:pt x="731520" y="432262"/>
                        </a:cubicBezTo>
                        <a:cubicBezTo>
                          <a:pt x="737062" y="440575"/>
                          <a:pt x="741081" y="450136"/>
                          <a:pt x="748145" y="457200"/>
                        </a:cubicBezTo>
                        <a:cubicBezTo>
                          <a:pt x="755209" y="464265"/>
                          <a:pt x="766842" y="466025"/>
                          <a:pt x="773083" y="473826"/>
                        </a:cubicBezTo>
                        <a:cubicBezTo>
                          <a:pt x="778557" y="480668"/>
                          <a:pt x="777477" y="490927"/>
                          <a:pt x="781396" y="498764"/>
                        </a:cubicBezTo>
                        <a:cubicBezTo>
                          <a:pt x="791883" y="519739"/>
                          <a:pt x="799182" y="524863"/>
                          <a:pt x="814647" y="540327"/>
                        </a:cubicBezTo>
                        <a:cubicBezTo>
                          <a:pt x="817418" y="548640"/>
                          <a:pt x="817580" y="558349"/>
                          <a:pt x="822960" y="565266"/>
                        </a:cubicBezTo>
                        <a:cubicBezTo>
                          <a:pt x="863706" y="617654"/>
                          <a:pt x="868714" y="621269"/>
                          <a:pt x="931025" y="623455"/>
                        </a:cubicBezTo>
                        <a:cubicBezTo>
                          <a:pt x="1069513" y="628314"/>
                          <a:pt x="1208116" y="628996"/>
                          <a:pt x="1346661" y="631767"/>
                        </a:cubicBezTo>
                        <a:cubicBezTo>
                          <a:pt x="1362821" y="643887"/>
                          <a:pt x="1383330" y="656821"/>
                          <a:pt x="1396538" y="673331"/>
                        </a:cubicBezTo>
                        <a:cubicBezTo>
                          <a:pt x="1402779" y="681132"/>
                          <a:pt x="1406767" y="690594"/>
                          <a:pt x="1413163" y="698269"/>
                        </a:cubicBezTo>
                        <a:cubicBezTo>
                          <a:pt x="1420689" y="707300"/>
                          <a:pt x="1430575" y="714176"/>
                          <a:pt x="1438101" y="723207"/>
                        </a:cubicBezTo>
                        <a:cubicBezTo>
                          <a:pt x="1458641" y="747856"/>
                          <a:pt x="1453929" y="752358"/>
                          <a:pt x="1471352" y="781396"/>
                        </a:cubicBezTo>
                        <a:cubicBezTo>
                          <a:pt x="1476387" y="789788"/>
                          <a:pt x="1519429" y="859918"/>
                          <a:pt x="1537854" y="864524"/>
                        </a:cubicBezTo>
                        <a:cubicBezTo>
                          <a:pt x="1548938" y="867295"/>
                          <a:pt x="1560120" y="869697"/>
                          <a:pt x="1571105" y="872836"/>
                        </a:cubicBezTo>
                        <a:cubicBezTo>
                          <a:pt x="1579530" y="875243"/>
                          <a:pt x="1587542" y="879024"/>
                          <a:pt x="1596043" y="881149"/>
                        </a:cubicBezTo>
                        <a:cubicBezTo>
                          <a:pt x="1609750" y="884576"/>
                          <a:pt x="1623752" y="886691"/>
                          <a:pt x="1637607" y="889462"/>
                        </a:cubicBezTo>
                        <a:lnTo>
                          <a:pt x="1911927" y="881149"/>
                        </a:lnTo>
                        <a:cubicBezTo>
                          <a:pt x="1976886" y="878056"/>
                          <a:pt x="1969420" y="878609"/>
                          <a:pt x="2011680" y="864524"/>
                        </a:cubicBezTo>
                        <a:cubicBezTo>
                          <a:pt x="2039389" y="867295"/>
                          <a:pt x="2068952" y="862494"/>
                          <a:pt x="2094807" y="872836"/>
                        </a:cubicBezTo>
                        <a:cubicBezTo>
                          <a:pt x="2112999" y="880113"/>
                          <a:pt x="2136371" y="914400"/>
                          <a:pt x="2136371" y="914400"/>
                        </a:cubicBezTo>
                        <a:cubicBezTo>
                          <a:pt x="2141913" y="931025"/>
                          <a:pt x="2140605" y="951884"/>
                          <a:pt x="2152996" y="964276"/>
                        </a:cubicBezTo>
                        <a:cubicBezTo>
                          <a:pt x="2158538" y="969818"/>
                          <a:pt x="2165589" y="974182"/>
                          <a:pt x="2169621" y="980902"/>
                        </a:cubicBezTo>
                        <a:cubicBezTo>
                          <a:pt x="2185850" y="1007951"/>
                          <a:pt x="2197787" y="1046289"/>
                          <a:pt x="2219498" y="1072342"/>
                        </a:cubicBezTo>
                        <a:cubicBezTo>
                          <a:pt x="2227024" y="1081373"/>
                          <a:pt x="2235405" y="1089754"/>
                          <a:pt x="2244436" y="1097280"/>
                        </a:cubicBezTo>
                        <a:cubicBezTo>
                          <a:pt x="2252111" y="1103676"/>
                          <a:pt x="2261061" y="1108364"/>
                          <a:pt x="2269374" y="1113906"/>
                        </a:cubicBezTo>
                        <a:cubicBezTo>
                          <a:pt x="2319250" y="1108364"/>
                          <a:pt x="2369629" y="1106257"/>
                          <a:pt x="2419003" y="1097280"/>
                        </a:cubicBezTo>
                        <a:cubicBezTo>
                          <a:pt x="2431195" y="1095063"/>
                          <a:pt x="2440864" y="1085536"/>
                          <a:pt x="2452254" y="1080655"/>
                        </a:cubicBezTo>
                        <a:cubicBezTo>
                          <a:pt x="2477785" y="1069713"/>
                          <a:pt x="2475349" y="1072342"/>
                          <a:pt x="2502131" y="1072342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13" name="Puolivapaa piirto 12"/>
                  <p:cNvSpPr/>
                  <p:nvPr/>
                </p:nvSpPr>
                <p:spPr>
                  <a:xfrm>
                    <a:off x="5769033" y="324196"/>
                    <a:ext cx="1379912" cy="665019"/>
                  </a:xfrm>
                  <a:custGeom>
                    <a:avLst/>
                    <a:gdLst>
                      <a:gd name="connsiteX0" fmla="*/ 1379912 w 1379912"/>
                      <a:gd name="connsiteY0" fmla="*/ 665019 h 665019"/>
                      <a:gd name="connsiteX1" fmla="*/ 1280160 w 1379912"/>
                      <a:gd name="connsiteY1" fmla="*/ 590204 h 665019"/>
                      <a:gd name="connsiteX2" fmla="*/ 1255222 w 1379912"/>
                      <a:gd name="connsiteY2" fmla="*/ 581891 h 665019"/>
                      <a:gd name="connsiteX3" fmla="*/ 1238596 w 1379912"/>
                      <a:gd name="connsiteY3" fmla="*/ 532015 h 665019"/>
                      <a:gd name="connsiteX4" fmla="*/ 1230283 w 1379912"/>
                      <a:gd name="connsiteY4" fmla="*/ 507077 h 665019"/>
                      <a:gd name="connsiteX5" fmla="*/ 1221971 w 1379912"/>
                      <a:gd name="connsiteY5" fmla="*/ 473826 h 665019"/>
                      <a:gd name="connsiteX6" fmla="*/ 1197032 w 1379912"/>
                      <a:gd name="connsiteY6" fmla="*/ 432262 h 665019"/>
                      <a:gd name="connsiteX7" fmla="*/ 1122218 w 1379912"/>
                      <a:gd name="connsiteY7" fmla="*/ 415637 h 665019"/>
                      <a:gd name="connsiteX8" fmla="*/ 939338 w 1379912"/>
                      <a:gd name="connsiteY8" fmla="*/ 407324 h 665019"/>
                      <a:gd name="connsiteX9" fmla="*/ 889462 w 1379912"/>
                      <a:gd name="connsiteY9" fmla="*/ 390699 h 665019"/>
                      <a:gd name="connsiteX10" fmla="*/ 864523 w 1379912"/>
                      <a:gd name="connsiteY10" fmla="*/ 382386 h 665019"/>
                      <a:gd name="connsiteX11" fmla="*/ 822960 w 1379912"/>
                      <a:gd name="connsiteY11" fmla="*/ 340822 h 665019"/>
                      <a:gd name="connsiteX12" fmla="*/ 764771 w 1379912"/>
                      <a:gd name="connsiteY12" fmla="*/ 282633 h 665019"/>
                      <a:gd name="connsiteX13" fmla="*/ 731520 w 1379912"/>
                      <a:gd name="connsiteY13" fmla="*/ 249382 h 665019"/>
                      <a:gd name="connsiteX14" fmla="*/ 714894 w 1379912"/>
                      <a:gd name="connsiteY14" fmla="*/ 232757 h 665019"/>
                      <a:gd name="connsiteX15" fmla="*/ 407323 w 1379912"/>
                      <a:gd name="connsiteY15" fmla="*/ 232757 h 665019"/>
                      <a:gd name="connsiteX16" fmla="*/ 382385 w 1379912"/>
                      <a:gd name="connsiteY16" fmla="*/ 224444 h 665019"/>
                      <a:gd name="connsiteX17" fmla="*/ 365760 w 1379912"/>
                      <a:gd name="connsiteY17" fmla="*/ 199506 h 665019"/>
                      <a:gd name="connsiteX18" fmla="*/ 349134 w 1379912"/>
                      <a:gd name="connsiteY18" fmla="*/ 182880 h 665019"/>
                      <a:gd name="connsiteX19" fmla="*/ 340822 w 1379912"/>
                      <a:gd name="connsiteY19" fmla="*/ 157942 h 665019"/>
                      <a:gd name="connsiteX20" fmla="*/ 315883 w 1379912"/>
                      <a:gd name="connsiteY20" fmla="*/ 108066 h 665019"/>
                      <a:gd name="connsiteX21" fmla="*/ 290945 w 1379912"/>
                      <a:gd name="connsiteY21" fmla="*/ 58189 h 665019"/>
                      <a:gd name="connsiteX22" fmla="*/ 108065 w 1379912"/>
                      <a:gd name="connsiteY22" fmla="*/ 49877 h 665019"/>
                      <a:gd name="connsiteX23" fmla="*/ 41563 w 1379912"/>
                      <a:gd name="connsiteY23" fmla="*/ 33251 h 665019"/>
                      <a:gd name="connsiteX24" fmla="*/ 16625 w 1379912"/>
                      <a:gd name="connsiteY24" fmla="*/ 16626 h 665019"/>
                      <a:gd name="connsiteX25" fmla="*/ 0 w 1379912"/>
                      <a:gd name="connsiteY25" fmla="*/ 0 h 665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379912" h="665019">
                        <a:moveTo>
                          <a:pt x="1379912" y="665019"/>
                        </a:moveTo>
                        <a:cubicBezTo>
                          <a:pt x="1363701" y="651509"/>
                          <a:pt x="1302788" y="597747"/>
                          <a:pt x="1280160" y="590204"/>
                        </a:cubicBezTo>
                        <a:lnTo>
                          <a:pt x="1255222" y="581891"/>
                        </a:lnTo>
                        <a:lnTo>
                          <a:pt x="1238596" y="532015"/>
                        </a:lnTo>
                        <a:cubicBezTo>
                          <a:pt x="1235825" y="523702"/>
                          <a:pt x="1232408" y="515578"/>
                          <a:pt x="1230283" y="507077"/>
                        </a:cubicBezTo>
                        <a:cubicBezTo>
                          <a:pt x="1227512" y="495993"/>
                          <a:pt x="1225110" y="484811"/>
                          <a:pt x="1221971" y="473826"/>
                        </a:cubicBezTo>
                        <a:cubicBezTo>
                          <a:pt x="1216560" y="454887"/>
                          <a:pt x="1215041" y="443068"/>
                          <a:pt x="1197032" y="432262"/>
                        </a:cubicBezTo>
                        <a:cubicBezTo>
                          <a:pt x="1182233" y="423382"/>
                          <a:pt x="1130479" y="416227"/>
                          <a:pt x="1122218" y="415637"/>
                        </a:cubicBezTo>
                        <a:cubicBezTo>
                          <a:pt x="1061350" y="411289"/>
                          <a:pt x="1000298" y="410095"/>
                          <a:pt x="939338" y="407324"/>
                        </a:cubicBezTo>
                        <a:lnTo>
                          <a:pt x="889462" y="390699"/>
                        </a:lnTo>
                        <a:lnTo>
                          <a:pt x="864523" y="382386"/>
                        </a:lnTo>
                        <a:cubicBezTo>
                          <a:pt x="831275" y="332513"/>
                          <a:pt x="867292" y="379612"/>
                          <a:pt x="822960" y="340822"/>
                        </a:cubicBezTo>
                        <a:cubicBezTo>
                          <a:pt x="822914" y="340782"/>
                          <a:pt x="776426" y="294288"/>
                          <a:pt x="764771" y="282633"/>
                        </a:cubicBezTo>
                        <a:lnTo>
                          <a:pt x="731520" y="249382"/>
                        </a:lnTo>
                        <a:lnTo>
                          <a:pt x="714894" y="232757"/>
                        </a:lnTo>
                        <a:cubicBezTo>
                          <a:pt x="573956" y="246850"/>
                          <a:pt x="614742" y="246585"/>
                          <a:pt x="407323" y="232757"/>
                        </a:cubicBezTo>
                        <a:cubicBezTo>
                          <a:pt x="398580" y="232174"/>
                          <a:pt x="390698" y="227215"/>
                          <a:pt x="382385" y="224444"/>
                        </a:cubicBezTo>
                        <a:cubicBezTo>
                          <a:pt x="376843" y="216131"/>
                          <a:pt x="372001" y="207307"/>
                          <a:pt x="365760" y="199506"/>
                        </a:cubicBezTo>
                        <a:cubicBezTo>
                          <a:pt x="360864" y="193386"/>
                          <a:pt x="353166" y="189601"/>
                          <a:pt x="349134" y="182880"/>
                        </a:cubicBezTo>
                        <a:cubicBezTo>
                          <a:pt x="344626" y="175366"/>
                          <a:pt x="344741" y="165779"/>
                          <a:pt x="340822" y="157942"/>
                        </a:cubicBezTo>
                        <a:cubicBezTo>
                          <a:pt x="316535" y="109367"/>
                          <a:pt x="329812" y="156818"/>
                          <a:pt x="315883" y="108066"/>
                        </a:cubicBezTo>
                        <a:cubicBezTo>
                          <a:pt x="313493" y="99699"/>
                          <a:pt x="310283" y="60606"/>
                          <a:pt x="290945" y="58189"/>
                        </a:cubicBezTo>
                        <a:cubicBezTo>
                          <a:pt x="230393" y="50620"/>
                          <a:pt x="169025" y="52648"/>
                          <a:pt x="108065" y="49877"/>
                        </a:cubicBezTo>
                        <a:cubicBezTo>
                          <a:pt x="92256" y="46715"/>
                          <a:pt x="58604" y="41771"/>
                          <a:pt x="41563" y="33251"/>
                        </a:cubicBezTo>
                        <a:cubicBezTo>
                          <a:pt x="32627" y="28783"/>
                          <a:pt x="24426" y="22867"/>
                          <a:pt x="16625" y="16626"/>
                        </a:cubicBezTo>
                        <a:cubicBezTo>
                          <a:pt x="10505" y="1173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14" name="Puolivapaa piirto 13"/>
                  <p:cNvSpPr/>
                  <p:nvPr/>
                </p:nvSpPr>
                <p:spPr>
                  <a:xfrm>
                    <a:off x="7647709" y="174567"/>
                    <a:ext cx="1014153" cy="548640"/>
                  </a:xfrm>
                  <a:custGeom>
                    <a:avLst/>
                    <a:gdLst>
                      <a:gd name="connsiteX0" fmla="*/ 0 w 1014153"/>
                      <a:gd name="connsiteY0" fmla="*/ 548640 h 548640"/>
                      <a:gd name="connsiteX1" fmla="*/ 33251 w 1014153"/>
                      <a:gd name="connsiteY1" fmla="*/ 507077 h 548640"/>
                      <a:gd name="connsiteX2" fmla="*/ 83127 w 1014153"/>
                      <a:gd name="connsiteY2" fmla="*/ 473826 h 548640"/>
                      <a:gd name="connsiteX3" fmla="*/ 133004 w 1014153"/>
                      <a:gd name="connsiteY3" fmla="*/ 465513 h 548640"/>
                      <a:gd name="connsiteX4" fmla="*/ 282633 w 1014153"/>
                      <a:gd name="connsiteY4" fmla="*/ 440575 h 548640"/>
                      <a:gd name="connsiteX5" fmla="*/ 299258 w 1014153"/>
                      <a:gd name="connsiteY5" fmla="*/ 423949 h 548640"/>
                      <a:gd name="connsiteX6" fmla="*/ 315884 w 1014153"/>
                      <a:gd name="connsiteY6" fmla="*/ 374073 h 548640"/>
                      <a:gd name="connsiteX7" fmla="*/ 332509 w 1014153"/>
                      <a:gd name="connsiteY7" fmla="*/ 315884 h 548640"/>
                      <a:gd name="connsiteX8" fmla="*/ 340822 w 1014153"/>
                      <a:gd name="connsiteY8" fmla="*/ 290946 h 548640"/>
                      <a:gd name="connsiteX9" fmla="*/ 357447 w 1014153"/>
                      <a:gd name="connsiteY9" fmla="*/ 232757 h 548640"/>
                      <a:gd name="connsiteX10" fmla="*/ 374073 w 1014153"/>
                      <a:gd name="connsiteY10" fmla="*/ 216131 h 548640"/>
                      <a:gd name="connsiteX11" fmla="*/ 390698 w 1014153"/>
                      <a:gd name="connsiteY11" fmla="*/ 191193 h 548640"/>
                      <a:gd name="connsiteX12" fmla="*/ 440575 w 1014153"/>
                      <a:gd name="connsiteY12" fmla="*/ 174568 h 548640"/>
                      <a:gd name="connsiteX13" fmla="*/ 507076 w 1014153"/>
                      <a:gd name="connsiteY13" fmla="*/ 182880 h 548640"/>
                      <a:gd name="connsiteX14" fmla="*/ 581891 w 1014153"/>
                      <a:gd name="connsiteY14" fmla="*/ 207818 h 548640"/>
                      <a:gd name="connsiteX15" fmla="*/ 631767 w 1014153"/>
                      <a:gd name="connsiteY15" fmla="*/ 216131 h 548640"/>
                      <a:gd name="connsiteX16" fmla="*/ 723207 w 1014153"/>
                      <a:gd name="connsiteY16" fmla="*/ 207818 h 548640"/>
                      <a:gd name="connsiteX17" fmla="*/ 756458 w 1014153"/>
                      <a:gd name="connsiteY17" fmla="*/ 141317 h 548640"/>
                      <a:gd name="connsiteX18" fmla="*/ 764771 w 1014153"/>
                      <a:gd name="connsiteY18" fmla="*/ 116378 h 548640"/>
                      <a:gd name="connsiteX19" fmla="*/ 789709 w 1014153"/>
                      <a:gd name="connsiteY19" fmla="*/ 99753 h 548640"/>
                      <a:gd name="connsiteX20" fmla="*/ 806335 w 1014153"/>
                      <a:gd name="connsiteY20" fmla="*/ 74815 h 548640"/>
                      <a:gd name="connsiteX21" fmla="*/ 831273 w 1014153"/>
                      <a:gd name="connsiteY21" fmla="*/ 66502 h 548640"/>
                      <a:gd name="connsiteX22" fmla="*/ 914400 w 1014153"/>
                      <a:gd name="connsiteY22" fmla="*/ 58189 h 548640"/>
                      <a:gd name="connsiteX23" fmla="*/ 1014153 w 1014153"/>
                      <a:gd name="connsiteY23" fmla="*/ 8313 h 548640"/>
                      <a:gd name="connsiteX24" fmla="*/ 1014153 w 1014153"/>
                      <a:gd name="connsiteY24" fmla="*/ 0 h 548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014153" h="548640">
                        <a:moveTo>
                          <a:pt x="0" y="548640"/>
                        </a:moveTo>
                        <a:cubicBezTo>
                          <a:pt x="13186" y="509084"/>
                          <a:pt x="-932" y="534424"/>
                          <a:pt x="33251" y="507077"/>
                        </a:cubicBezTo>
                        <a:cubicBezTo>
                          <a:pt x="58610" y="486789"/>
                          <a:pt x="42910" y="485891"/>
                          <a:pt x="83127" y="473826"/>
                        </a:cubicBezTo>
                        <a:cubicBezTo>
                          <a:pt x="99271" y="468983"/>
                          <a:pt x="116335" y="468013"/>
                          <a:pt x="133004" y="465513"/>
                        </a:cubicBezTo>
                        <a:cubicBezTo>
                          <a:pt x="269815" y="444992"/>
                          <a:pt x="208706" y="459057"/>
                          <a:pt x="282633" y="440575"/>
                        </a:cubicBezTo>
                        <a:cubicBezTo>
                          <a:pt x="288175" y="435033"/>
                          <a:pt x="295753" y="430959"/>
                          <a:pt x="299258" y="423949"/>
                        </a:cubicBezTo>
                        <a:cubicBezTo>
                          <a:pt x="307095" y="408274"/>
                          <a:pt x="310342" y="390698"/>
                          <a:pt x="315884" y="374073"/>
                        </a:cubicBezTo>
                        <a:cubicBezTo>
                          <a:pt x="335810" y="314294"/>
                          <a:pt x="311638" y="388932"/>
                          <a:pt x="332509" y="315884"/>
                        </a:cubicBezTo>
                        <a:cubicBezTo>
                          <a:pt x="334916" y="307459"/>
                          <a:pt x="338415" y="299371"/>
                          <a:pt x="340822" y="290946"/>
                        </a:cubicBezTo>
                        <a:cubicBezTo>
                          <a:pt x="342797" y="284034"/>
                          <a:pt x="352013" y="241813"/>
                          <a:pt x="357447" y="232757"/>
                        </a:cubicBezTo>
                        <a:cubicBezTo>
                          <a:pt x="361479" y="226036"/>
                          <a:pt x="369177" y="222251"/>
                          <a:pt x="374073" y="216131"/>
                        </a:cubicBezTo>
                        <a:cubicBezTo>
                          <a:pt x="380314" y="208330"/>
                          <a:pt x="382226" y="196488"/>
                          <a:pt x="390698" y="191193"/>
                        </a:cubicBezTo>
                        <a:cubicBezTo>
                          <a:pt x="405559" y="181905"/>
                          <a:pt x="440575" y="174568"/>
                          <a:pt x="440575" y="174568"/>
                        </a:cubicBezTo>
                        <a:cubicBezTo>
                          <a:pt x="462742" y="177339"/>
                          <a:pt x="485040" y="179207"/>
                          <a:pt x="507076" y="182880"/>
                        </a:cubicBezTo>
                        <a:cubicBezTo>
                          <a:pt x="565227" y="192572"/>
                          <a:pt x="516104" y="189876"/>
                          <a:pt x="581891" y="207818"/>
                        </a:cubicBezTo>
                        <a:cubicBezTo>
                          <a:pt x="598152" y="212253"/>
                          <a:pt x="615142" y="213360"/>
                          <a:pt x="631767" y="216131"/>
                        </a:cubicBezTo>
                        <a:cubicBezTo>
                          <a:pt x="662247" y="213360"/>
                          <a:pt x="693385" y="214700"/>
                          <a:pt x="723207" y="207818"/>
                        </a:cubicBezTo>
                        <a:cubicBezTo>
                          <a:pt x="744165" y="202982"/>
                          <a:pt x="755377" y="144561"/>
                          <a:pt x="756458" y="141317"/>
                        </a:cubicBezTo>
                        <a:cubicBezTo>
                          <a:pt x="759229" y="133004"/>
                          <a:pt x="757480" y="121239"/>
                          <a:pt x="764771" y="116378"/>
                        </a:cubicBezTo>
                        <a:lnTo>
                          <a:pt x="789709" y="99753"/>
                        </a:lnTo>
                        <a:cubicBezTo>
                          <a:pt x="795251" y="91440"/>
                          <a:pt x="798534" y="81056"/>
                          <a:pt x="806335" y="74815"/>
                        </a:cubicBezTo>
                        <a:cubicBezTo>
                          <a:pt x="813177" y="69341"/>
                          <a:pt x="822613" y="67834"/>
                          <a:pt x="831273" y="66502"/>
                        </a:cubicBezTo>
                        <a:cubicBezTo>
                          <a:pt x="858796" y="62267"/>
                          <a:pt x="886691" y="60960"/>
                          <a:pt x="914400" y="58189"/>
                        </a:cubicBezTo>
                        <a:cubicBezTo>
                          <a:pt x="924085" y="55768"/>
                          <a:pt x="1014153" y="45369"/>
                          <a:pt x="1014153" y="8313"/>
                        </a:cubicBezTo>
                        <a:lnTo>
                          <a:pt x="1014153" y="0"/>
                        </a:ln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sp>
                <p:nvSpPr>
                  <p:cNvPr id="15" name="Puolivapaa piirto 14"/>
                  <p:cNvSpPr/>
                  <p:nvPr/>
                </p:nvSpPr>
                <p:spPr>
                  <a:xfrm>
                    <a:off x="7922029" y="922713"/>
                    <a:ext cx="1729047" cy="157942"/>
                  </a:xfrm>
                  <a:custGeom>
                    <a:avLst/>
                    <a:gdLst>
                      <a:gd name="connsiteX0" fmla="*/ 0 w 1729047"/>
                      <a:gd name="connsiteY0" fmla="*/ 33251 h 157942"/>
                      <a:gd name="connsiteX1" fmla="*/ 41564 w 1729047"/>
                      <a:gd name="connsiteY1" fmla="*/ 58189 h 157942"/>
                      <a:gd name="connsiteX2" fmla="*/ 83127 w 1729047"/>
                      <a:gd name="connsiteY2" fmla="*/ 49876 h 157942"/>
                      <a:gd name="connsiteX3" fmla="*/ 133004 w 1729047"/>
                      <a:gd name="connsiteY3" fmla="*/ 58189 h 157942"/>
                      <a:gd name="connsiteX4" fmla="*/ 157942 w 1729047"/>
                      <a:gd name="connsiteY4" fmla="*/ 83127 h 157942"/>
                      <a:gd name="connsiteX5" fmla="*/ 224444 w 1729047"/>
                      <a:gd name="connsiteY5" fmla="*/ 99752 h 157942"/>
                      <a:gd name="connsiteX6" fmla="*/ 274320 w 1729047"/>
                      <a:gd name="connsiteY6" fmla="*/ 116378 h 157942"/>
                      <a:gd name="connsiteX7" fmla="*/ 307571 w 1729047"/>
                      <a:gd name="connsiteY7" fmla="*/ 124691 h 157942"/>
                      <a:gd name="connsiteX8" fmla="*/ 374073 w 1729047"/>
                      <a:gd name="connsiteY8" fmla="*/ 116378 h 157942"/>
                      <a:gd name="connsiteX9" fmla="*/ 423949 w 1729047"/>
                      <a:gd name="connsiteY9" fmla="*/ 74814 h 157942"/>
                      <a:gd name="connsiteX10" fmla="*/ 448887 w 1729047"/>
                      <a:gd name="connsiteY10" fmla="*/ 66502 h 157942"/>
                      <a:gd name="connsiteX11" fmla="*/ 490451 w 1729047"/>
                      <a:gd name="connsiteY11" fmla="*/ 33251 h 157942"/>
                      <a:gd name="connsiteX12" fmla="*/ 523702 w 1729047"/>
                      <a:gd name="connsiteY12" fmla="*/ 24938 h 157942"/>
                      <a:gd name="connsiteX13" fmla="*/ 590204 w 1729047"/>
                      <a:gd name="connsiteY13" fmla="*/ 0 h 157942"/>
                      <a:gd name="connsiteX14" fmla="*/ 631767 w 1729047"/>
                      <a:gd name="connsiteY14" fmla="*/ 16625 h 157942"/>
                      <a:gd name="connsiteX15" fmla="*/ 706582 w 1729047"/>
                      <a:gd name="connsiteY15" fmla="*/ 99752 h 157942"/>
                      <a:gd name="connsiteX16" fmla="*/ 756458 w 1729047"/>
                      <a:gd name="connsiteY16" fmla="*/ 157942 h 157942"/>
                      <a:gd name="connsiteX17" fmla="*/ 897775 w 1729047"/>
                      <a:gd name="connsiteY17" fmla="*/ 141316 h 157942"/>
                      <a:gd name="connsiteX18" fmla="*/ 947651 w 1729047"/>
                      <a:gd name="connsiteY18" fmla="*/ 116378 h 157942"/>
                      <a:gd name="connsiteX19" fmla="*/ 1005840 w 1729047"/>
                      <a:gd name="connsiteY19" fmla="*/ 66502 h 157942"/>
                      <a:gd name="connsiteX20" fmla="*/ 1030778 w 1729047"/>
                      <a:gd name="connsiteY20" fmla="*/ 58189 h 157942"/>
                      <a:gd name="connsiteX21" fmla="*/ 1072342 w 1729047"/>
                      <a:gd name="connsiteY21" fmla="*/ 24938 h 157942"/>
                      <a:gd name="connsiteX22" fmla="*/ 1122218 w 1729047"/>
                      <a:gd name="connsiteY22" fmla="*/ 41563 h 157942"/>
                      <a:gd name="connsiteX23" fmla="*/ 1188720 w 1729047"/>
                      <a:gd name="connsiteY23" fmla="*/ 83127 h 157942"/>
                      <a:gd name="connsiteX24" fmla="*/ 1221971 w 1729047"/>
                      <a:gd name="connsiteY24" fmla="*/ 91440 h 157942"/>
                      <a:gd name="connsiteX25" fmla="*/ 1246909 w 1729047"/>
                      <a:gd name="connsiteY25" fmla="*/ 99752 h 157942"/>
                      <a:gd name="connsiteX26" fmla="*/ 1388226 w 1729047"/>
                      <a:gd name="connsiteY26" fmla="*/ 83127 h 157942"/>
                      <a:gd name="connsiteX27" fmla="*/ 1438102 w 1729047"/>
                      <a:gd name="connsiteY27" fmla="*/ 66502 h 157942"/>
                      <a:gd name="connsiteX28" fmla="*/ 1454727 w 1729047"/>
                      <a:gd name="connsiteY28" fmla="*/ 49876 h 157942"/>
                      <a:gd name="connsiteX29" fmla="*/ 1479666 w 1729047"/>
                      <a:gd name="connsiteY29" fmla="*/ 41563 h 157942"/>
                      <a:gd name="connsiteX30" fmla="*/ 1554480 w 1729047"/>
                      <a:gd name="connsiteY30" fmla="*/ 83127 h 157942"/>
                      <a:gd name="connsiteX31" fmla="*/ 1604356 w 1729047"/>
                      <a:gd name="connsiteY31" fmla="*/ 99752 h 157942"/>
                      <a:gd name="connsiteX32" fmla="*/ 1645920 w 1729047"/>
                      <a:gd name="connsiteY32" fmla="*/ 91440 h 157942"/>
                      <a:gd name="connsiteX33" fmla="*/ 1687484 w 1729047"/>
                      <a:gd name="connsiteY33" fmla="*/ 58189 h 157942"/>
                      <a:gd name="connsiteX34" fmla="*/ 1712422 w 1729047"/>
                      <a:gd name="connsiteY34" fmla="*/ 49876 h 157942"/>
                      <a:gd name="connsiteX35" fmla="*/ 1729047 w 1729047"/>
                      <a:gd name="connsiteY35" fmla="*/ 41563 h 157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29047" h="157942">
                        <a:moveTo>
                          <a:pt x="0" y="33251"/>
                        </a:moveTo>
                        <a:cubicBezTo>
                          <a:pt x="13855" y="41564"/>
                          <a:pt x="25721" y="55020"/>
                          <a:pt x="41564" y="58189"/>
                        </a:cubicBezTo>
                        <a:cubicBezTo>
                          <a:pt x="55418" y="60960"/>
                          <a:pt x="68998" y="49876"/>
                          <a:pt x="83127" y="49876"/>
                        </a:cubicBezTo>
                        <a:cubicBezTo>
                          <a:pt x="99982" y="49876"/>
                          <a:pt x="116378" y="55418"/>
                          <a:pt x="133004" y="58189"/>
                        </a:cubicBezTo>
                        <a:cubicBezTo>
                          <a:pt x="141317" y="66502"/>
                          <a:pt x="148161" y="76606"/>
                          <a:pt x="157942" y="83127"/>
                        </a:cubicBezTo>
                        <a:cubicBezTo>
                          <a:pt x="169586" y="90890"/>
                          <a:pt x="217337" y="97814"/>
                          <a:pt x="224444" y="99752"/>
                        </a:cubicBezTo>
                        <a:cubicBezTo>
                          <a:pt x="241351" y="104363"/>
                          <a:pt x="257319" y="112128"/>
                          <a:pt x="274320" y="116378"/>
                        </a:cubicBezTo>
                        <a:lnTo>
                          <a:pt x="307571" y="124691"/>
                        </a:lnTo>
                        <a:cubicBezTo>
                          <a:pt x="329738" y="121920"/>
                          <a:pt x="352520" y="122256"/>
                          <a:pt x="374073" y="116378"/>
                        </a:cubicBezTo>
                        <a:cubicBezTo>
                          <a:pt x="397085" y="110102"/>
                          <a:pt x="405723" y="86965"/>
                          <a:pt x="423949" y="74814"/>
                        </a:cubicBezTo>
                        <a:cubicBezTo>
                          <a:pt x="431240" y="69954"/>
                          <a:pt x="440574" y="69273"/>
                          <a:pt x="448887" y="66502"/>
                        </a:cubicBezTo>
                        <a:cubicBezTo>
                          <a:pt x="462295" y="53094"/>
                          <a:pt x="472099" y="41116"/>
                          <a:pt x="490451" y="33251"/>
                        </a:cubicBezTo>
                        <a:cubicBezTo>
                          <a:pt x="500952" y="28751"/>
                          <a:pt x="513005" y="28950"/>
                          <a:pt x="523702" y="24938"/>
                        </a:cubicBezTo>
                        <a:cubicBezTo>
                          <a:pt x="610631" y="-7661"/>
                          <a:pt x="504864" y="21333"/>
                          <a:pt x="590204" y="0"/>
                        </a:cubicBezTo>
                        <a:cubicBezTo>
                          <a:pt x="604058" y="5542"/>
                          <a:pt x="619699" y="7849"/>
                          <a:pt x="631767" y="16625"/>
                        </a:cubicBezTo>
                        <a:cubicBezTo>
                          <a:pt x="682649" y="53630"/>
                          <a:pt x="672717" y="61049"/>
                          <a:pt x="706582" y="99752"/>
                        </a:cubicBezTo>
                        <a:cubicBezTo>
                          <a:pt x="763018" y="164249"/>
                          <a:pt x="720864" y="104548"/>
                          <a:pt x="756458" y="157942"/>
                        </a:cubicBezTo>
                        <a:cubicBezTo>
                          <a:pt x="799828" y="154844"/>
                          <a:pt x="854359" y="160612"/>
                          <a:pt x="897775" y="141316"/>
                        </a:cubicBezTo>
                        <a:cubicBezTo>
                          <a:pt x="914761" y="133767"/>
                          <a:pt x="931026" y="124691"/>
                          <a:pt x="947651" y="116378"/>
                        </a:cubicBezTo>
                        <a:cubicBezTo>
                          <a:pt x="966995" y="97033"/>
                          <a:pt x="980402" y="82400"/>
                          <a:pt x="1005840" y="66502"/>
                        </a:cubicBezTo>
                        <a:cubicBezTo>
                          <a:pt x="1013270" y="61858"/>
                          <a:pt x="1022465" y="60960"/>
                          <a:pt x="1030778" y="58189"/>
                        </a:cubicBezTo>
                        <a:cubicBezTo>
                          <a:pt x="1038015" y="50952"/>
                          <a:pt x="1061855" y="24938"/>
                          <a:pt x="1072342" y="24938"/>
                        </a:cubicBezTo>
                        <a:cubicBezTo>
                          <a:pt x="1089867" y="24938"/>
                          <a:pt x="1105593" y="36021"/>
                          <a:pt x="1122218" y="41563"/>
                        </a:cubicBezTo>
                        <a:cubicBezTo>
                          <a:pt x="1148375" y="61181"/>
                          <a:pt x="1158289" y="71715"/>
                          <a:pt x="1188720" y="83127"/>
                        </a:cubicBezTo>
                        <a:cubicBezTo>
                          <a:pt x="1199417" y="87138"/>
                          <a:pt x="1210986" y="88301"/>
                          <a:pt x="1221971" y="91440"/>
                        </a:cubicBezTo>
                        <a:cubicBezTo>
                          <a:pt x="1230396" y="93847"/>
                          <a:pt x="1238596" y="96981"/>
                          <a:pt x="1246909" y="99752"/>
                        </a:cubicBezTo>
                        <a:cubicBezTo>
                          <a:pt x="1294015" y="94210"/>
                          <a:pt x="1341497" y="91254"/>
                          <a:pt x="1388226" y="83127"/>
                        </a:cubicBezTo>
                        <a:cubicBezTo>
                          <a:pt x="1405491" y="80124"/>
                          <a:pt x="1438102" y="66502"/>
                          <a:pt x="1438102" y="66502"/>
                        </a:cubicBezTo>
                        <a:cubicBezTo>
                          <a:pt x="1443644" y="60960"/>
                          <a:pt x="1448007" y="53908"/>
                          <a:pt x="1454727" y="49876"/>
                        </a:cubicBezTo>
                        <a:cubicBezTo>
                          <a:pt x="1462241" y="45368"/>
                          <a:pt x="1470903" y="41563"/>
                          <a:pt x="1479666" y="41563"/>
                        </a:cubicBezTo>
                        <a:cubicBezTo>
                          <a:pt x="1504734" y="41563"/>
                          <a:pt x="1540242" y="78381"/>
                          <a:pt x="1554480" y="83127"/>
                        </a:cubicBezTo>
                        <a:lnTo>
                          <a:pt x="1604356" y="99752"/>
                        </a:lnTo>
                        <a:cubicBezTo>
                          <a:pt x="1618211" y="96981"/>
                          <a:pt x="1632691" y="96401"/>
                          <a:pt x="1645920" y="91440"/>
                        </a:cubicBezTo>
                        <a:cubicBezTo>
                          <a:pt x="1690277" y="74806"/>
                          <a:pt x="1653675" y="78474"/>
                          <a:pt x="1687484" y="58189"/>
                        </a:cubicBezTo>
                        <a:cubicBezTo>
                          <a:pt x="1694998" y="53681"/>
                          <a:pt x="1704286" y="53130"/>
                          <a:pt x="1712422" y="49876"/>
                        </a:cubicBezTo>
                        <a:cubicBezTo>
                          <a:pt x="1718175" y="47575"/>
                          <a:pt x="1723505" y="44334"/>
                          <a:pt x="1729047" y="41563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</p:grpSp>
            <p:sp>
              <p:nvSpPr>
                <p:cNvPr id="17" name="Suorakulmio 16"/>
                <p:cNvSpPr/>
                <p:nvPr/>
              </p:nvSpPr>
              <p:spPr>
                <a:xfrm flipV="1">
                  <a:off x="3067396" y="3005051"/>
                  <a:ext cx="581891" cy="1014153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8" name="Suorakulmio 17"/>
                <p:cNvSpPr/>
                <p:nvPr/>
              </p:nvSpPr>
              <p:spPr>
                <a:xfrm flipV="1">
                  <a:off x="2003366" y="2693323"/>
                  <a:ext cx="257695" cy="1014153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9" name="Suorakulmio 18"/>
                <p:cNvSpPr/>
                <p:nvPr/>
              </p:nvSpPr>
              <p:spPr>
                <a:xfrm>
                  <a:off x="3944389" y="2419003"/>
                  <a:ext cx="457200" cy="1562793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20" name="Suorakulmio 19"/>
                <p:cNvSpPr/>
                <p:nvPr/>
              </p:nvSpPr>
              <p:spPr>
                <a:xfrm>
                  <a:off x="3458095" y="1338349"/>
                  <a:ext cx="124690" cy="1666702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</p:grpSp>
          <p:grpSp>
            <p:nvGrpSpPr>
              <p:cNvPr id="36" name="Ryhmä 35"/>
              <p:cNvGrpSpPr/>
              <p:nvPr/>
            </p:nvGrpSpPr>
            <p:grpSpPr>
              <a:xfrm>
                <a:off x="219350" y="2351447"/>
                <a:ext cx="1655170" cy="1630349"/>
                <a:chOff x="1388638" y="4705003"/>
                <a:chExt cx="1655170" cy="1630349"/>
              </a:xfrm>
            </p:grpSpPr>
            <p:sp>
              <p:nvSpPr>
                <p:cNvPr id="30" name="Puolivapaa piirto 29"/>
                <p:cNvSpPr/>
                <p:nvPr/>
              </p:nvSpPr>
              <p:spPr>
                <a:xfrm>
                  <a:off x="2544517" y="4979525"/>
                  <a:ext cx="499291" cy="607046"/>
                </a:xfrm>
                <a:custGeom>
                  <a:avLst/>
                  <a:gdLst>
                    <a:gd name="connsiteX0" fmla="*/ 41563 w 499291"/>
                    <a:gd name="connsiteY0" fmla="*/ 291163 h 607046"/>
                    <a:gd name="connsiteX1" fmla="*/ 58189 w 499291"/>
                    <a:gd name="connsiteY1" fmla="*/ 249599 h 607046"/>
                    <a:gd name="connsiteX2" fmla="*/ 41563 w 499291"/>
                    <a:gd name="connsiteY2" fmla="*/ 133221 h 607046"/>
                    <a:gd name="connsiteX3" fmla="*/ 24938 w 499291"/>
                    <a:gd name="connsiteY3" fmla="*/ 108283 h 607046"/>
                    <a:gd name="connsiteX4" fmla="*/ 0 w 499291"/>
                    <a:gd name="connsiteY4" fmla="*/ 16843 h 607046"/>
                    <a:gd name="connsiteX5" fmla="*/ 16625 w 499291"/>
                    <a:gd name="connsiteY5" fmla="*/ 217 h 607046"/>
                    <a:gd name="connsiteX6" fmla="*/ 116378 w 499291"/>
                    <a:gd name="connsiteY6" fmla="*/ 16843 h 607046"/>
                    <a:gd name="connsiteX7" fmla="*/ 141316 w 499291"/>
                    <a:gd name="connsiteY7" fmla="*/ 33468 h 607046"/>
                    <a:gd name="connsiteX8" fmla="*/ 174567 w 499291"/>
                    <a:gd name="connsiteY8" fmla="*/ 75032 h 607046"/>
                    <a:gd name="connsiteX9" fmla="*/ 199505 w 499291"/>
                    <a:gd name="connsiteY9" fmla="*/ 83344 h 607046"/>
                    <a:gd name="connsiteX10" fmla="*/ 349134 w 499291"/>
                    <a:gd name="connsiteY10" fmla="*/ 91657 h 607046"/>
                    <a:gd name="connsiteX11" fmla="*/ 365760 w 499291"/>
                    <a:gd name="connsiteY11" fmla="*/ 108283 h 607046"/>
                    <a:gd name="connsiteX12" fmla="*/ 382385 w 499291"/>
                    <a:gd name="connsiteY12" fmla="*/ 158159 h 607046"/>
                    <a:gd name="connsiteX13" fmla="*/ 415636 w 499291"/>
                    <a:gd name="connsiteY13" fmla="*/ 249599 h 607046"/>
                    <a:gd name="connsiteX14" fmla="*/ 440574 w 499291"/>
                    <a:gd name="connsiteY14" fmla="*/ 257912 h 607046"/>
                    <a:gd name="connsiteX15" fmla="*/ 473825 w 499291"/>
                    <a:gd name="connsiteY15" fmla="*/ 291163 h 607046"/>
                    <a:gd name="connsiteX16" fmla="*/ 490451 w 499291"/>
                    <a:gd name="connsiteY16" fmla="*/ 307788 h 607046"/>
                    <a:gd name="connsiteX17" fmla="*/ 490451 w 499291"/>
                    <a:gd name="connsiteY17" fmla="*/ 374290 h 607046"/>
                    <a:gd name="connsiteX18" fmla="*/ 473825 w 499291"/>
                    <a:gd name="connsiteY18" fmla="*/ 424166 h 607046"/>
                    <a:gd name="connsiteX19" fmla="*/ 465512 w 499291"/>
                    <a:gd name="connsiteY19" fmla="*/ 449104 h 607046"/>
                    <a:gd name="connsiteX20" fmla="*/ 432261 w 499291"/>
                    <a:gd name="connsiteY20" fmla="*/ 482355 h 607046"/>
                    <a:gd name="connsiteX21" fmla="*/ 407323 w 499291"/>
                    <a:gd name="connsiteY21" fmla="*/ 507293 h 607046"/>
                    <a:gd name="connsiteX22" fmla="*/ 382385 w 499291"/>
                    <a:gd name="connsiteY22" fmla="*/ 515606 h 607046"/>
                    <a:gd name="connsiteX23" fmla="*/ 390698 w 499291"/>
                    <a:gd name="connsiteY23" fmla="*/ 557170 h 607046"/>
                    <a:gd name="connsiteX24" fmla="*/ 382385 w 499291"/>
                    <a:gd name="connsiteY24" fmla="*/ 607046 h 607046"/>
                    <a:gd name="connsiteX25" fmla="*/ 224443 w 499291"/>
                    <a:gd name="connsiteY25" fmla="*/ 598733 h 607046"/>
                    <a:gd name="connsiteX26" fmla="*/ 174567 w 499291"/>
                    <a:gd name="connsiteY26" fmla="*/ 582108 h 607046"/>
                    <a:gd name="connsiteX27" fmla="*/ 157941 w 499291"/>
                    <a:gd name="connsiteY27" fmla="*/ 565483 h 607046"/>
                    <a:gd name="connsiteX28" fmla="*/ 141316 w 499291"/>
                    <a:gd name="connsiteY28" fmla="*/ 515606 h 607046"/>
                    <a:gd name="connsiteX29" fmla="*/ 133003 w 499291"/>
                    <a:gd name="connsiteY29" fmla="*/ 449104 h 607046"/>
                    <a:gd name="connsiteX30" fmla="*/ 108065 w 499291"/>
                    <a:gd name="connsiteY30" fmla="*/ 465730 h 607046"/>
                    <a:gd name="connsiteX31" fmla="*/ 58189 w 499291"/>
                    <a:gd name="connsiteY31" fmla="*/ 482355 h 607046"/>
                    <a:gd name="connsiteX32" fmla="*/ 49876 w 499291"/>
                    <a:gd name="connsiteY32" fmla="*/ 324413 h 607046"/>
                    <a:gd name="connsiteX33" fmla="*/ 41563 w 499291"/>
                    <a:gd name="connsiteY33" fmla="*/ 291163 h 607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99291" h="607046">
                      <a:moveTo>
                        <a:pt x="41563" y="291163"/>
                      </a:moveTo>
                      <a:cubicBezTo>
                        <a:pt x="42949" y="278694"/>
                        <a:pt x="57196" y="264488"/>
                        <a:pt x="58189" y="249599"/>
                      </a:cubicBezTo>
                      <a:cubicBezTo>
                        <a:pt x="58838" y="239871"/>
                        <a:pt x="52487" y="158711"/>
                        <a:pt x="41563" y="133221"/>
                      </a:cubicBezTo>
                      <a:cubicBezTo>
                        <a:pt x="37628" y="124038"/>
                        <a:pt x="30480" y="116596"/>
                        <a:pt x="24938" y="108283"/>
                      </a:cubicBezTo>
                      <a:cubicBezTo>
                        <a:pt x="6187" y="33280"/>
                        <a:pt x="15537" y="63458"/>
                        <a:pt x="0" y="16843"/>
                      </a:cubicBezTo>
                      <a:cubicBezTo>
                        <a:pt x="5542" y="11301"/>
                        <a:pt x="8820" y="927"/>
                        <a:pt x="16625" y="217"/>
                      </a:cubicBezTo>
                      <a:cubicBezTo>
                        <a:pt x="32228" y="-1202"/>
                        <a:pt x="91355" y="4331"/>
                        <a:pt x="116378" y="16843"/>
                      </a:cubicBezTo>
                      <a:cubicBezTo>
                        <a:pt x="125314" y="21311"/>
                        <a:pt x="133003" y="27926"/>
                        <a:pt x="141316" y="33468"/>
                      </a:cubicBezTo>
                      <a:cubicBezTo>
                        <a:pt x="148867" y="44795"/>
                        <a:pt x="161405" y="67135"/>
                        <a:pt x="174567" y="75032"/>
                      </a:cubicBezTo>
                      <a:cubicBezTo>
                        <a:pt x="182081" y="79540"/>
                        <a:pt x="190782" y="82513"/>
                        <a:pt x="199505" y="83344"/>
                      </a:cubicBezTo>
                      <a:cubicBezTo>
                        <a:pt x="249233" y="88080"/>
                        <a:pt x="299258" y="88886"/>
                        <a:pt x="349134" y="91657"/>
                      </a:cubicBezTo>
                      <a:cubicBezTo>
                        <a:pt x="354676" y="97199"/>
                        <a:pt x="362255" y="101273"/>
                        <a:pt x="365760" y="108283"/>
                      </a:cubicBezTo>
                      <a:cubicBezTo>
                        <a:pt x="373597" y="123957"/>
                        <a:pt x="382385" y="158159"/>
                        <a:pt x="382385" y="158159"/>
                      </a:cubicBezTo>
                      <a:cubicBezTo>
                        <a:pt x="389545" y="222596"/>
                        <a:pt x="370719" y="227140"/>
                        <a:pt x="415636" y="249599"/>
                      </a:cubicBezTo>
                      <a:cubicBezTo>
                        <a:pt x="423473" y="253518"/>
                        <a:pt x="432261" y="255141"/>
                        <a:pt x="440574" y="257912"/>
                      </a:cubicBezTo>
                      <a:lnTo>
                        <a:pt x="473825" y="291163"/>
                      </a:lnTo>
                      <a:lnTo>
                        <a:pt x="490451" y="307788"/>
                      </a:lnTo>
                      <a:cubicBezTo>
                        <a:pt x="501986" y="342396"/>
                        <a:pt x="502488" y="330154"/>
                        <a:pt x="490451" y="374290"/>
                      </a:cubicBezTo>
                      <a:cubicBezTo>
                        <a:pt x="485840" y="391197"/>
                        <a:pt x="479367" y="407541"/>
                        <a:pt x="473825" y="424166"/>
                      </a:cubicBezTo>
                      <a:cubicBezTo>
                        <a:pt x="471054" y="432479"/>
                        <a:pt x="471708" y="442908"/>
                        <a:pt x="465512" y="449104"/>
                      </a:cubicBezTo>
                      <a:lnTo>
                        <a:pt x="432261" y="482355"/>
                      </a:lnTo>
                      <a:cubicBezTo>
                        <a:pt x="423948" y="490668"/>
                        <a:pt x="418476" y="503575"/>
                        <a:pt x="407323" y="507293"/>
                      </a:cubicBezTo>
                      <a:lnTo>
                        <a:pt x="382385" y="515606"/>
                      </a:lnTo>
                      <a:cubicBezTo>
                        <a:pt x="344517" y="553477"/>
                        <a:pt x="379614" y="507293"/>
                        <a:pt x="390698" y="557170"/>
                      </a:cubicBezTo>
                      <a:cubicBezTo>
                        <a:pt x="394354" y="573623"/>
                        <a:pt x="385156" y="590421"/>
                        <a:pt x="382385" y="607046"/>
                      </a:cubicBezTo>
                      <a:cubicBezTo>
                        <a:pt x="329738" y="604275"/>
                        <a:pt x="276788" y="605014"/>
                        <a:pt x="224443" y="598733"/>
                      </a:cubicBezTo>
                      <a:cubicBezTo>
                        <a:pt x="207043" y="596645"/>
                        <a:pt x="174567" y="582108"/>
                        <a:pt x="174567" y="582108"/>
                      </a:cubicBezTo>
                      <a:cubicBezTo>
                        <a:pt x="169025" y="576566"/>
                        <a:pt x="161446" y="572493"/>
                        <a:pt x="157941" y="565483"/>
                      </a:cubicBezTo>
                      <a:cubicBezTo>
                        <a:pt x="150104" y="549808"/>
                        <a:pt x="141316" y="515606"/>
                        <a:pt x="141316" y="515606"/>
                      </a:cubicBezTo>
                      <a:cubicBezTo>
                        <a:pt x="138545" y="493439"/>
                        <a:pt x="145395" y="467692"/>
                        <a:pt x="133003" y="449104"/>
                      </a:cubicBezTo>
                      <a:cubicBezTo>
                        <a:pt x="127461" y="440791"/>
                        <a:pt x="117195" y="461672"/>
                        <a:pt x="108065" y="465730"/>
                      </a:cubicBezTo>
                      <a:cubicBezTo>
                        <a:pt x="92051" y="472847"/>
                        <a:pt x="58189" y="482355"/>
                        <a:pt x="58189" y="482355"/>
                      </a:cubicBezTo>
                      <a:cubicBezTo>
                        <a:pt x="11422" y="435591"/>
                        <a:pt x="21677" y="454129"/>
                        <a:pt x="49876" y="324413"/>
                      </a:cubicBezTo>
                      <a:cubicBezTo>
                        <a:pt x="54121" y="304888"/>
                        <a:pt x="40177" y="303632"/>
                        <a:pt x="41563" y="29116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31" name="Puolivapaa piirto 30"/>
                <p:cNvSpPr/>
                <p:nvPr/>
              </p:nvSpPr>
              <p:spPr>
                <a:xfrm>
                  <a:off x="1388638" y="4705003"/>
                  <a:ext cx="407323" cy="673331"/>
                </a:xfrm>
                <a:custGeom>
                  <a:avLst/>
                  <a:gdLst>
                    <a:gd name="connsiteX0" fmla="*/ 266007 w 407323"/>
                    <a:gd name="connsiteY0" fmla="*/ 241069 h 673331"/>
                    <a:gd name="connsiteX1" fmla="*/ 241069 w 407323"/>
                    <a:gd name="connsiteY1" fmla="*/ 174567 h 673331"/>
                    <a:gd name="connsiteX2" fmla="*/ 207818 w 407323"/>
                    <a:gd name="connsiteY2" fmla="*/ 141316 h 673331"/>
                    <a:gd name="connsiteX3" fmla="*/ 182880 w 407323"/>
                    <a:gd name="connsiteY3" fmla="*/ 116378 h 673331"/>
                    <a:gd name="connsiteX4" fmla="*/ 149629 w 407323"/>
                    <a:gd name="connsiteY4" fmla="*/ 83127 h 673331"/>
                    <a:gd name="connsiteX5" fmla="*/ 133003 w 407323"/>
                    <a:gd name="connsiteY5" fmla="*/ 49876 h 673331"/>
                    <a:gd name="connsiteX6" fmla="*/ 124691 w 407323"/>
                    <a:gd name="connsiteY6" fmla="*/ 24938 h 673331"/>
                    <a:gd name="connsiteX7" fmla="*/ 108065 w 407323"/>
                    <a:gd name="connsiteY7" fmla="*/ 0 h 673331"/>
                    <a:gd name="connsiteX8" fmla="*/ 91440 w 407323"/>
                    <a:gd name="connsiteY8" fmla="*/ 24938 h 673331"/>
                    <a:gd name="connsiteX9" fmla="*/ 83127 w 407323"/>
                    <a:gd name="connsiteY9" fmla="*/ 49876 h 673331"/>
                    <a:gd name="connsiteX10" fmla="*/ 49876 w 407323"/>
                    <a:gd name="connsiteY10" fmla="*/ 99753 h 673331"/>
                    <a:gd name="connsiteX11" fmla="*/ 33251 w 407323"/>
                    <a:gd name="connsiteY11" fmla="*/ 124691 h 673331"/>
                    <a:gd name="connsiteX12" fmla="*/ 16625 w 407323"/>
                    <a:gd name="connsiteY12" fmla="*/ 232756 h 673331"/>
                    <a:gd name="connsiteX13" fmla="*/ 0 w 407323"/>
                    <a:gd name="connsiteY13" fmla="*/ 249382 h 673331"/>
                    <a:gd name="connsiteX14" fmla="*/ 24938 w 407323"/>
                    <a:gd name="connsiteY14" fmla="*/ 357447 h 673331"/>
                    <a:gd name="connsiteX15" fmla="*/ 33251 w 407323"/>
                    <a:gd name="connsiteY15" fmla="*/ 382385 h 673331"/>
                    <a:gd name="connsiteX16" fmla="*/ 49876 w 407323"/>
                    <a:gd name="connsiteY16" fmla="*/ 399011 h 673331"/>
                    <a:gd name="connsiteX17" fmla="*/ 49876 w 407323"/>
                    <a:gd name="connsiteY17" fmla="*/ 482138 h 673331"/>
                    <a:gd name="connsiteX18" fmla="*/ 58189 w 407323"/>
                    <a:gd name="connsiteY18" fmla="*/ 556953 h 673331"/>
                    <a:gd name="connsiteX19" fmla="*/ 74814 w 407323"/>
                    <a:gd name="connsiteY19" fmla="*/ 581891 h 673331"/>
                    <a:gd name="connsiteX20" fmla="*/ 124691 w 407323"/>
                    <a:gd name="connsiteY20" fmla="*/ 631767 h 673331"/>
                    <a:gd name="connsiteX21" fmla="*/ 141316 w 407323"/>
                    <a:gd name="connsiteY21" fmla="*/ 648393 h 673331"/>
                    <a:gd name="connsiteX22" fmla="*/ 166254 w 407323"/>
                    <a:gd name="connsiteY22" fmla="*/ 673331 h 673331"/>
                    <a:gd name="connsiteX23" fmla="*/ 207818 w 407323"/>
                    <a:gd name="connsiteY23" fmla="*/ 665018 h 673331"/>
                    <a:gd name="connsiteX24" fmla="*/ 257694 w 407323"/>
                    <a:gd name="connsiteY24" fmla="*/ 631767 h 673331"/>
                    <a:gd name="connsiteX25" fmla="*/ 282632 w 407323"/>
                    <a:gd name="connsiteY25" fmla="*/ 623455 h 673331"/>
                    <a:gd name="connsiteX26" fmla="*/ 315883 w 407323"/>
                    <a:gd name="connsiteY26" fmla="*/ 581891 h 673331"/>
                    <a:gd name="connsiteX27" fmla="*/ 332509 w 407323"/>
                    <a:gd name="connsiteY27" fmla="*/ 532015 h 673331"/>
                    <a:gd name="connsiteX28" fmla="*/ 357447 w 407323"/>
                    <a:gd name="connsiteY28" fmla="*/ 482138 h 673331"/>
                    <a:gd name="connsiteX29" fmla="*/ 374072 w 407323"/>
                    <a:gd name="connsiteY29" fmla="*/ 457200 h 673331"/>
                    <a:gd name="connsiteX30" fmla="*/ 374072 w 407323"/>
                    <a:gd name="connsiteY30" fmla="*/ 349135 h 673331"/>
                    <a:gd name="connsiteX31" fmla="*/ 390698 w 407323"/>
                    <a:gd name="connsiteY31" fmla="*/ 324196 h 673331"/>
                    <a:gd name="connsiteX32" fmla="*/ 407323 w 407323"/>
                    <a:gd name="connsiteY32" fmla="*/ 274320 h 673331"/>
                    <a:gd name="connsiteX33" fmla="*/ 382385 w 407323"/>
                    <a:gd name="connsiteY33" fmla="*/ 249382 h 673331"/>
                    <a:gd name="connsiteX34" fmla="*/ 266007 w 407323"/>
                    <a:gd name="connsiteY34" fmla="*/ 241069 h 673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407323" h="673331">
                      <a:moveTo>
                        <a:pt x="266007" y="241069"/>
                      </a:moveTo>
                      <a:cubicBezTo>
                        <a:pt x="242454" y="228600"/>
                        <a:pt x="263404" y="200625"/>
                        <a:pt x="241069" y="174567"/>
                      </a:cubicBezTo>
                      <a:cubicBezTo>
                        <a:pt x="230868" y="162666"/>
                        <a:pt x="218902" y="152400"/>
                        <a:pt x="207818" y="141316"/>
                      </a:cubicBezTo>
                      <a:lnTo>
                        <a:pt x="182880" y="116378"/>
                      </a:lnTo>
                      <a:lnTo>
                        <a:pt x="149629" y="83127"/>
                      </a:lnTo>
                      <a:cubicBezTo>
                        <a:pt x="144087" y="72043"/>
                        <a:pt x="137884" y="61266"/>
                        <a:pt x="133003" y="49876"/>
                      </a:cubicBezTo>
                      <a:cubicBezTo>
                        <a:pt x="129551" y="41822"/>
                        <a:pt x="128610" y="32775"/>
                        <a:pt x="124691" y="24938"/>
                      </a:cubicBezTo>
                      <a:cubicBezTo>
                        <a:pt x="120223" y="16002"/>
                        <a:pt x="113607" y="8313"/>
                        <a:pt x="108065" y="0"/>
                      </a:cubicBezTo>
                      <a:cubicBezTo>
                        <a:pt x="102523" y="8313"/>
                        <a:pt x="95908" y="16002"/>
                        <a:pt x="91440" y="24938"/>
                      </a:cubicBezTo>
                      <a:cubicBezTo>
                        <a:pt x="87521" y="32775"/>
                        <a:pt x="87382" y="42216"/>
                        <a:pt x="83127" y="49876"/>
                      </a:cubicBezTo>
                      <a:cubicBezTo>
                        <a:pt x="73423" y="67343"/>
                        <a:pt x="60960" y="83127"/>
                        <a:pt x="49876" y="99753"/>
                      </a:cubicBezTo>
                      <a:lnTo>
                        <a:pt x="33251" y="124691"/>
                      </a:lnTo>
                      <a:cubicBezTo>
                        <a:pt x="32771" y="129496"/>
                        <a:pt x="31005" y="208788"/>
                        <a:pt x="16625" y="232756"/>
                      </a:cubicBezTo>
                      <a:cubicBezTo>
                        <a:pt x="12593" y="239476"/>
                        <a:pt x="5542" y="243840"/>
                        <a:pt x="0" y="249382"/>
                      </a:cubicBezTo>
                      <a:cubicBezTo>
                        <a:pt x="10790" y="324920"/>
                        <a:pt x="2116" y="288983"/>
                        <a:pt x="24938" y="357447"/>
                      </a:cubicBezTo>
                      <a:cubicBezTo>
                        <a:pt x="27709" y="365760"/>
                        <a:pt x="27055" y="376189"/>
                        <a:pt x="33251" y="382385"/>
                      </a:cubicBezTo>
                      <a:lnTo>
                        <a:pt x="49876" y="399011"/>
                      </a:lnTo>
                      <a:cubicBezTo>
                        <a:pt x="69185" y="476245"/>
                        <a:pt x="49876" y="380229"/>
                        <a:pt x="49876" y="482138"/>
                      </a:cubicBezTo>
                      <a:cubicBezTo>
                        <a:pt x="49876" y="507230"/>
                        <a:pt x="52103" y="532610"/>
                        <a:pt x="58189" y="556953"/>
                      </a:cubicBezTo>
                      <a:cubicBezTo>
                        <a:pt x="60612" y="566645"/>
                        <a:pt x="68312" y="574306"/>
                        <a:pt x="74814" y="581891"/>
                      </a:cubicBezTo>
                      <a:cubicBezTo>
                        <a:pt x="74834" y="581914"/>
                        <a:pt x="116367" y="623443"/>
                        <a:pt x="124691" y="631767"/>
                      </a:cubicBezTo>
                      <a:lnTo>
                        <a:pt x="141316" y="648393"/>
                      </a:lnTo>
                      <a:lnTo>
                        <a:pt x="166254" y="673331"/>
                      </a:lnTo>
                      <a:cubicBezTo>
                        <a:pt x="180109" y="670560"/>
                        <a:pt x="194955" y="670865"/>
                        <a:pt x="207818" y="665018"/>
                      </a:cubicBezTo>
                      <a:cubicBezTo>
                        <a:pt x="226008" y="656750"/>
                        <a:pt x="238738" y="638085"/>
                        <a:pt x="257694" y="631767"/>
                      </a:cubicBezTo>
                      <a:lnTo>
                        <a:pt x="282632" y="623455"/>
                      </a:lnTo>
                      <a:cubicBezTo>
                        <a:pt x="296451" y="609636"/>
                        <a:pt x="307493" y="600767"/>
                        <a:pt x="315883" y="581891"/>
                      </a:cubicBezTo>
                      <a:cubicBezTo>
                        <a:pt x="323001" y="565877"/>
                        <a:pt x="322788" y="546597"/>
                        <a:pt x="332509" y="532015"/>
                      </a:cubicBezTo>
                      <a:cubicBezTo>
                        <a:pt x="380158" y="460538"/>
                        <a:pt x="323028" y="550976"/>
                        <a:pt x="357447" y="482138"/>
                      </a:cubicBezTo>
                      <a:cubicBezTo>
                        <a:pt x="361915" y="473202"/>
                        <a:pt x="368530" y="465513"/>
                        <a:pt x="374072" y="457200"/>
                      </a:cubicBezTo>
                      <a:cubicBezTo>
                        <a:pt x="362400" y="410506"/>
                        <a:pt x="358514" y="411366"/>
                        <a:pt x="374072" y="349135"/>
                      </a:cubicBezTo>
                      <a:cubicBezTo>
                        <a:pt x="376495" y="339442"/>
                        <a:pt x="386640" y="333326"/>
                        <a:pt x="390698" y="324196"/>
                      </a:cubicBezTo>
                      <a:cubicBezTo>
                        <a:pt x="397815" y="308182"/>
                        <a:pt x="407323" y="274320"/>
                        <a:pt x="407323" y="274320"/>
                      </a:cubicBezTo>
                      <a:cubicBezTo>
                        <a:pt x="399010" y="266007"/>
                        <a:pt x="392166" y="255903"/>
                        <a:pt x="382385" y="249382"/>
                      </a:cubicBezTo>
                      <a:cubicBezTo>
                        <a:pt x="362029" y="235811"/>
                        <a:pt x="289560" y="253538"/>
                        <a:pt x="266007" y="24106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35" name="Puolivapaa piirto 34"/>
                <p:cNvSpPr/>
                <p:nvPr/>
              </p:nvSpPr>
              <p:spPr>
                <a:xfrm>
                  <a:off x="1496291" y="5037513"/>
                  <a:ext cx="1297872" cy="1297839"/>
                </a:xfrm>
                <a:custGeom>
                  <a:avLst/>
                  <a:gdLst>
                    <a:gd name="connsiteX0" fmla="*/ 523702 w 1297872"/>
                    <a:gd name="connsiteY0" fmla="*/ 1221971 h 1297839"/>
                    <a:gd name="connsiteX1" fmla="*/ 482138 w 1297872"/>
                    <a:gd name="connsiteY1" fmla="*/ 1197032 h 1297839"/>
                    <a:gd name="connsiteX2" fmla="*/ 423949 w 1297872"/>
                    <a:gd name="connsiteY2" fmla="*/ 1155469 h 1297839"/>
                    <a:gd name="connsiteX3" fmla="*/ 399011 w 1297872"/>
                    <a:gd name="connsiteY3" fmla="*/ 1147156 h 1297839"/>
                    <a:gd name="connsiteX4" fmla="*/ 365760 w 1297872"/>
                    <a:gd name="connsiteY4" fmla="*/ 1138843 h 1297839"/>
                    <a:gd name="connsiteX5" fmla="*/ 315884 w 1297872"/>
                    <a:gd name="connsiteY5" fmla="*/ 1122218 h 1297839"/>
                    <a:gd name="connsiteX6" fmla="*/ 299258 w 1297872"/>
                    <a:gd name="connsiteY6" fmla="*/ 1105592 h 1297839"/>
                    <a:gd name="connsiteX7" fmla="*/ 290945 w 1297872"/>
                    <a:gd name="connsiteY7" fmla="*/ 1080654 h 1297839"/>
                    <a:gd name="connsiteX8" fmla="*/ 332509 w 1297872"/>
                    <a:gd name="connsiteY8" fmla="*/ 1022465 h 1297839"/>
                    <a:gd name="connsiteX9" fmla="*/ 357447 w 1297872"/>
                    <a:gd name="connsiteY9" fmla="*/ 1014152 h 1297839"/>
                    <a:gd name="connsiteX10" fmla="*/ 374073 w 1297872"/>
                    <a:gd name="connsiteY10" fmla="*/ 997527 h 1297839"/>
                    <a:gd name="connsiteX11" fmla="*/ 423949 w 1297872"/>
                    <a:gd name="connsiteY11" fmla="*/ 964276 h 1297839"/>
                    <a:gd name="connsiteX12" fmla="*/ 440574 w 1297872"/>
                    <a:gd name="connsiteY12" fmla="*/ 939338 h 1297839"/>
                    <a:gd name="connsiteX13" fmla="*/ 473825 w 1297872"/>
                    <a:gd name="connsiteY13" fmla="*/ 897774 h 1297839"/>
                    <a:gd name="connsiteX14" fmla="*/ 490451 w 1297872"/>
                    <a:gd name="connsiteY14" fmla="*/ 847898 h 1297839"/>
                    <a:gd name="connsiteX15" fmla="*/ 498764 w 1297872"/>
                    <a:gd name="connsiteY15" fmla="*/ 773083 h 1297839"/>
                    <a:gd name="connsiteX16" fmla="*/ 507076 w 1297872"/>
                    <a:gd name="connsiteY16" fmla="*/ 581891 h 1297839"/>
                    <a:gd name="connsiteX17" fmla="*/ 523702 w 1297872"/>
                    <a:gd name="connsiteY17" fmla="*/ 532014 h 1297839"/>
                    <a:gd name="connsiteX18" fmla="*/ 532014 w 1297872"/>
                    <a:gd name="connsiteY18" fmla="*/ 507076 h 1297839"/>
                    <a:gd name="connsiteX19" fmla="*/ 540327 w 1297872"/>
                    <a:gd name="connsiteY19" fmla="*/ 482138 h 1297839"/>
                    <a:gd name="connsiteX20" fmla="*/ 548640 w 1297872"/>
                    <a:gd name="connsiteY20" fmla="*/ 448887 h 1297839"/>
                    <a:gd name="connsiteX21" fmla="*/ 556953 w 1297872"/>
                    <a:gd name="connsiteY21" fmla="*/ 374072 h 1297839"/>
                    <a:gd name="connsiteX22" fmla="*/ 532014 w 1297872"/>
                    <a:gd name="connsiteY22" fmla="*/ 241069 h 1297839"/>
                    <a:gd name="connsiteX23" fmla="*/ 523702 w 1297872"/>
                    <a:gd name="connsiteY23" fmla="*/ 216131 h 1297839"/>
                    <a:gd name="connsiteX24" fmla="*/ 490451 w 1297872"/>
                    <a:gd name="connsiteY24" fmla="*/ 174567 h 1297839"/>
                    <a:gd name="connsiteX25" fmla="*/ 457200 w 1297872"/>
                    <a:gd name="connsiteY25" fmla="*/ 141316 h 1297839"/>
                    <a:gd name="connsiteX26" fmla="*/ 440574 w 1297872"/>
                    <a:gd name="connsiteY26" fmla="*/ 124691 h 1297839"/>
                    <a:gd name="connsiteX27" fmla="*/ 399011 w 1297872"/>
                    <a:gd name="connsiteY27" fmla="*/ 91440 h 1297839"/>
                    <a:gd name="connsiteX28" fmla="*/ 374073 w 1297872"/>
                    <a:gd name="connsiteY28" fmla="*/ 83127 h 1297839"/>
                    <a:gd name="connsiteX29" fmla="*/ 357447 w 1297872"/>
                    <a:gd name="connsiteY29" fmla="*/ 66502 h 1297839"/>
                    <a:gd name="connsiteX30" fmla="*/ 199505 w 1297872"/>
                    <a:gd name="connsiteY30" fmla="*/ 66502 h 1297839"/>
                    <a:gd name="connsiteX31" fmla="*/ 174567 w 1297872"/>
                    <a:gd name="connsiteY31" fmla="*/ 83127 h 1297839"/>
                    <a:gd name="connsiteX32" fmla="*/ 149629 w 1297872"/>
                    <a:gd name="connsiteY32" fmla="*/ 91440 h 1297839"/>
                    <a:gd name="connsiteX33" fmla="*/ 99753 w 1297872"/>
                    <a:gd name="connsiteY33" fmla="*/ 124691 h 1297839"/>
                    <a:gd name="connsiteX34" fmla="*/ 66502 w 1297872"/>
                    <a:gd name="connsiteY34" fmla="*/ 157942 h 1297839"/>
                    <a:gd name="connsiteX35" fmla="*/ 49876 w 1297872"/>
                    <a:gd name="connsiteY35" fmla="*/ 174567 h 1297839"/>
                    <a:gd name="connsiteX36" fmla="*/ 41564 w 1297872"/>
                    <a:gd name="connsiteY36" fmla="*/ 199505 h 1297839"/>
                    <a:gd name="connsiteX37" fmla="*/ 16625 w 1297872"/>
                    <a:gd name="connsiteY37" fmla="*/ 207818 h 1297839"/>
                    <a:gd name="connsiteX38" fmla="*/ 8313 w 1297872"/>
                    <a:gd name="connsiteY38" fmla="*/ 149629 h 1297839"/>
                    <a:gd name="connsiteX39" fmla="*/ 0 w 1297872"/>
                    <a:gd name="connsiteY39" fmla="*/ 116378 h 1297839"/>
                    <a:gd name="connsiteX40" fmla="*/ 24938 w 1297872"/>
                    <a:gd name="connsiteY40" fmla="*/ 108065 h 1297839"/>
                    <a:gd name="connsiteX41" fmla="*/ 124691 w 1297872"/>
                    <a:gd name="connsiteY41" fmla="*/ 99752 h 1297839"/>
                    <a:gd name="connsiteX42" fmla="*/ 149629 w 1297872"/>
                    <a:gd name="connsiteY42" fmla="*/ 83127 h 1297839"/>
                    <a:gd name="connsiteX43" fmla="*/ 174567 w 1297872"/>
                    <a:gd name="connsiteY43" fmla="*/ 74814 h 1297839"/>
                    <a:gd name="connsiteX44" fmla="*/ 199505 w 1297872"/>
                    <a:gd name="connsiteY44" fmla="*/ 58189 h 1297839"/>
                    <a:gd name="connsiteX45" fmla="*/ 249382 w 1297872"/>
                    <a:gd name="connsiteY45" fmla="*/ 41563 h 1297839"/>
                    <a:gd name="connsiteX46" fmla="*/ 324196 w 1297872"/>
                    <a:gd name="connsiteY46" fmla="*/ 8312 h 1297839"/>
                    <a:gd name="connsiteX47" fmla="*/ 349134 w 1297872"/>
                    <a:gd name="connsiteY47" fmla="*/ 0 h 1297839"/>
                    <a:gd name="connsiteX48" fmla="*/ 440574 w 1297872"/>
                    <a:gd name="connsiteY48" fmla="*/ 8312 h 1297839"/>
                    <a:gd name="connsiteX49" fmla="*/ 490451 w 1297872"/>
                    <a:gd name="connsiteY49" fmla="*/ 41563 h 1297839"/>
                    <a:gd name="connsiteX50" fmla="*/ 507076 w 1297872"/>
                    <a:gd name="connsiteY50" fmla="*/ 66502 h 1297839"/>
                    <a:gd name="connsiteX51" fmla="*/ 532014 w 1297872"/>
                    <a:gd name="connsiteY51" fmla="*/ 83127 h 1297839"/>
                    <a:gd name="connsiteX52" fmla="*/ 565265 w 1297872"/>
                    <a:gd name="connsiteY52" fmla="*/ 116378 h 1297839"/>
                    <a:gd name="connsiteX53" fmla="*/ 581891 w 1297872"/>
                    <a:gd name="connsiteY53" fmla="*/ 133003 h 1297839"/>
                    <a:gd name="connsiteX54" fmla="*/ 615142 w 1297872"/>
                    <a:gd name="connsiteY54" fmla="*/ 182880 h 1297839"/>
                    <a:gd name="connsiteX55" fmla="*/ 640080 w 1297872"/>
                    <a:gd name="connsiteY55" fmla="*/ 224443 h 1297839"/>
                    <a:gd name="connsiteX56" fmla="*/ 665018 w 1297872"/>
                    <a:gd name="connsiteY56" fmla="*/ 315883 h 1297839"/>
                    <a:gd name="connsiteX57" fmla="*/ 673331 w 1297872"/>
                    <a:gd name="connsiteY57" fmla="*/ 340822 h 1297839"/>
                    <a:gd name="connsiteX58" fmla="*/ 681644 w 1297872"/>
                    <a:gd name="connsiteY58" fmla="*/ 390698 h 1297839"/>
                    <a:gd name="connsiteX59" fmla="*/ 714894 w 1297872"/>
                    <a:gd name="connsiteY59" fmla="*/ 432262 h 1297839"/>
                    <a:gd name="connsiteX60" fmla="*/ 922713 w 1297872"/>
                    <a:gd name="connsiteY60" fmla="*/ 423949 h 1297839"/>
                    <a:gd name="connsiteX61" fmla="*/ 972589 w 1297872"/>
                    <a:gd name="connsiteY61" fmla="*/ 390698 h 1297839"/>
                    <a:gd name="connsiteX62" fmla="*/ 997527 w 1297872"/>
                    <a:gd name="connsiteY62" fmla="*/ 374072 h 1297839"/>
                    <a:gd name="connsiteX63" fmla="*/ 1047404 w 1297872"/>
                    <a:gd name="connsiteY63" fmla="*/ 357447 h 1297839"/>
                    <a:gd name="connsiteX64" fmla="*/ 1072342 w 1297872"/>
                    <a:gd name="connsiteY64" fmla="*/ 349134 h 1297839"/>
                    <a:gd name="connsiteX65" fmla="*/ 1147156 w 1297872"/>
                    <a:gd name="connsiteY65" fmla="*/ 340822 h 1297839"/>
                    <a:gd name="connsiteX66" fmla="*/ 1296785 w 1297872"/>
                    <a:gd name="connsiteY66" fmla="*/ 340822 h 1297839"/>
                    <a:gd name="connsiteX67" fmla="*/ 1280160 w 1297872"/>
                    <a:gd name="connsiteY67" fmla="*/ 407323 h 1297839"/>
                    <a:gd name="connsiteX68" fmla="*/ 1271847 w 1297872"/>
                    <a:gd name="connsiteY68" fmla="*/ 465512 h 1297839"/>
                    <a:gd name="connsiteX69" fmla="*/ 1221971 w 1297872"/>
                    <a:gd name="connsiteY69" fmla="*/ 490451 h 1297839"/>
                    <a:gd name="connsiteX70" fmla="*/ 980902 w 1297872"/>
                    <a:gd name="connsiteY70" fmla="*/ 498763 h 1297839"/>
                    <a:gd name="connsiteX71" fmla="*/ 914400 w 1297872"/>
                    <a:gd name="connsiteY71" fmla="*/ 515389 h 1297839"/>
                    <a:gd name="connsiteX72" fmla="*/ 889462 w 1297872"/>
                    <a:gd name="connsiteY72" fmla="*/ 523702 h 1297839"/>
                    <a:gd name="connsiteX73" fmla="*/ 856211 w 1297872"/>
                    <a:gd name="connsiteY73" fmla="*/ 532014 h 1297839"/>
                    <a:gd name="connsiteX74" fmla="*/ 831273 w 1297872"/>
                    <a:gd name="connsiteY74" fmla="*/ 540327 h 1297839"/>
                    <a:gd name="connsiteX75" fmla="*/ 764771 w 1297872"/>
                    <a:gd name="connsiteY75" fmla="*/ 556952 h 1297839"/>
                    <a:gd name="connsiteX76" fmla="*/ 748145 w 1297872"/>
                    <a:gd name="connsiteY76" fmla="*/ 573578 h 1297839"/>
                    <a:gd name="connsiteX77" fmla="*/ 714894 w 1297872"/>
                    <a:gd name="connsiteY77" fmla="*/ 615142 h 1297839"/>
                    <a:gd name="connsiteX78" fmla="*/ 681644 w 1297872"/>
                    <a:gd name="connsiteY78" fmla="*/ 689956 h 1297839"/>
                    <a:gd name="connsiteX79" fmla="*/ 656705 w 1297872"/>
                    <a:gd name="connsiteY79" fmla="*/ 748145 h 1297839"/>
                    <a:gd name="connsiteX80" fmla="*/ 648393 w 1297872"/>
                    <a:gd name="connsiteY80" fmla="*/ 781396 h 1297839"/>
                    <a:gd name="connsiteX81" fmla="*/ 665018 w 1297872"/>
                    <a:gd name="connsiteY81" fmla="*/ 980902 h 1297839"/>
                    <a:gd name="connsiteX82" fmla="*/ 681644 w 1297872"/>
                    <a:gd name="connsiteY82" fmla="*/ 1014152 h 1297839"/>
                    <a:gd name="connsiteX83" fmla="*/ 698269 w 1297872"/>
                    <a:gd name="connsiteY83" fmla="*/ 1030778 h 1297839"/>
                    <a:gd name="connsiteX84" fmla="*/ 706582 w 1297872"/>
                    <a:gd name="connsiteY84" fmla="*/ 1055716 h 1297839"/>
                    <a:gd name="connsiteX85" fmla="*/ 723207 w 1297872"/>
                    <a:gd name="connsiteY85" fmla="*/ 1072342 h 1297839"/>
                    <a:gd name="connsiteX86" fmla="*/ 731520 w 1297872"/>
                    <a:gd name="connsiteY86" fmla="*/ 1105592 h 1297839"/>
                    <a:gd name="connsiteX87" fmla="*/ 739833 w 1297872"/>
                    <a:gd name="connsiteY87" fmla="*/ 1172094 h 1297839"/>
                    <a:gd name="connsiteX88" fmla="*/ 748145 w 1297872"/>
                    <a:gd name="connsiteY88" fmla="*/ 1205345 h 1297839"/>
                    <a:gd name="connsiteX89" fmla="*/ 789709 w 1297872"/>
                    <a:gd name="connsiteY89" fmla="*/ 1246909 h 1297839"/>
                    <a:gd name="connsiteX90" fmla="*/ 764771 w 1297872"/>
                    <a:gd name="connsiteY90" fmla="*/ 1296785 h 1297839"/>
                    <a:gd name="connsiteX91" fmla="*/ 706582 w 1297872"/>
                    <a:gd name="connsiteY91" fmla="*/ 1288472 h 1297839"/>
                    <a:gd name="connsiteX92" fmla="*/ 665018 w 1297872"/>
                    <a:gd name="connsiteY92" fmla="*/ 1263534 h 1297839"/>
                    <a:gd name="connsiteX93" fmla="*/ 615142 w 1297872"/>
                    <a:gd name="connsiteY93" fmla="*/ 1205345 h 1297839"/>
                    <a:gd name="connsiteX94" fmla="*/ 565265 w 1297872"/>
                    <a:gd name="connsiteY94" fmla="*/ 1188720 h 1297839"/>
                    <a:gd name="connsiteX95" fmla="*/ 540327 w 1297872"/>
                    <a:gd name="connsiteY95" fmla="*/ 1180407 h 1297839"/>
                    <a:gd name="connsiteX96" fmla="*/ 523702 w 1297872"/>
                    <a:gd name="connsiteY96" fmla="*/ 1221971 h 1297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</a:cxnLst>
                  <a:rect l="l" t="t" r="r" b="b"/>
                  <a:pathLst>
                    <a:path w="1297872" h="1297839">
                      <a:moveTo>
                        <a:pt x="523702" y="1221971"/>
                      </a:moveTo>
                      <a:cubicBezTo>
                        <a:pt x="509847" y="1213658"/>
                        <a:pt x="495582" y="1205994"/>
                        <a:pt x="482138" y="1197032"/>
                      </a:cubicBezTo>
                      <a:cubicBezTo>
                        <a:pt x="470840" y="1189500"/>
                        <a:pt x="438821" y="1162905"/>
                        <a:pt x="423949" y="1155469"/>
                      </a:cubicBezTo>
                      <a:cubicBezTo>
                        <a:pt x="416112" y="1151550"/>
                        <a:pt x="407436" y="1149563"/>
                        <a:pt x="399011" y="1147156"/>
                      </a:cubicBezTo>
                      <a:cubicBezTo>
                        <a:pt x="388026" y="1144017"/>
                        <a:pt x="376703" y="1142126"/>
                        <a:pt x="365760" y="1138843"/>
                      </a:cubicBezTo>
                      <a:cubicBezTo>
                        <a:pt x="348974" y="1133807"/>
                        <a:pt x="315884" y="1122218"/>
                        <a:pt x="315884" y="1122218"/>
                      </a:cubicBezTo>
                      <a:cubicBezTo>
                        <a:pt x="310342" y="1116676"/>
                        <a:pt x="303290" y="1112313"/>
                        <a:pt x="299258" y="1105592"/>
                      </a:cubicBezTo>
                      <a:cubicBezTo>
                        <a:pt x="294750" y="1098078"/>
                        <a:pt x="290945" y="1089416"/>
                        <a:pt x="290945" y="1080654"/>
                      </a:cubicBezTo>
                      <a:cubicBezTo>
                        <a:pt x="290945" y="1059970"/>
                        <a:pt x="316800" y="1027701"/>
                        <a:pt x="332509" y="1022465"/>
                      </a:cubicBezTo>
                      <a:lnTo>
                        <a:pt x="357447" y="1014152"/>
                      </a:lnTo>
                      <a:cubicBezTo>
                        <a:pt x="362989" y="1008610"/>
                        <a:pt x="367803" y="1002229"/>
                        <a:pt x="374073" y="997527"/>
                      </a:cubicBezTo>
                      <a:cubicBezTo>
                        <a:pt x="390058" y="985538"/>
                        <a:pt x="423949" y="964276"/>
                        <a:pt x="423949" y="964276"/>
                      </a:cubicBezTo>
                      <a:cubicBezTo>
                        <a:pt x="429491" y="955963"/>
                        <a:pt x="434333" y="947139"/>
                        <a:pt x="440574" y="939338"/>
                      </a:cubicBezTo>
                      <a:cubicBezTo>
                        <a:pt x="457848" y="917745"/>
                        <a:pt x="461031" y="926560"/>
                        <a:pt x="473825" y="897774"/>
                      </a:cubicBezTo>
                      <a:cubicBezTo>
                        <a:pt x="480943" y="881760"/>
                        <a:pt x="490451" y="847898"/>
                        <a:pt x="490451" y="847898"/>
                      </a:cubicBezTo>
                      <a:cubicBezTo>
                        <a:pt x="493222" y="822960"/>
                        <a:pt x="497199" y="798126"/>
                        <a:pt x="498764" y="773083"/>
                      </a:cubicBezTo>
                      <a:cubicBezTo>
                        <a:pt x="502743" y="709416"/>
                        <a:pt x="500512" y="645343"/>
                        <a:pt x="507076" y="581891"/>
                      </a:cubicBezTo>
                      <a:cubicBezTo>
                        <a:pt x="508879" y="564459"/>
                        <a:pt x="518160" y="548640"/>
                        <a:pt x="523702" y="532014"/>
                      </a:cubicBezTo>
                      <a:lnTo>
                        <a:pt x="532014" y="507076"/>
                      </a:lnTo>
                      <a:cubicBezTo>
                        <a:pt x="534785" y="498763"/>
                        <a:pt x="538202" y="490639"/>
                        <a:pt x="540327" y="482138"/>
                      </a:cubicBezTo>
                      <a:lnTo>
                        <a:pt x="548640" y="448887"/>
                      </a:lnTo>
                      <a:cubicBezTo>
                        <a:pt x="551411" y="423949"/>
                        <a:pt x="556953" y="399164"/>
                        <a:pt x="556953" y="374072"/>
                      </a:cubicBezTo>
                      <a:cubicBezTo>
                        <a:pt x="556953" y="303673"/>
                        <a:pt x="551117" y="298379"/>
                        <a:pt x="532014" y="241069"/>
                      </a:cubicBezTo>
                      <a:cubicBezTo>
                        <a:pt x="529243" y="232756"/>
                        <a:pt x="529898" y="222327"/>
                        <a:pt x="523702" y="216131"/>
                      </a:cubicBezTo>
                      <a:cubicBezTo>
                        <a:pt x="467105" y="159534"/>
                        <a:pt x="553370" y="247972"/>
                        <a:pt x="490451" y="174567"/>
                      </a:cubicBezTo>
                      <a:cubicBezTo>
                        <a:pt x="480250" y="162666"/>
                        <a:pt x="468284" y="152400"/>
                        <a:pt x="457200" y="141316"/>
                      </a:cubicBezTo>
                      <a:lnTo>
                        <a:pt x="440574" y="124691"/>
                      </a:lnTo>
                      <a:cubicBezTo>
                        <a:pt x="425108" y="109225"/>
                        <a:pt x="419988" y="101929"/>
                        <a:pt x="399011" y="91440"/>
                      </a:cubicBezTo>
                      <a:cubicBezTo>
                        <a:pt x="391174" y="87521"/>
                        <a:pt x="382386" y="85898"/>
                        <a:pt x="374073" y="83127"/>
                      </a:cubicBezTo>
                      <a:cubicBezTo>
                        <a:pt x="368531" y="77585"/>
                        <a:pt x="364167" y="70534"/>
                        <a:pt x="357447" y="66502"/>
                      </a:cubicBezTo>
                      <a:cubicBezTo>
                        <a:pt x="317366" y="42454"/>
                        <a:pt x="204384" y="66197"/>
                        <a:pt x="199505" y="66502"/>
                      </a:cubicBezTo>
                      <a:cubicBezTo>
                        <a:pt x="191192" y="72044"/>
                        <a:pt x="183503" y="78659"/>
                        <a:pt x="174567" y="83127"/>
                      </a:cubicBezTo>
                      <a:cubicBezTo>
                        <a:pt x="166730" y="87046"/>
                        <a:pt x="156920" y="86579"/>
                        <a:pt x="149629" y="91440"/>
                      </a:cubicBezTo>
                      <a:cubicBezTo>
                        <a:pt x="87361" y="132952"/>
                        <a:pt x="159050" y="104925"/>
                        <a:pt x="99753" y="124691"/>
                      </a:cubicBezTo>
                      <a:lnTo>
                        <a:pt x="66502" y="157942"/>
                      </a:lnTo>
                      <a:lnTo>
                        <a:pt x="49876" y="174567"/>
                      </a:lnTo>
                      <a:cubicBezTo>
                        <a:pt x="47105" y="182880"/>
                        <a:pt x="47760" y="193309"/>
                        <a:pt x="41564" y="199505"/>
                      </a:cubicBezTo>
                      <a:cubicBezTo>
                        <a:pt x="35368" y="205701"/>
                        <a:pt x="21486" y="215109"/>
                        <a:pt x="16625" y="207818"/>
                      </a:cubicBezTo>
                      <a:cubicBezTo>
                        <a:pt x="5757" y="191516"/>
                        <a:pt x="11818" y="168906"/>
                        <a:pt x="8313" y="149629"/>
                      </a:cubicBezTo>
                      <a:cubicBezTo>
                        <a:pt x="6269" y="138388"/>
                        <a:pt x="2771" y="127462"/>
                        <a:pt x="0" y="116378"/>
                      </a:cubicBezTo>
                      <a:cubicBezTo>
                        <a:pt x="8313" y="113607"/>
                        <a:pt x="16253" y="109223"/>
                        <a:pt x="24938" y="108065"/>
                      </a:cubicBezTo>
                      <a:cubicBezTo>
                        <a:pt x="58012" y="103655"/>
                        <a:pt x="91973" y="106296"/>
                        <a:pt x="124691" y="99752"/>
                      </a:cubicBezTo>
                      <a:cubicBezTo>
                        <a:pt x="134488" y="97793"/>
                        <a:pt x="140693" y="87595"/>
                        <a:pt x="149629" y="83127"/>
                      </a:cubicBezTo>
                      <a:cubicBezTo>
                        <a:pt x="157466" y="79208"/>
                        <a:pt x="166730" y="78733"/>
                        <a:pt x="174567" y="74814"/>
                      </a:cubicBezTo>
                      <a:cubicBezTo>
                        <a:pt x="183503" y="70346"/>
                        <a:pt x="190376" y="62247"/>
                        <a:pt x="199505" y="58189"/>
                      </a:cubicBezTo>
                      <a:cubicBezTo>
                        <a:pt x="215520" y="51071"/>
                        <a:pt x="234800" y="51284"/>
                        <a:pt x="249382" y="41563"/>
                      </a:cubicBezTo>
                      <a:cubicBezTo>
                        <a:pt x="288900" y="15218"/>
                        <a:pt x="264845" y="28096"/>
                        <a:pt x="324196" y="8312"/>
                      </a:cubicBezTo>
                      <a:lnTo>
                        <a:pt x="349134" y="0"/>
                      </a:lnTo>
                      <a:cubicBezTo>
                        <a:pt x="379614" y="2771"/>
                        <a:pt x="411212" y="-324"/>
                        <a:pt x="440574" y="8312"/>
                      </a:cubicBezTo>
                      <a:cubicBezTo>
                        <a:pt x="459744" y="13950"/>
                        <a:pt x="490451" y="41563"/>
                        <a:pt x="490451" y="41563"/>
                      </a:cubicBezTo>
                      <a:cubicBezTo>
                        <a:pt x="495993" y="49876"/>
                        <a:pt x="500012" y="59437"/>
                        <a:pt x="507076" y="66502"/>
                      </a:cubicBezTo>
                      <a:cubicBezTo>
                        <a:pt x="514140" y="73566"/>
                        <a:pt x="524429" y="76625"/>
                        <a:pt x="532014" y="83127"/>
                      </a:cubicBezTo>
                      <a:cubicBezTo>
                        <a:pt x="543915" y="93328"/>
                        <a:pt x="554181" y="105294"/>
                        <a:pt x="565265" y="116378"/>
                      </a:cubicBezTo>
                      <a:lnTo>
                        <a:pt x="581891" y="133003"/>
                      </a:lnTo>
                      <a:cubicBezTo>
                        <a:pt x="601658" y="192303"/>
                        <a:pt x="573629" y="120609"/>
                        <a:pt x="615142" y="182880"/>
                      </a:cubicBezTo>
                      <a:cubicBezTo>
                        <a:pt x="658302" y="247621"/>
                        <a:pt x="588305" y="172672"/>
                        <a:pt x="640080" y="224443"/>
                      </a:cubicBezTo>
                      <a:cubicBezTo>
                        <a:pt x="675749" y="331454"/>
                        <a:pt x="641516" y="221880"/>
                        <a:pt x="665018" y="315883"/>
                      </a:cubicBezTo>
                      <a:cubicBezTo>
                        <a:pt x="667143" y="324384"/>
                        <a:pt x="671430" y="332268"/>
                        <a:pt x="673331" y="340822"/>
                      </a:cubicBezTo>
                      <a:cubicBezTo>
                        <a:pt x="676987" y="357275"/>
                        <a:pt x="676314" y="374708"/>
                        <a:pt x="681644" y="390698"/>
                      </a:cubicBezTo>
                      <a:cubicBezTo>
                        <a:pt x="686887" y="406427"/>
                        <a:pt x="703544" y="420912"/>
                        <a:pt x="714894" y="432262"/>
                      </a:cubicBezTo>
                      <a:cubicBezTo>
                        <a:pt x="784167" y="429491"/>
                        <a:pt x="853561" y="428889"/>
                        <a:pt x="922713" y="423949"/>
                      </a:cubicBezTo>
                      <a:cubicBezTo>
                        <a:pt x="951473" y="421895"/>
                        <a:pt x="951290" y="408447"/>
                        <a:pt x="972589" y="390698"/>
                      </a:cubicBezTo>
                      <a:cubicBezTo>
                        <a:pt x="980264" y="384302"/>
                        <a:pt x="988397" y="378130"/>
                        <a:pt x="997527" y="374072"/>
                      </a:cubicBezTo>
                      <a:cubicBezTo>
                        <a:pt x="1013541" y="366954"/>
                        <a:pt x="1030778" y="362989"/>
                        <a:pt x="1047404" y="357447"/>
                      </a:cubicBezTo>
                      <a:cubicBezTo>
                        <a:pt x="1055717" y="354676"/>
                        <a:pt x="1063633" y="350102"/>
                        <a:pt x="1072342" y="349134"/>
                      </a:cubicBezTo>
                      <a:lnTo>
                        <a:pt x="1147156" y="340822"/>
                      </a:lnTo>
                      <a:cubicBezTo>
                        <a:pt x="1198280" y="323780"/>
                        <a:pt x="1226730" y="310799"/>
                        <a:pt x="1296785" y="340822"/>
                      </a:cubicBezTo>
                      <a:cubicBezTo>
                        <a:pt x="1302638" y="343330"/>
                        <a:pt x="1283091" y="398531"/>
                        <a:pt x="1280160" y="407323"/>
                      </a:cubicBezTo>
                      <a:cubicBezTo>
                        <a:pt x="1277389" y="426719"/>
                        <a:pt x="1279805" y="447607"/>
                        <a:pt x="1271847" y="465512"/>
                      </a:cubicBezTo>
                      <a:cubicBezTo>
                        <a:pt x="1267804" y="474609"/>
                        <a:pt x="1231667" y="489845"/>
                        <a:pt x="1221971" y="490451"/>
                      </a:cubicBezTo>
                      <a:cubicBezTo>
                        <a:pt x="1141723" y="495466"/>
                        <a:pt x="1061258" y="495992"/>
                        <a:pt x="980902" y="498763"/>
                      </a:cubicBezTo>
                      <a:cubicBezTo>
                        <a:pt x="923897" y="517765"/>
                        <a:pt x="994649" y="495326"/>
                        <a:pt x="914400" y="515389"/>
                      </a:cubicBezTo>
                      <a:cubicBezTo>
                        <a:pt x="905899" y="517514"/>
                        <a:pt x="897887" y="521295"/>
                        <a:pt x="889462" y="523702"/>
                      </a:cubicBezTo>
                      <a:cubicBezTo>
                        <a:pt x="878477" y="526841"/>
                        <a:pt x="867196" y="528875"/>
                        <a:pt x="856211" y="532014"/>
                      </a:cubicBezTo>
                      <a:cubicBezTo>
                        <a:pt x="847786" y="534421"/>
                        <a:pt x="839774" y="538202"/>
                        <a:pt x="831273" y="540327"/>
                      </a:cubicBezTo>
                      <a:lnTo>
                        <a:pt x="764771" y="556952"/>
                      </a:lnTo>
                      <a:cubicBezTo>
                        <a:pt x="759229" y="562494"/>
                        <a:pt x="753041" y="567458"/>
                        <a:pt x="748145" y="573578"/>
                      </a:cubicBezTo>
                      <a:cubicBezTo>
                        <a:pt x="706199" y="626011"/>
                        <a:pt x="755038" y="574998"/>
                        <a:pt x="714894" y="615142"/>
                      </a:cubicBezTo>
                      <a:cubicBezTo>
                        <a:pt x="695110" y="674496"/>
                        <a:pt x="707990" y="650437"/>
                        <a:pt x="681644" y="689956"/>
                      </a:cubicBezTo>
                      <a:cubicBezTo>
                        <a:pt x="657776" y="785426"/>
                        <a:pt x="691152" y="667768"/>
                        <a:pt x="656705" y="748145"/>
                      </a:cubicBezTo>
                      <a:cubicBezTo>
                        <a:pt x="652205" y="758646"/>
                        <a:pt x="651164" y="770312"/>
                        <a:pt x="648393" y="781396"/>
                      </a:cubicBezTo>
                      <a:cubicBezTo>
                        <a:pt x="650774" y="831400"/>
                        <a:pt x="639238" y="920751"/>
                        <a:pt x="665018" y="980902"/>
                      </a:cubicBezTo>
                      <a:cubicBezTo>
                        <a:pt x="669899" y="992292"/>
                        <a:pt x="674770" y="1003842"/>
                        <a:pt x="681644" y="1014152"/>
                      </a:cubicBezTo>
                      <a:cubicBezTo>
                        <a:pt x="685991" y="1020673"/>
                        <a:pt x="692727" y="1025236"/>
                        <a:pt x="698269" y="1030778"/>
                      </a:cubicBezTo>
                      <a:cubicBezTo>
                        <a:pt x="701040" y="1039091"/>
                        <a:pt x="702074" y="1048202"/>
                        <a:pt x="706582" y="1055716"/>
                      </a:cubicBezTo>
                      <a:cubicBezTo>
                        <a:pt x="710614" y="1062436"/>
                        <a:pt x="719702" y="1065332"/>
                        <a:pt x="723207" y="1072342"/>
                      </a:cubicBezTo>
                      <a:cubicBezTo>
                        <a:pt x="728316" y="1082560"/>
                        <a:pt x="728749" y="1094509"/>
                        <a:pt x="731520" y="1105592"/>
                      </a:cubicBezTo>
                      <a:cubicBezTo>
                        <a:pt x="734291" y="1127759"/>
                        <a:pt x="736160" y="1150058"/>
                        <a:pt x="739833" y="1172094"/>
                      </a:cubicBezTo>
                      <a:cubicBezTo>
                        <a:pt x="741711" y="1183363"/>
                        <a:pt x="741808" y="1195839"/>
                        <a:pt x="748145" y="1205345"/>
                      </a:cubicBezTo>
                      <a:cubicBezTo>
                        <a:pt x="759013" y="1221648"/>
                        <a:pt x="789709" y="1246909"/>
                        <a:pt x="789709" y="1246909"/>
                      </a:cubicBezTo>
                      <a:cubicBezTo>
                        <a:pt x="786906" y="1255319"/>
                        <a:pt x="776372" y="1294207"/>
                        <a:pt x="764771" y="1296785"/>
                      </a:cubicBezTo>
                      <a:cubicBezTo>
                        <a:pt x="745644" y="1301035"/>
                        <a:pt x="725978" y="1291243"/>
                        <a:pt x="706582" y="1288472"/>
                      </a:cubicBezTo>
                      <a:cubicBezTo>
                        <a:pt x="681167" y="1280001"/>
                        <a:pt x="681616" y="1284281"/>
                        <a:pt x="665018" y="1263534"/>
                      </a:cubicBezTo>
                      <a:cubicBezTo>
                        <a:pt x="651480" y="1246612"/>
                        <a:pt x="636972" y="1212621"/>
                        <a:pt x="615142" y="1205345"/>
                      </a:cubicBezTo>
                      <a:lnTo>
                        <a:pt x="565265" y="1188720"/>
                      </a:lnTo>
                      <a:lnTo>
                        <a:pt x="540327" y="1180407"/>
                      </a:lnTo>
                      <a:lnTo>
                        <a:pt x="523702" y="122197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</p:grpSp>
          <p:sp>
            <p:nvSpPr>
              <p:cNvPr id="27" name="Tekstiruutu 26"/>
              <p:cNvSpPr txBox="1"/>
              <p:nvPr/>
            </p:nvSpPr>
            <p:spPr>
              <a:xfrm>
                <a:off x="1051385" y="4983455"/>
                <a:ext cx="4451640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dirty="0" smtClean="0">
                    <a:solidFill>
                      <a:srgbClr val="FF0000"/>
                    </a:solidFill>
                  </a:rPr>
                  <a:t>Tuulisääntö:</a:t>
                </a:r>
              </a:p>
              <a:p>
                <a:pPr algn="ctr"/>
                <a:r>
                  <a:rPr lang="fi-FI" dirty="0" smtClean="0">
                    <a:solidFill>
                      <a:srgbClr val="FF0000"/>
                    </a:solidFill>
                  </a:rPr>
                  <a:t>ILMA VIRTAA AINA KORKEAPAINEESTA MATALAPAINEESEEN PÄIN</a:t>
                </a:r>
              </a:p>
              <a:p>
                <a:pPr algn="ctr"/>
                <a:r>
                  <a:rPr lang="fi-FI" sz="2800" b="1" dirty="0" smtClean="0">
                    <a:solidFill>
                      <a:srgbClr val="FF0000"/>
                    </a:solidFill>
                  </a:rPr>
                  <a:t>K</a:t>
                </a:r>
                <a:r>
                  <a:rPr lang="fi-FI" sz="2800" b="1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M</a:t>
                </a:r>
                <a:endParaRPr lang="fi-FI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" name="Alanuoli 2"/>
              <p:cNvSpPr/>
              <p:nvPr/>
            </p:nvSpPr>
            <p:spPr>
              <a:xfrm rot="10800000">
                <a:off x="2044794" y="357914"/>
                <a:ext cx="1224465" cy="2142190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4" name="Alanuoli 23"/>
              <p:cNvSpPr/>
              <p:nvPr/>
            </p:nvSpPr>
            <p:spPr>
              <a:xfrm rot="10800000">
                <a:off x="7511744" y="1886990"/>
                <a:ext cx="148434" cy="731520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9" name="Tekstiruutu 38"/>
              <p:cNvSpPr txBox="1"/>
              <p:nvPr/>
            </p:nvSpPr>
            <p:spPr>
              <a:xfrm>
                <a:off x="7269480" y="2629293"/>
                <a:ext cx="4904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5400" dirty="0"/>
                  <a:t>K</a:t>
                </a:r>
              </a:p>
            </p:txBody>
          </p:sp>
          <p:sp>
            <p:nvSpPr>
              <p:cNvPr id="40" name="Tekstiruutu 39"/>
              <p:cNvSpPr txBox="1"/>
              <p:nvPr/>
            </p:nvSpPr>
            <p:spPr>
              <a:xfrm>
                <a:off x="2288040" y="2511591"/>
                <a:ext cx="4904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5400" dirty="0"/>
                  <a:t>M</a:t>
                </a:r>
              </a:p>
            </p:txBody>
          </p:sp>
          <p:sp>
            <p:nvSpPr>
              <p:cNvPr id="28" name="Alanuoli 27"/>
              <p:cNvSpPr/>
              <p:nvPr/>
            </p:nvSpPr>
            <p:spPr>
              <a:xfrm rot="5400000">
                <a:off x="4331563" y="1320348"/>
                <a:ext cx="1416614" cy="3541221"/>
              </a:xfrm>
              <a:prstGeom prst="downArrow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i-FI" sz="4400" dirty="0" smtClean="0"/>
                  <a:t>TUULI</a:t>
                </a:r>
                <a:endParaRPr lang="fi-FI" sz="4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531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74755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74756" name="Picture 2" descr="D:\Buffalo 23.3.2012\aikuis GE1\Geos1 kuvat\geos_tuulen syn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6350"/>
            <a:ext cx="58293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8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2" descr="D:\Buffalo 23.3.2012\aikuis GE1\Geos1 kuvat\geos_kylmä laskutuu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9" y="656705"/>
            <a:ext cx="12033473" cy="554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20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2" descr="D:\Buffalo 23.3.2012\aikuis GE1\Geos1 kuvat\geos_laakso ja vuorituu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1" y="1022465"/>
            <a:ext cx="11980429" cy="492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00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83971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83972" name="Picture 2" descr="D:\Buffalo 23.3.2012\aikuis GE1\Geos1 kuvat\geos_lämmin laskutuu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8" y="199506"/>
            <a:ext cx="11319092" cy="606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97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043" y="99754"/>
            <a:ext cx="10224197" cy="6156550"/>
          </a:xfrm>
        </p:spPr>
      </p:pic>
    </p:spTree>
    <p:extLst>
      <p:ext uri="{BB962C8B-B14F-4D97-AF65-F5344CB8AC3E}">
        <p14:creationId xmlns:p14="http://schemas.microsoft.com/office/powerpoint/2010/main" val="113921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800" y="365124"/>
            <a:ext cx="8222395" cy="61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0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dirty="0" smtClean="0"/>
              <a:t>MONSUUNITUULET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altLang="fi-FI" dirty="0" smtClean="0">
                <a:solidFill>
                  <a:srgbClr val="FF0000"/>
                </a:solidFill>
              </a:rPr>
              <a:t>Alueellisia</a:t>
            </a:r>
            <a:r>
              <a:rPr lang="fi-FI" altLang="fi-FI" dirty="0" smtClean="0">
                <a:solidFill>
                  <a:srgbClr val="000000"/>
                </a:solidFill>
              </a:rPr>
              <a:t> vuodenaikaistuulia</a:t>
            </a:r>
          </a:p>
          <a:p>
            <a:pPr eaLnBrk="1" hangingPunct="1"/>
            <a:r>
              <a:rPr lang="fi-FI" altLang="fi-FI" dirty="0" smtClean="0">
                <a:solidFill>
                  <a:srgbClr val="000000"/>
                </a:solidFill>
              </a:rPr>
              <a:t>Syntyvät mantereen ja meren erilaisen lämpenemisen seurauksena </a:t>
            </a:r>
            <a:r>
              <a:rPr lang="fi-FI" altLang="fi-FI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ilmanpaine-ero  monsuuni</a:t>
            </a:r>
            <a:endParaRPr lang="fi-FI" altLang="fi-FI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fi-FI" altLang="fi-FI" dirty="0" smtClean="0">
                <a:solidFill>
                  <a:srgbClr val="000000"/>
                </a:solidFill>
              </a:rPr>
              <a:t>Kesä- ja talvimonsuuni</a:t>
            </a:r>
          </a:p>
          <a:p>
            <a:pPr eaLnBrk="1" hangingPunct="1"/>
            <a:r>
              <a:rPr lang="fi-FI" altLang="fi-FI" dirty="0" smtClean="0">
                <a:solidFill>
                  <a:srgbClr val="000000"/>
                </a:solidFill>
              </a:rPr>
              <a:t>Maatalouden (riisinviljelyn) elinehto Aasiassa</a:t>
            </a:r>
          </a:p>
        </p:txBody>
      </p:sp>
    </p:spTree>
    <p:extLst>
      <p:ext uri="{BB962C8B-B14F-4D97-AF65-F5344CB8AC3E}">
        <p14:creationId xmlns:p14="http://schemas.microsoft.com/office/powerpoint/2010/main" val="274502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Otsikko 1"/>
          <p:cNvSpPr>
            <a:spLocks noGrp="1"/>
          </p:cNvSpPr>
          <p:nvPr>
            <p:ph type="title"/>
          </p:nvPr>
        </p:nvSpPr>
        <p:spPr>
          <a:xfrm>
            <a:off x="6600826" y="382588"/>
            <a:ext cx="5045305" cy="1143000"/>
          </a:xfrm>
        </p:spPr>
        <p:txBody>
          <a:bodyPr>
            <a:normAutofit fontScale="90000"/>
          </a:bodyPr>
          <a:lstStyle/>
          <a:p>
            <a:r>
              <a:rPr lang="fi-FI" altLang="fi-FI" dirty="0" smtClean="0"/>
              <a:t/>
            </a:r>
            <a:br>
              <a:rPr lang="fi-FI" altLang="fi-FI" dirty="0" smtClean="0"/>
            </a:br>
            <a:r>
              <a:rPr lang="fi-FI" altLang="fi-FI" sz="31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Monsuuni </a:t>
            </a:r>
            <a:r>
              <a:rPr lang="fi-FI" altLang="fi-FI" sz="2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/>
            </a:r>
            <a:br>
              <a:rPr lang="fi-FI" altLang="fi-FI" sz="2200" b="1" dirty="0" smtClean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fi-FI" altLang="fi-FI" sz="2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- </a:t>
            </a:r>
            <a:r>
              <a:rPr lang="fi-FI" altLang="fi-FI" sz="2200" dirty="0" smtClean="0">
                <a:solidFill>
                  <a:srgbClr val="FF0000"/>
                </a:solidFill>
              </a:rPr>
              <a:t>alueellinen</a:t>
            </a:r>
            <a:r>
              <a:rPr lang="fi-FI" altLang="fi-FI" sz="2200" dirty="0" smtClean="0">
                <a:solidFill>
                  <a:srgbClr val="000000"/>
                </a:solidFill>
              </a:rPr>
              <a:t> vuodenaikaistuuli</a:t>
            </a:r>
            <a:r>
              <a:rPr lang="fi-FI" altLang="fi-FI" sz="2200" dirty="0">
                <a:solidFill>
                  <a:srgbClr val="000000"/>
                </a:solidFill>
              </a:rPr>
              <a:t/>
            </a:r>
            <a:br>
              <a:rPr lang="fi-FI" altLang="fi-FI" sz="2200" dirty="0">
                <a:solidFill>
                  <a:srgbClr val="000000"/>
                </a:solidFill>
              </a:rPr>
            </a:br>
            <a:r>
              <a:rPr lang="fi-FI" altLang="fi-FI" sz="2200" dirty="0" smtClean="0">
                <a:solidFill>
                  <a:srgbClr val="000000"/>
                </a:solidFill>
              </a:rPr>
              <a:t>- syntyy </a:t>
            </a:r>
            <a:r>
              <a:rPr lang="fi-FI" altLang="fi-FI" sz="2200" dirty="0">
                <a:solidFill>
                  <a:srgbClr val="000000"/>
                </a:solidFill>
              </a:rPr>
              <a:t>mantereen ja meren erilaisen lämpenemisen </a:t>
            </a:r>
            <a:r>
              <a:rPr lang="fi-FI" altLang="fi-FI" sz="2200" dirty="0" smtClean="0">
                <a:solidFill>
                  <a:srgbClr val="000000"/>
                </a:solidFill>
              </a:rPr>
              <a:t>seurauksena</a:t>
            </a:r>
            <a:r>
              <a:rPr lang="fi-FI" altLang="fi-FI" sz="2200" dirty="0">
                <a:solidFill>
                  <a:srgbClr val="000000"/>
                </a:solidFill>
              </a:rPr>
              <a:t/>
            </a:r>
            <a:br>
              <a:rPr lang="fi-FI" altLang="fi-FI" sz="2200" dirty="0">
                <a:solidFill>
                  <a:srgbClr val="000000"/>
                </a:solidFill>
              </a:rPr>
            </a:br>
            <a:r>
              <a:rPr lang="fi-FI" altLang="fi-FI" sz="2200" dirty="0" smtClean="0">
                <a:solidFill>
                  <a:srgbClr val="000000"/>
                </a:solidFill>
              </a:rPr>
              <a:t>- maatalouden </a:t>
            </a:r>
            <a:r>
              <a:rPr lang="fi-FI" altLang="fi-FI" sz="2200" dirty="0">
                <a:solidFill>
                  <a:srgbClr val="000000"/>
                </a:solidFill>
              </a:rPr>
              <a:t>(riisinviljelyn) elinehto Aasiassa</a:t>
            </a:r>
            <a:br>
              <a:rPr lang="fi-FI" altLang="fi-FI" sz="2200" dirty="0">
                <a:solidFill>
                  <a:srgbClr val="000000"/>
                </a:solidFill>
              </a:rPr>
            </a:br>
            <a:endParaRPr lang="fi-FI" altLang="fi-FI" sz="2200" dirty="0" smtClean="0"/>
          </a:p>
        </p:txBody>
      </p:sp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36526"/>
            <a:ext cx="4319588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2916239"/>
            <a:ext cx="394176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72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/>
          <p:cNvGrpSpPr/>
          <p:nvPr/>
        </p:nvGrpSpPr>
        <p:grpSpPr>
          <a:xfrm>
            <a:off x="91440" y="0"/>
            <a:ext cx="8955724" cy="6858000"/>
            <a:chOff x="91440" y="0"/>
            <a:chExt cx="8955724" cy="6858000"/>
          </a:xfrm>
        </p:grpSpPr>
        <p:pic>
          <p:nvPicPr>
            <p:cNvPr id="75778" name="Picture 2" descr="paine- ja tuulivyöhykkee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1" y="0"/>
              <a:ext cx="590391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kstiruutu 1"/>
            <p:cNvSpPr txBox="1"/>
            <p:nvPr/>
          </p:nvSpPr>
          <p:spPr>
            <a:xfrm>
              <a:off x="91440" y="2344189"/>
              <a:ext cx="29853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400" dirty="0" smtClean="0"/>
                <a:t>Maapallon pyöriminen muuttaa tuulen suuntaa (</a:t>
              </a:r>
              <a:r>
                <a:rPr lang="fi-FI" sz="2400" dirty="0" err="1" smtClean="0"/>
                <a:t>coriolis</a:t>
              </a:r>
              <a:r>
                <a:rPr lang="fi-FI" sz="2400" dirty="0" smtClean="0"/>
                <a:t>-voima)</a:t>
              </a:r>
              <a:endParaRPr lang="fi-FI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633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Ilmakuva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0" y="1825625"/>
            <a:ext cx="9454140" cy="4351338"/>
          </a:xfrm>
        </p:spPr>
      </p:pic>
      <p:sp>
        <p:nvSpPr>
          <p:cNvPr id="3" name="Ellipsi 2"/>
          <p:cNvSpPr/>
          <p:nvPr/>
        </p:nvSpPr>
        <p:spPr>
          <a:xfrm>
            <a:off x="4754880" y="3628500"/>
            <a:ext cx="478302" cy="45113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635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7680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76804" name="Picture 2" descr="D:\Buffalo 23.3.2012\aikuis GE1\Geos1 kuvat\geos_polaaririntaman sijain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44450"/>
            <a:ext cx="60579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5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77827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77828" name="Picture 2" descr="D:\Buffalo 23.3.2012\aikuis GE1\Geos1 kuvat\geos_ilmanpainealueet ja tuulet heinäkuus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1" y="34185"/>
            <a:ext cx="10881360" cy="681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5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78851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78852" name="Picture 2" descr="D:\Buffalo 23.3.2012\aikuis GE1\Geos1 kuvat\geos_ilmanpainealueet ja tuulet tammikuus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5" y="19796"/>
            <a:ext cx="10866035" cy="673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3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103427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103428" name="Picture 2" descr="D:\Buffalo 23.3.2012\aikuis GE1\Geos1 kuvat\geos_valtamerten pintaosien merivirrat_ratkai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3875"/>
            <a:ext cx="91440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45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mtClean="0"/>
              <a:t>MERIVIRRAT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fi-FI" altLang="fi-FI" dirty="0">
                <a:solidFill>
                  <a:srgbClr val="000000"/>
                </a:solidFill>
              </a:rPr>
              <a:t>Pasaati- ja länsituulet panevat veden liikkeelle</a:t>
            </a:r>
          </a:p>
          <a:p>
            <a:pPr marL="533400" indent="-533400"/>
            <a:r>
              <a:rPr lang="fi-FI" altLang="fi-FI" dirty="0">
                <a:solidFill>
                  <a:srgbClr val="000000"/>
                </a:solidFill>
              </a:rPr>
              <a:t>Mantereet ja </a:t>
            </a:r>
            <a:r>
              <a:rPr lang="fi-FI" altLang="fi-FI" dirty="0" err="1">
                <a:solidFill>
                  <a:srgbClr val="000000"/>
                </a:solidFill>
              </a:rPr>
              <a:t>coriolisvoima</a:t>
            </a:r>
            <a:r>
              <a:rPr lang="fi-FI" altLang="fi-FI" dirty="0">
                <a:solidFill>
                  <a:srgbClr val="000000"/>
                </a:solidFill>
              </a:rPr>
              <a:t> ohjailevat </a:t>
            </a:r>
            <a:r>
              <a:rPr lang="fi-FI" altLang="fi-FI" dirty="0">
                <a:solidFill>
                  <a:srgbClr val="000000"/>
                </a:solidFill>
                <a:sym typeface="Wingdings" panose="05000000000000000000" pitchFamily="2" charset="2"/>
              </a:rPr>
              <a:t> pyörteet valtamerien altaisiin</a:t>
            </a:r>
          </a:p>
          <a:p>
            <a:pPr marL="914400" lvl="1" indent="-457200"/>
            <a:r>
              <a:rPr lang="fi-FI" altLang="fi-FI" dirty="0" err="1">
                <a:solidFill>
                  <a:srgbClr val="000000"/>
                </a:solidFill>
                <a:sym typeface="Wingdings" panose="05000000000000000000" pitchFamily="2" charset="2"/>
              </a:rPr>
              <a:t>Myötäpäivään</a:t>
            </a:r>
            <a:r>
              <a:rPr lang="fi-FI" altLang="fi-FI" dirty="0">
                <a:solidFill>
                  <a:srgbClr val="000000"/>
                </a:solidFill>
                <a:sym typeface="Wingdings" panose="05000000000000000000" pitchFamily="2" charset="2"/>
              </a:rPr>
              <a:t> pohjoisella </a:t>
            </a:r>
            <a:r>
              <a:rPr lang="fi-FI" altLang="fi-FI" dirty="0" err="1">
                <a:solidFill>
                  <a:srgbClr val="000000"/>
                </a:solidFill>
                <a:sym typeface="Wingdings" panose="05000000000000000000" pitchFamily="2" charset="2"/>
              </a:rPr>
              <a:t>pallonp</a:t>
            </a:r>
            <a:r>
              <a:rPr lang="fi-FI" altLang="fi-FI" dirty="0">
                <a:solidFill>
                  <a:srgbClr val="000000"/>
                </a:solidFill>
                <a:sym typeface="Wingdings" panose="05000000000000000000" pitchFamily="2" charset="2"/>
              </a:rPr>
              <a:t>.</a:t>
            </a:r>
          </a:p>
          <a:p>
            <a:pPr marL="914400" lvl="1" indent="-457200"/>
            <a:r>
              <a:rPr lang="fi-FI" altLang="fi-FI" dirty="0">
                <a:solidFill>
                  <a:srgbClr val="000000"/>
                </a:solidFill>
                <a:sym typeface="Wingdings" panose="05000000000000000000" pitchFamily="2" charset="2"/>
              </a:rPr>
              <a:t>Vastapäivään eteläisellä </a:t>
            </a:r>
            <a:r>
              <a:rPr lang="fi-FI" altLang="fi-FI" dirty="0" err="1">
                <a:solidFill>
                  <a:srgbClr val="000000"/>
                </a:solidFill>
                <a:sym typeface="Wingdings" panose="05000000000000000000" pitchFamily="2" charset="2"/>
              </a:rPr>
              <a:t>pallonp</a:t>
            </a:r>
            <a:r>
              <a:rPr lang="fi-FI" altLang="fi-FI" dirty="0">
                <a:solidFill>
                  <a:srgbClr val="000000"/>
                </a:solidFill>
                <a:sym typeface="Wingdings" panose="05000000000000000000" pitchFamily="2" charset="2"/>
              </a:rPr>
              <a:t>.</a:t>
            </a:r>
          </a:p>
          <a:p>
            <a:pPr marL="533400" indent="-533400"/>
            <a:r>
              <a:rPr lang="fi-FI" altLang="fi-FI" dirty="0">
                <a:solidFill>
                  <a:srgbClr val="000000"/>
                </a:solidFill>
                <a:sym typeface="Wingdings" panose="05000000000000000000" pitchFamily="2" charset="2"/>
              </a:rPr>
              <a:t>Suuri merkitys ilmastolle:</a:t>
            </a:r>
          </a:p>
          <a:p>
            <a:pPr marL="914400" lvl="1" indent="-457200">
              <a:buFontTx/>
              <a:buAutoNum type="alphaLcParenR"/>
            </a:pPr>
            <a:r>
              <a:rPr lang="fi-FI" altLang="fi-FI" b="1" dirty="0">
                <a:solidFill>
                  <a:srgbClr val="000000"/>
                </a:solidFill>
                <a:sym typeface="Wingdings" panose="05000000000000000000" pitchFamily="2" charset="2"/>
              </a:rPr>
              <a:t>Lämmin merivirta</a:t>
            </a:r>
            <a:r>
              <a:rPr lang="fi-FI" altLang="fi-FI" dirty="0">
                <a:solidFill>
                  <a:srgbClr val="000000"/>
                </a:solidFill>
                <a:sym typeface="Wingdings" panose="05000000000000000000" pitchFamily="2" charset="2"/>
              </a:rPr>
              <a:t> lämmittää ja lisää sademääriä</a:t>
            </a:r>
          </a:p>
          <a:p>
            <a:pPr marL="914400" lvl="1" indent="-457200">
              <a:buFontTx/>
              <a:buAutoNum type="alphaLcParenR"/>
            </a:pPr>
            <a:r>
              <a:rPr lang="fi-FI" altLang="fi-FI" b="1" dirty="0">
                <a:solidFill>
                  <a:srgbClr val="000000"/>
                </a:solidFill>
                <a:sym typeface="Wingdings" panose="05000000000000000000" pitchFamily="2" charset="2"/>
              </a:rPr>
              <a:t>Kylmä merivirta</a:t>
            </a:r>
            <a:r>
              <a:rPr lang="fi-FI" altLang="fi-FI" dirty="0">
                <a:solidFill>
                  <a:srgbClr val="000000"/>
                </a:solidFill>
                <a:sym typeface="Wingdings" panose="05000000000000000000" pitchFamily="2" charset="2"/>
              </a:rPr>
              <a:t> viilentää ja kuivattaa</a:t>
            </a:r>
          </a:p>
          <a:p>
            <a:pPr marL="914400" lvl="1" indent="-457200"/>
            <a:endParaRPr lang="fi-FI" altLang="fi-FI" dirty="0">
              <a:sym typeface="Wingdings" panose="05000000000000000000" pitchFamily="2" charset="2"/>
            </a:endParaRPr>
          </a:p>
          <a:p>
            <a:pPr marL="914400" lvl="1" indent="-457200"/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196184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19456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dirty="0" smtClean="0"/>
          </a:p>
        </p:txBody>
      </p:sp>
      <p:grpSp>
        <p:nvGrpSpPr>
          <p:cNvPr id="4" name="Ryhmä 3"/>
          <p:cNvGrpSpPr/>
          <p:nvPr/>
        </p:nvGrpSpPr>
        <p:grpSpPr>
          <a:xfrm>
            <a:off x="1000125" y="0"/>
            <a:ext cx="9972675" cy="6781800"/>
            <a:chOff x="1524000" y="447675"/>
            <a:chExt cx="9144000" cy="5962650"/>
          </a:xfrm>
        </p:grpSpPr>
        <p:pic>
          <p:nvPicPr>
            <p:cNvPr id="194564" name="Picture 2" descr="D:\Buffalo 23.3.2012\aikuis GE1\Geos1 kuvat\geos_maapallon kerrokset_tyhjä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447675"/>
              <a:ext cx="9144000" cy="5962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uora yhdysviiva 2"/>
            <p:cNvCxnSpPr/>
            <p:nvPr/>
          </p:nvCxnSpPr>
          <p:spPr>
            <a:xfrm>
              <a:off x="7886700" y="3733800"/>
              <a:ext cx="1933575" cy="1000125"/>
            </a:xfrm>
            <a:prstGeom prst="line">
              <a:avLst/>
            </a:prstGeom>
            <a:ln w="85725">
              <a:solidFill>
                <a:srgbClr val="FFFF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147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7301345" y="2189018"/>
            <a:ext cx="266008" cy="49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7" name="Tekstiruutu 6"/>
          <p:cNvSpPr txBox="1"/>
          <p:nvPr/>
        </p:nvSpPr>
        <p:spPr>
          <a:xfrm>
            <a:off x="7453745" y="2341418"/>
            <a:ext cx="266008" cy="49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grpSp>
        <p:nvGrpSpPr>
          <p:cNvPr id="25" name="Ryhmä 24"/>
          <p:cNvGrpSpPr/>
          <p:nvPr/>
        </p:nvGrpSpPr>
        <p:grpSpPr>
          <a:xfrm>
            <a:off x="1558114" y="307820"/>
            <a:ext cx="9227128" cy="5962650"/>
            <a:chOff x="1529539" y="422120"/>
            <a:chExt cx="9227128" cy="5962650"/>
          </a:xfrm>
        </p:grpSpPr>
        <p:pic>
          <p:nvPicPr>
            <p:cNvPr id="194564" name="Picture 2" descr="D:\Buffalo 23.3.2012\aikuis GE1\Geos1 kuvat\geos_maapallon kerrokset_tyhjä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667" y="422120"/>
              <a:ext cx="9144000" cy="5962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kstiruutu 7"/>
            <p:cNvSpPr txBox="1"/>
            <p:nvPr/>
          </p:nvSpPr>
          <p:spPr>
            <a:xfrm>
              <a:off x="5370020" y="723170"/>
              <a:ext cx="19313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 smtClean="0"/>
                <a:t>Kuori (maankuori)</a:t>
              </a:r>
              <a:endParaRPr lang="fi-FI" sz="2400" b="1" dirty="0"/>
            </a:p>
          </p:txBody>
        </p:sp>
        <p:sp>
          <p:nvSpPr>
            <p:cNvPr id="9" name="Tekstiruutu 8"/>
            <p:cNvSpPr txBox="1"/>
            <p:nvPr/>
          </p:nvSpPr>
          <p:spPr>
            <a:xfrm>
              <a:off x="7434349" y="3109674"/>
              <a:ext cx="1026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 smtClean="0"/>
                <a:t>Ydin</a:t>
              </a:r>
              <a:endParaRPr lang="fi-FI" sz="2400" b="1" dirty="0"/>
            </a:p>
          </p:txBody>
        </p:sp>
        <p:sp>
          <p:nvSpPr>
            <p:cNvPr id="10" name="Tekstiruutu 9"/>
            <p:cNvSpPr txBox="1"/>
            <p:nvPr/>
          </p:nvSpPr>
          <p:spPr>
            <a:xfrm>
              <a:off x="7057505" y="1971349"/>
              <a:ext cx="1403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 smtClean="0"/>
                <a:t>Vaippa</a:t>
              </a:r>
              <a:endParaRPr lang="fi-FI" sz="2400" b="1" dirty="0"/>
            </a:p>
          </p:txBody>
        </p:sp>
        <p:sp>
          <p:nvSpPr>
            <p:cNvPr id="12" name="Tekstiruutu 11"/>
            <p:cNvSpPr txBox="1"/>
            <p:nvPr/>
          </p:nvSpPr>
          <p:spPr>
            <a:xfrm>
              <a:off x="1709649" y="3034113"/>
              <a:ext cx="778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/>
                <a:t>0 km</a:t>
              </a:r>
              <a:endParaRPr lang="fi-FI" dirty="0"/>
            </a:p>
          </p:txBody>
        </p:sp>
        <p:sp>
          <p:nvSpPr>
            <p:cNvPr id="13" name="Tekstiruutu 12"/>
            <p:cNvSpPr txBox="1"/>
            <p:nvPr/>
          </p:nvSpPr>
          <p:spPr>
            <a:xfrm>
              <a:off x="1529540" y="3920237"/>
              <a:ext cx="1629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/>
                <a:t>200 km</a:t>
              </a:r>
              <a:endParaRPr lang="fi-FI" dirty="0"/>
            </a:p>
          </p:txBody>
        </p:sp>
        <p:sp>
          <p:nvSpPr>
            <p:cNvPr id="14" name="Tekstiruutu 13"/>
            <p:cNvSpPr txBox="1"/>
            <p:nvPr/>
          </p:nvSpPr>
          <p:spPr>
            <a:xfrm>
              <a:off x="1529540" y="3459317"/>
              <a:ext cx="1629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/>
                <a:t>100 km</a:t>
              </a:r>
              <a:endParaRPr lang="fi-FI" dirty="0"/>
            </a:p>
          </p:txBody>
        </p:sp>
        <p:sp>
          <p:nvSpPr>
            <p:cNvPr id="15" name="Tekstiruutu 14"/>
            <p:cNvSpPr txBox="1"/>
            <p:nvPr/>
          </p:nvSpPr>
          <p:spPr>
            <a:xfrm>
              <a:off x="1529540" y="4324617"/>
              <a:ext cx="1629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/>
                <a:t>300 km</a:t>
              </a:r>
              <a:endParaRPr lang="fi-FI" dirty="0"/>
            </a:p>
          </p:txBody>
        </p:sp>
        <p:sp>
          <p:nvSpPr>
            <p:cNvPr id="16" name="Tekstiruutu 15"/>
            <p:cNvSpPr txBox="1"/>
            <p:nvPr/>
          </p:nvSpPr>
          <p:spPr>
            <a:xfrm>
              <a:off x="1529539" y="4720398"/>
              <a:ext cx="1629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/>
                <a:t>400 km</a:t>
              </a:r>
              <a:endParaRPr lang="fi-FI" dirty="0"/>
            </a:p>
          </p:txBody>
        </p:sp>
        <p:sp>
          <p:nvSpPr>
            <p:cNvPr id="17" name="Tekstiruutu 16"/>
            <p:cNvSpPr txBox="1"/>
            <p:nvPr/>
          </p:nvSpPr>
          <p:spPr>
            <a:xfrm>
              <a:off x="2635133" y="1887609"/>
              <a:ext cx="856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/>
                <a:t>Meri</a:t>
              </a:r>
              <a:endParaRPr lang="fi-FI" dirty="0"/>
            </a:p>
          </p:txBody>
        </p:sp>
        <p:sp>
          <p:nvSpPr>
            <p:cNvPr id="18" name="Tekstiruutu 17"/>
            <p:cNvSpPr txBox="1"/>
            <p:nvPr/>
          </p:nvSpPr>
          <p:spPr>
            <a:xfrm>
              <a:off x="1583571" y="5125686"/>
              <a:ext cx="1629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/>
                <a:t>5</a:t>
              </a:r>
              <a:r>
                <a:rPr lang="fi-FI" dirty="0" smtClean="0"/>
                <a:t>00 km</a:t>
              </a:r>
              <a:endParaRPr lang="fi-FI" dirty="0"/>
            </a:p>
          </p:txBody>
        </p:sp>
        <p:cxnSp>
          <p:nvCxnSpPr>
            <p:cNvPr id="4" name="Suora yhdysviiva 3"/>
            <p:cNvCxnSpPr/>
            <p:nvPr/>
          </p:nvCxnSpPr>
          <p:spPr>
            <a:xfrm>
              <a:off x="8019530" y="3729736"/>
              <a:ext cx="1876945" cy="993330"/>
            </a:xfrm>
            <a:prstGeom prst="line">
              <a:avLst/>
            </a:prstGeom>
            <a:ln w="76200" cap="sq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kstiruutu 22"/>
            <p:cNvSpPr txBox="1"/>
            <p:nvPr/>
          </p:nvSpPr>
          <p:spPr>
            <a:xfrm>
              <a:off x="7947660" y="4207596"/>
              <a:ext cx="1629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000" b="1" dirty="0" smtClean="0">
                  <a:solidFill>
                    <a:srgbClr val="FFFF00"/>
                  </a:solidFill>
                </a:rPr>
                <a:t>6 400 km</a:t>
              </a:r>
              <a:endParaRPr lang="fi-FI" sz="20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21" name="Suora nuoliyhdysviiva 20"/>
            <p:cNvCxnSpPr/>
            <p:nvPr/>
          </p:nvCxnSpPr>
          <p:spPr>
            <a:xfrm>
              <a:off x="6324600" y="1476375"/>
              <a:ext cx="361950" cy="595900"/>
            </a:xfrm>
            <a:prstGeom prst="straightConnector1">
              <a:avLst/>
            </a:prstGeom>
            <a:ln w="603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uora nuoliyhdysviiva 23"/>
            <p:cNvCxnSpPr/>
            <p:nvPr/>
          </p:nvCxnSpPr>
          <p:spPr>
            <a:xfrm>
              <a:off x="2933700" y="2256941"/>
              <a:ext cx="129539" cy="777172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64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4000" dirty="0"/>
              <a:t>MAAPALLON SISÄRAKENNE</a:t>
            </a:r>
            <a:br>
              <a:rPr lang="fi-FI" altLang="fi-FI" sz="4000" dirty="0"/>
            </a:br>
            <a:endParaRPr lang="fi-FI" altLang="fi-FI" sz="3200" dirty="0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524000"/>
            <a:ext cx="8763000" cy="4857750"/>
          </a:xfrm>
        </p:spPr>
        <p:txBody>
          <a:bodyPr/>
          <a:lstStyle/>
          <a:p>
            <a:pPr marL="533400" indent="-533400">
              <a:lnSpc>
                <a:spcPct val="80000"/>
              </a:lnSpc>
            </a:pPr>
            <a:r>
              <a:rPr lang="fi-FI" altLang="fi-FI" dirty="0" smtClean="0">
                <a:solidFill>
                  <a:srgbClr val="000000"/>
                </a:solidFill>
              </a:rPr>
              <a:t>KUORI</a:t>
            </a:r>
          </a:p>
          <a:p>
            <a:pPr marL="1295400" lvl="2" indent="-381000">
              <a:lnSpc>
                <a:spcPct val="80000"/>
              </a:lnSpc>
            </a:pPr>
            <a:r>
              <a:rPr lang="fi-FI" altLang="fi-FI" dirty="0" smtClean="0">
                <a:solidFill>
                  <a:srgbClr val="000000"/>
                </a:solidFill>
              </a:rPr>
              <a:t>8-80 km paksu</a:t>
            </a:r>
          </a:p>
          <a:p>
            <a:pPr marL="1295400" lvl="2" indent="-381000">
              <a:lnSpc>
                <a:spcPct val="80000"/>
              </a:lnSpc>
            </a:pPr>
            <a:r>
              <a:rPr lang="fi-FI" altLang="fi-FI" dirty="0">
                <a:solidFill>
                  <a:srgbClr val="000000"/>
                </a:solidFill>
              </a:rPr>
              <a:t>p</a:t>
            </a:r>
            <a:r>
              <a:rPr lang="fi-FI" altLang="fi-FI" dirty="0" smtClean="0">
                <a:solidFill>
                  <a:srgbClr val="000000"/>
                </a:solidFill>
              </a:rPr>
              <a:t>innalla irtain maaperä, meren pohjassa sedimentti</a:t>
            </a:r>
          </a:p>
        </p:txBody>
      </p:sp>
      <p:sp>
        <p:nvSpPr>
          <p:cNvPr id="2" name="Suorakulmio 1"/>
          <p:cNvSpPr/>
          <p:nvPr/>
        </p:nvSpPr>
        <p:spPr>
          <a:xfrm>
            <a:off x="1066800" y="2923056"/>
            <a:ext cx="6096000" cy="25022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2800" dirty="0" smtClean="0"/>
              <a:t>VAIPPA</a:t>
            </a:r>
          </a:p>
          <a:p>
            <a:pPr lvl="1">
              <a:lnSpc>
                <a:spcPct val="90000"/>
              </a:lnSpc>
            </a:pPr>
            <a:r>
              <a:rPr lang="fi-FI" altLang="fi-FI" sz="2000" dirty="0" smtClean="0">
                <a:solidFill>
                  <a:srgbClr val="000000"/>
                </a:solidFill>
              </a:rPr>
              <a:t>ulottuu 2900 km syvyyteen</a:t>
            </a:r>
          </a:p>
          <a:p>
            <a:pPr lvl="1">
              <a:lnSpc>
                <a:spcPct val="90000"/>
              </a:lnSpc>
            </a:pPr>
            <a:r>
              <a:rPr lang="fi-FI" altLang="fi-FI" sz="2000" dirty="0" smtClean="0">
                <a:solidFill>
                  <a:srgbClr val="000000"/>
                </a:solidFill>
              </a:rPr>
              <a:t>osaksi </a:t>
            </a:r>
            <a:r>
              <a:rPr lang="fi-FI" altLang="fi-FI" sz="2000" u="sng" dirty="0" smtClean="0">
                <a:solidFill>
                  <a:srgbClr val="000000"/>
                </a:solidFill>
              </a:rPr>
              <a:t>sulaa kiveä</a:t>
            </a:r>
            <a:r>
              <a:rPr lang="fi-FI" altLang="fi-FI" sz="2000" dirty="0" smtClean="0">
                <a:solidFill>
                  <a:srgbClr val="000000"/>
                </a:solidFill>
              </a:rPr>
              <a:t>, joka </a:t>
            </a:r>
            <a:r>
              <a:rPr lang="fi-FI" altLang="fi-FI" sz="2000" u="sng" dirty="0" smtClean="0">
                <a:solidFill>
                  <a:srgbClr val="000000"/>
                </a:solidFill>
              </a:rPr>
              <a:t>virtaa </a:t>
            </a:r>
            <a:r>
              <a:rPr lang="fi-FI" altLang="fi-FI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liikuttaa laattoja</a:t>
            </a:r>
          </a:p>
          <a:p>
            <a:pPr lvl="1">
              <a:lnSpc>
                <a:spcPct val="90000"/>
              </a:lnSpc>
            </a:pPr>
            <a:endParaRPr lang="fi-FI" altLang="fi-FI" sz="2000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2800" dirty="0" smtClean="0">
                <a:solidFill>
                  <a:srgbClr val="000000"/>
                </a:solidFill>
              </a:rPr>
              <a:t>YDIN</a:t>
            </a:r>
          </a:p>
          <a:p>
            <a:pPr lvl="1">
              <a:lnSpc>
                <a:spcPct val="90000"/>
              </a:lnSpc>
            </a:pPr>
            <a:r>
              <a:rPr lang="fi-FI" altLang="fi-FI" sz="2000" dirty="0" smtClean="0">
                <a:solidFill>
                  <a:srgbClr val="000000"/>
                </a:solidFill>
              </a:rPr>
              <a:t>raskas (rautaa ja nikkeliä)</a:t>
            </a:r>
          </a:p>
          <a:p>
            <a:pPr lvl="1">
              <a:lnSpc>
                <a:spcPct val="90000"/>
              </a:lnSpc>
            </a:pPr>
            <a:r>
              <a:rPr lang="en-US" altLang="fi-FI" sz="2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synnyttää</a:t>
            </a:r>
            <a:r>
              <a:rPr lang="en-US" altLang="fi-FI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fi-FI" sz="2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Maapallon</a:t>
            </a:r>
            <a:r>
              <a:rPr lang="en-US" altLang="fi-FI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fi-FI" sz="2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ympärille</a:t>
            </a:r>
            <a:r>
              <a:rPr lang="en-US" altLang="fi-FI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fi-FI" sz="2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magneettikentän</a:t>
            </a:r>
            <a:endParaRPr lang="en-US" altLang="fi-FI" sz="20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endParaRPr lang="fi-FI" altLang="fi-F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endokonvekt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07989"/>
            <a:ext cx="8569325" cy="609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5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202755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202756" name="Picture 2" descr="D:\Buffalo 23.3.2012\aikuis GE1\Geos1 kuvat\geos_litosfäärilaat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96" y="200026"/>
            <a:ext cx="9886064" cy="642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46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Selkokartta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0" y="1758281"/>
            <a:ext cx="9454140" cy="4351338"/>
          </a:xfrm>
        </p:spPr>
      </p:pic>
      <p:sp>
        <p:nvSpPr>
          <p:cNvPr id="3" name="Ellipsi 2"/>
          <p:cNvSpPr/>
          <p:nvPr/>
        </p:nvSpPr>
        <p:spPr>
          <a:xfrm>
            <a:off x="4689566" y="3513908"/>
            <a:ext cx="574766" cy="627017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232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endokeskiselän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1"/>
            <a:ext cx="9144000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Pohjolan muotoutumi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1" y="1"/>
            <a:ext cx="5991225" cy="66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76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203779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203780" name="Picture 2" descr="D:\Buffalo 23.3.2012\aikuis GE1\Geos1 kuvat\geos_maanjäristysalueet ja tulivuor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" y="1028700"/>
            <a:ext cx="12111577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2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7848600" cy="914400"/>
          </a:xfrm>
        </p:spPr>
        <p:txBody>
          <a:bodyPr/>
          <a:lstStyle/>
          <a:p>
            <a:pPr eaLnBrk="1" hangingPunct="1"/>
            <a:r>
              <a:rPr lang="fi-FI" altLang="fi-FI" smtClean="0"/>
              <a:t>Litosfäärilaattojen rajapintoja</a:t>
            </a:r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/>
          <a:stretch>
            <a:fillRect/>
          </a:stretch>
        </p:blipFill>
        <p:spPr bwMode="auto">
          <a:xfrm>
            <a:off x="1811338" y="1584325"/>
            <a:ext cx="4381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5"/>
          <a:stretch>
            <a:fillRect/>
          </a:stretch>
        </p:blipFill>
        <p:spPr bwMode="auto">
          <a:xfrm>
            <a:off x="6129338" y="1584325"/>
            <a:ext cx="43878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"/>
          <a:stretch>
            <a:fillRect/>
          </a:stretch>
        </p:blipFill>
        <p:spPr bwMode="auto">
          <a:xfrm>
            <a:off x="1811338" y="4041776"/>
            <a:ext cx="43815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"/>
          <a:stretch>
            <a:fillRect/>
          </a:stretch>
        </p:blipFill>
        <p:spPr bwMode="auto">
          <a:xfrm>
            <a:off x="6184900" y="4041776"/>
            <a:ext cx="433228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644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5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206851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206852" name="Picture 2" descr="D:\Buffalo 23.3.2012\aikuis GE1\Geos1 kuvat\geos_laattojen erkanemissau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81" y="1104900"/>
            <a:ext cx="1174984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2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0" y="542926"/>
            <a:ext cx="11819625" cy="594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6" name="Picture 5" descr="maapallonap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9" y="188913"/>
            <a:ext cx="50958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083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endoalityönt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0"/>
            <a:ext cx="4164012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2043113" y="2009776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i-FI" altLang="fi-FI" sz="1800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4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208899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208900" name="Picture 2" descr="D:\Buffalo 23.3.2012\aikuis GE1\Geos1 kuvat\geos_alityöntövyöhyke_tyhjä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2" y="485775"/>
            <a:ext cx="11842578" cy="596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2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20992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grpSp>
        <p:nvGrpSpPr>
          <p:cNvPr id="6" name="Ryhmä 5"/>
          <p:cNvGrpSpPr/>
          <p:nvPr/>
        </p:nvGrpSpPr>
        <p:grpSpPr>
          <a:xfrm>
            <a:off x="838200" y="365125"/>
            <a:ext cx="11152581" cy="5711825"/>
            <a:chOff x="838200" y="365125"/>
            <a:chExt cx="11152581" cy="5711825"/>
          </a:xfrm>
        </p:grpSpPr>
        <p:grpSp>
          <p:nvGrpSpPr>
            <p:cNvPr id="3" name="Ryhmä 2"/>
            <p:cNvGrpSpPr/>
            <p:nvPr/>
          </p:nvGrpSpPr>
          <p:grpSpPr>
            <a:xfrm>
              <a:off x="838200" y="365125"/>
              <a:ext cx="11152581" cy="5711825"/>
              <a:chOff x="838200" y="365125"/>
              <a:chExt cx="11152581" cy="5711825"/>
            </a:xfrm>
          </p:grpSpPr>
          <p:pic>
            <p:nvPicPr>
              <p:cNvPr id="209924" name="Picture 2" descr="D:\Buffalo 23.3.2012\aikuis GE1\Geos1 kuvat\geos_alityöntövyöhyk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65125"/>
                <a:ext cx="11152581" cy="5711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Suorakulmio 1"/>
              <p:cNvSpPr/>
              <p:nvPr/>
            </p:nvSpPr>
            <p:spPr>
              <a:xfrm>
                <a:off x="904875" y="914400"/>
                <a:ext cx="7324725" cy="5143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" name="Suorakulmio 3"/>
            <p:cNvSpPr/>
            <p:nvPr/>
          </p:nvSpPr>
          <p:spPr>
            <a:xfrm>
              <a:off x="8448675" y="2724150"/>
              <a:ext cx="523875" cy="34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" name="Suorakulmio 4"/>
            <p:cNvSpPr/>
            <p:nvPr/>
          </p:nvSpPr>
          <p:spPr>
            <a:xfrm>
              <a:off x="8448675" y="5038725"/>
              <a:ext cx="1152525" cy="4857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678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20992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grpSp>
        <p:nvGrpSpPr>
          <p:cNvPr id="9" name="Ryhmä 8"/>
          <p:cNvGrpSpPr/>
          <p:nvPr/>
        </p:nvGrpSpPr>
        <p:grpSpPr>
          <a:xfrm>
            <a:off x="519709" y="190500"/>
            <a:ext cx="11367491" cy="5886450"/>
            <a:chOff x="519709" y="190500"/>
            <a:chExt cx="11367491" cy="5886450"/>
          </a:xfrm>
        </p:grpSpPr>
        <p:grpSp>
          <p:nvGrpSpPr>
            <p:cNvPr id="6" name="Ryhmä 5"/>
            <p:cNvGrpSpPr/>
            <p:nvPr/>
          </p:nvGrpSpPr>
          <p:grpSpPr>
            <a:xfrm>
              <a:off x="519709" y="190500"/>
              <a:ext cx="11367491" cy="5886450"/>
              <a:chOff x="519709" y="190500"/>
              <a:chExt cx="11367491" cy="5886450"/>
            </a:xfrm>
          </p:grpSpPr>
          <p:grpSp>
            <p:nvGrpSpPr>
              <p:cNvPr id="4" name="Ryhmä 3"/>
              <p:cNvGrpSpPr/>
              <p:nvPr/>
            </p:nvGrpSpPr>
            <p:grpSpPr>
              <a:xfrm>
                <a:off x="519709" y="365125"/>
                <a:ext cx="11152581" cy="5711825"/>
                <a:chOff x="519709" y="365125"/>
                <a:chExt cx="11152581" cy="5711825"/>
              </a:xfrm>
            </p:grpSpPr>
            <p:pic>
              <p:nvPicPr>
                <p:cNvPr id="209924" name="Picture 2" descr="D:\Buffalo 23.3.2012\aikuis GE1\Geos1 kuvat\geos_alityöntövyöhyke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709" y="365125"/>
                  <a:ext cx="11152581" cy="5711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Suorakulmio 1"/>
                <p:cNvSpPr/>
                <p:nvPr/>
              </p:nvSpPr>
              <p:spPr>
                <a:xfrm>
                  <a:off x="8143875" y="2714625"/>
                  <a:ext cx="581025" cy="4476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3" name="Suorakulmio 2"/>
                <p:cNvSpPr/>
                <p:nvPr/>
              </p:nvSpPr>
              <p:spPr>
                <a:xfrm>
                  <a:off x="8143875" y="4972050"/>
                  <a:ext cx="1123950" cy="5334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</p:grpSp>
          <p:sp>
            <p:nvSpPr>
              <p:cNvPr id="5" name="Suorakulmio 4"/>
              <p:cNvSpPr/>
              <p:nvPr/>
            </p:nvSpPr>
            <p:spPr>
              <a:xfrm>
                <a:off x="7848600" y="190500"/>
                <a:ext cx="4038600" cy="5715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7" name="Suorakulmio 6"/>
            <p:cNvSpPr/>
            <p:nvPr/>
          </p:nvSpPr>
          <p:spPr>
            <a:xfrm>
              <a:off x="1978429" y="4854633"/>
              <a:ext cx="2286000" cy="65081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" name="Suorakulmio 7"/>
            <p:cNvSpPr/>
            <p:nvPr/>
          </p:nvSpPr>
          <p:spPr>
            <a:xfrm>
              <a:off x="6325985" y="3757353"/>
              <a:ext cx="1604357" cy="947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945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Osoitekartta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0" y="1825625"/>
            <a:ext cx="9454140" cy="4351338"/>
          </a:xfrm>
        </p:spPr>
      </p:pic>
      <p:sp>
        <p:nvSpPr>
          <p:cNvPr id="3" name="Ellipsi 2"/>
          <p:cNvSpPr/>
          <p:nvPr/>
        </p:nvSpPr>
        <p:spPr>
          <a:xfrm>
            <a:off x="4833257" y="3709851"/>
            <a:ext cx="274319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56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20992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grpSp>
        <p:nvGrpSpPr>
          <p:cNvPr id="7" name="Ryhmä 6"/>
          <p:cNvGrpSpPr/>
          <p:nvPr/>
        </p:nvGrpSpPr>
        <p:grpSpPr>
          <a:xfrm>
            <a:off x="519709" y="365125"/>
            <a:ext cx="11152581" cy="5711825"/>
            <a:chOff x="519709" y="365125"/>
            <a:chExt cx="11152581" cy="5711825"/>
          </a:xfrm>
        </p:grpSpPr>
        <p:grpSp>
          <p:nvGrpSpPr>
            <p:cNvPr id="4" name="Ryhmä 3"/>
            <p:cNvGrpSpPr/>
            <p:nvPr/>
          </p:nvGrpSpPr>
          <p:grpSpPr>
            <a:xfrm>
              <a:off x="519709" y="365125"/>
              <a:ext cx="11152581" cy="5711825"/>
              <a:chOff x="519709" y="365125"/>
              <a:chExt cx="11152581" cy="5711825"/>
            </a:xfrm>
          </p:grpSpPr>
          <p:pic>
            <p:nvPicPr>
              <p:cNvPr id="209924" name="Picture 2" descr="D:\Buffalo 23.3.2012\aikuis GE1\Geos1 kuvat\geos_alityöntövyöhyk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709" y="365125"/>
                <a:ext cx="11152581" cy="5711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Suorakulmio 1"/>
              <p:cNvSpPr/>
              <p:nvPr/>
            </p:nvSpPr>
            <p:spPr>
              <a:xfrm>
                <a:off x="8143875" y="2714625"/>
                <a:ext cx="581025" cy="4476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" name="Suorakulmio 2"/>
              <p:cNvSpPr/>
              <p:nvPr/>
            </p:nvSpPr>
            <p:spPr>
              <a:xfrm>
                <a:off x="8143875" y="4972050"/>
                <a:ext cx="1123950" cy="5334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5" name="Suorakulmio 4"/>
            <p:cNvSpPr/>
            <p:nvPr/>
          </p:nvSpPr>
          <p:spPr>
            <a:xfrm>
              <a:off x="1895302" y="4829695"/>
              <a:ext cx="2369127" cy="806334"/>
            </a:xfrm>
            <a:prstGeom prst="rect">
              <a:avLst/>
            </a:prstGeom>
            <a:solidFill>
              <a:srgbClr val="F5B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Suorakulmio 5"/>
            <p:cNvSpPr/>
            <p:nvPr/>
          </p:nvSpPr>
          <p:spPr>
            <a:xfrm>
              <a:off x="6350924" y="3632662"/>
              <a:ext cx="1546167" cy="93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9881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endohimala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9" y="476250"/>
            <a:ext cx="11694421" cy="596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04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211971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211972" name="Picture 2" descr="D:\Buffalo 23.3.2012\aikuis GE1\Geos1 kuvat\geos_kahden mantereisen laatan törmä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4664"/>
            <a:ext cx="91440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9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7848600" cy="914400"/>
          </a:xfrm>
        </p:spPr>
        <p:txBody>
          <a:bodyPr/>
          <a:lstStyle/>
          <a:p>
            <a:pPr eaLnBrk="1" hangingPunct="1"/>
            <a:r>
              <a:rPr lang="fi-FI" altLang="fi-FI" smtClean="0">
                <a:cs typeface="Times New Roman" panose="02020603050405020304" pitchFamily="18" charset="0"/>
              </a:rPr>
              <a:t>Maapallon poimuvuoristot</a:t>
            </a:r>
          </a:p>
        </p:txBody>
      </p:sp>
      <p:pic>
        <p:nvPicPr>
          <p:cNvPr id="212995" name="Picture 5" descr="s76_poimuvuorist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73" y="1295400"/>
            <a:ext cx="9141431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629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216067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216068" name="Picture 2" descr="D:\Buffalo 23.3.2012\aikuis GE1\Geos1 kuvat\geos_san andreasin siir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25400"/>
            <a:ext cx="58293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11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221187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221188" name="Picture 2" descr="D:\Buffalo 23.3.2012\aikuis GE1\Geos1 kuvat\geos_käsitekartta endogeenisi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1014"/>
            <a:ext cx="91440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46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222211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9604" y="114300"/>
            <a:ext cx="9189957" cy="6391275"/>
          </a:xfrm>
        </p:spPr>
      </p:pic>
    </p:spTree>
    <p:extLst>
      <p:ext uri="{BB962C8B-B14F-4D97-AF65-F5344CB8AC3E}">
        <p14:creationId xmlns:p14="http://schemas.microsoft.com/office/powerpoint/2010/main" val="16135341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7848600" cy="914400"/>
          </a:xfrm>
        </p:spPr>
        <p:txBody>
          <a:bodyPr/>
          <a:lstStyle/>
          <a:p>
            <a:pPr eaLnBrk="1" hangingPunct="1"/>
            <a:r>
              <a:rPr lang="fi-FI" altLang="fi-FI" smtClean="0">
                <a:cs typeface="Times New Roman" panose="02020603050405020304" pitchFamily="18" charset="0"/>
              </a:rPr>
              <a:t>Vulkaanisesti aktiiviset alueet</a:t>
            </a:r>
          </a:p>
        </p:txBody>
      </p:sp>
      <p:pic>
        <p:nvPicPr>
          <p:cNvPr id="2334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1528763"/>
            <a:ext cx="8402638" cy="4894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30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tulivuoren anatomi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0"/>
            <a:ext cx="6424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375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7848600" cy="914400"/>
          </a:xfrm>
        </p:spPr>
        <p:txBody>
          <a:bodyPr/>
          <a:lstStyle/>
          <a:p>
            <a:pPr eaLnBrk="1" hangingPunct="1"/>
            <a:r>
              <a:rPr lang="fi-FI" altLang="fi-FI" smtClean="0">
                <a:cs typeface="Times New Roman" panose="02020603050405020304" pitchFamily="18" charset="0"/>
              </a:rPr>
              <a:t>Tulivuorityyppejä</a:t>
            </a:r>
          </a:p>
        </p:txBody>
      </p:sp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1485901"/>
            <a:ext cx="276066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338888" y="2171701"/>
            <a:ext cx="2760662" cy="2454275"/>
            <a:chOff x="3033" y="1368"/>
            <a:chExt cx="1739" cy="1546"/>
          </a:xfrm>
        </p:grpSpPr>
        <p:sp>
          <p:nvSpPr>
            <p:cNvPr id="234507" name="Rectangle 6"/>
            <p:cNvSpPr>
              <a:spLocks noChangeArrowheads="1"/>
            </p:cNvSpPr>
            <p:nvPr/>
          </p:nvSpPr>
          <p:spPr bwMode="auto">
            <a:xfrm>
              <a:off x="3033" y="1809"/>
              <a:ext cx="116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i-FI" altLang="fi-FI" sz="1800"/>
            </a:p>
          </p:txBody>
        </p:sp>
        <p:pic>
          <p:nvPicPr>
            <p:cNvPr id="23450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" y="1368"/>
              <a:ext cx="1739" cy="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0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r="713"/>
          <a:stretch>
            <a:fillRect/>
          </a:stretch>
        </p:blipFill>
        <p:spPr bwMode="auto">
          <a:xfrm>
            <a:off x="2865438" y="4913313"/>
            <a:ext cx="276066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876800"/>
            <a:ext cx="276066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2876551" y="4433889"/>
            <a:ext cx="2760663" cy="479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6200" rIns="76200" bIns="38100"/>
          <a:lstStyle>
            <a:lvl1pPr marL="290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B163"/>
              </a:buClr>
              <a:buFont typeface="Arial Black" panose="020B0A04020102020204" pitchFamily="34" charset="0"/>
              <a:buNone/>
            </a:pPr>
            <a:r>
              <a:rPr lang="fi-FI" altLang="fi-FI" sz="1200">
                <a:latin typeface="Arial Black" panose="020B0A04020102020204" pitchFamily="34" charset="0"/>
              </a:rPr>
              <a:t>Kerrostulivuori </a:t>
            </a:r>
            <a:br>
              <a:rPr lang="fi-FI" altLang="fi-FI" sz="1200">
                <a:latin typeface="Arial Black" panose="020B0A04020102020204" pitchFamily="34" charset="0"/>
              </a:rPr>
            </a:br>
            <a:r>
              <a:rPr lang="fi-FI" altLang="fi-FI" sz="1200">
                <a:latin typeface="Arial Black" panose="020B0A04020102020204" pitchFamily="34" charset="0"/>
              </a:rPr>
              <a:t>(mm. Fuji ja Etna)</a:t>
            </a:r>
            <a:endParaRPr lang="en-US" altLang="fi-FI" sz="1200">
              <a:latin typeface="Arial Black" panose="020B0A04020102020204" pitchFamily="34" charset="0"/>
            </a:endParaRPr>
          </a:p>
        </p:txBody>
      </p:sp>
      <p:sp>
        <p:nvSpPr>
          <p:cNvPr id="215051" name="Text Box 11"/>
          <p:cNvSpPr txBox="1">
            <a:spLocks noChangeArrowheads="1"/>
          </p:cNvSpPr>
          <p:nvPr/>
        </p:nvSpPr>
        <p:spPr bwMode="auto">
          <a:xfrm>
            <a:off x="6338888" y="4431227"/>
            <a:ext cx="2760662" cy="4847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6200" rIns="76200" bIns="38100" anchor="ctr">
            <a:spAutoFit/>
          </a:bodyPr>
          <a:lstStyle>
            <a:lvl1pPr marL="290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B163"/>
              </a:buClr>
              <a:buFont typeface="Arial Black" panose="020B0A04020102020204" pitchFamily="34" charset="0"/>
              <a:buNone/>
            </a:pPr>
            <a:r>
              <a:rPr lang="fi-FI" altLang="fi-FI" sz="1200">
                <a:latin typeface="Arial Black" panose="020B0A04020102020204" pitchFamily="34" charset="0"/>
              </a:rPr>
              <a:t>Kilpitulivuori </a:t>
            </a:r>
            <a:br>
              <a:rPr lang="fi-FI" altLang="fi-FI" sz="1200">
                <a:latin typeface="Arial Black" panose="020B0A04020102020204" pitchFamily="34" charset="0"/>
              </a:rPr>
            </a:br>
            <a:r>
              <a:rPr lang="fi-FI" altLang="fi-FI" sz="1200">
                <a:latin typeface="Arial Black" panose="020B0A04020102020204" pitchFamily="34" charset="0"/>
              </a:rPr>
              <a:t>(mm. Hekla ja Mauna Loa)</a:t>
            </a:r>
            <a:endParaRPr lang="en-US" altLang="fi-FI" sz="1200">
              <a:latin typeface="Arial Black" panose="020B0A04020102020204" pitchFamily="34" charset="0"/>
            </a:endParaRP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6338888" y="6402366"/>
            <a:ext cx="2760662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6200" rIns="76200" bIns="38100" anchor="ctr">
            <a:spAutoFit/>
          </a:bodyPr>
          <a:lstStyle>
            <a:lvl1pPr marL="290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B163"/>
              </a:buClr>
              <a:buFont typeface="Arial Black" panose="020B0A04020102020204" pitchFamily="34" charset="0"/>
              <a:buNone/>
            </a:pPr>
            <a:r>
              <a:rPr lang="fi-FI" altLang="fi-FI" sz="1200">
                <a:latin typeface="Arial Black" panose="020B0A04020102020204" pitchFamily="34" charset="0"/>
              </a:rPr>
              <a:t>Rakopurkaus (mm. Laki)</a:t>
            </a:r>
            <a:endParaRPr lang="en-US" altLang="fi-FI" sz="1200">
              <a:latin typeface="Arial Black" panose="020B0A04020102020204" pitchFamily="34" charset="0"/>
            </a:endParaRPr>
          </a:p>
        </p:txBody>
      </p:sp>
      <p:sp>
        <p:nvSpPr>
          <p:cNvPr id="215053" name="Text Box 13"/>
          <p:cNvSpPr txBox="1">
            <a:spLocks noChangeArrowheads="1"/>
          </p:cNvSpPr>
          <p:nvPr/>
        </p:nvSpPr>
        <p:spPr bwMode="auto">
          <a:xfrm>
            <a:off x="2876551" y="6402366"/>
            <a:ext cx="2760663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6200" rIns="76200" bIns="38100" anchor="ctr">
            <a:spAutoFit/>
          </a:bodyPr>
          <a:lstStyle>
            <a:lvl1pPr marL="290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B163"/>
              </a:buClr>
              <a:buFont typeface="Arial Black" panose="020B0A04020102020204" pitchFamily="34" charset="0"/>
              <a:buNone/>
            </a:pPr>
            <a:r>
              <a:rPr lang="fi-FI" altLang="fi-FI" sz="1200">
                <a:latin typeface="Arial Black" panose="020B0A04020102020204" pitchFamily="34" charset="0"/>
              </a:rPr>
              <a:t>Kaldera (mm. Krakatau)</a:t>
            </a:r>
            <a:endParaRPr lang="en-US" altLang="fi-FI" sz="120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49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5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5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0" grpId="0" animBg="1"/>
      <p:bldP spid="215051" grpId="0" animBg="1"/>
      <p:bldP spid="215052" grpId="0" animBg="1"/>
      <p:bldP spid="215053" grpId="0" animBg="1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51731</TotalTime>
  <Words>859</Words>
  <Application>Microsoft Office PowerPoint</Application>
  <PresentationFormat>Laajakuva</PresentationFormat>
  <Paragraphs>284</Paragraphs>
  <Slides>113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113</vt:i4>
      </vt:variant>
    </vt:vector>
  </HeadingPairs>
  <TitlesOfParts>
    <vt:vector size="120" baseType="lpstr">
      <vt:lpstr>Arial</vt:lpstr>
      <vt:lpstr>Arial Black</vt:lpstr>
      <vt:lpstr>Calibri</vt:lpstr>
      <vt:lpstr>Calibri Light</vt:lpstr>
      <vt:lpstr>Times New Roman</vt:lpstr>
      <vt:lpstr>Wingdings</vt:lpstr>
      <vt:lpstr>Office-teema</vt:lpstr>
      <vt:lpstr>Maantieto          gev2</vt:lpstr>
      <vt:lpstr>Maantieto</vt:lpstr>
      <vt:lpstr>Muistikirja on hyvä …</vt:lpstr>
      <vt:lpstr>… mutta kartta kertoo enemmän</vt:lpstr>
      <vt:lpstr>PowerPoint-esitys</vt:lpstr>
      <vt:lpstr>Reittihärveli </vt:lpstr>
      <vt:lpstr>Ilmakuva</vt:lpstr>
      <vt:lpstr>Selkokartta</vt:lpstr>
      <vt:lpstr>Osoitekartta</vt:lpstr>
      <vt:lpstr>Tehtävä 1.  Mitä tarkoittavat kartan värit?        </vt:lpstr>
      <vt:lpstr>PowerPoint-esitys</vt:lpstr>
      <vt:lpstr>Metsäpaloja 15.-21.8.2019</vt:lpstr>
      <vt:lpstr>Maantieto on koko ajan ajankohtaista!</vt:lpstr>
      <vt:lpstr>PowerPoint-esitys</vt:lpstr>
      <vt:lpstr>PowerPoint-esitys</vt:lpstr>
      <vt:lpstr>Hyvässä kartassa on …</vt:lpstr>
      <vt:lpstr>PowerPoint-esitys</vt:lpstr>
      <vt:lpstr>PowerPoint-esitys</vt:lpstr>
      <vt:lpstr>KOTITEHTÄVÄT 4.9.2019</vt:lpstr>
      <vt:lpstr>KOTITEHTÄVÄT  jatkuu </vt:lpstr>
      <vt:lpstr>Aurinkokunta</vt:lpstr>
      <vt:lpstr>MAAPALLON KEHÄT</vt:lpstr>
      <vt:lpstr>MAAPALLON LIIKKEET</vt:lpstr>
      <vt:lpstr>Pyörimisliike ja sen seuraukset</vt:lpstr>
      <vt:lpstr>PowerPoint-esitys</vt:lpstr>
      <vt:lpstr>PowerPoint-esitys</vt:lpstr>
      <vt:lpstr>MAAPALLON KIERTO AURINGON YMPÄRI</vt:lpstr>
      <vt:lpstr>PowerPoint-esitys</vt:lpstr>
      <vt:lpstr>PowerPoint-esitys</vt:lpstr>
      <vt:lpstr>VALAISTUSVYÖHYKKEET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Sääennuste 2.10.2019</vt:lpstr>
      <vt:lpstr>PINTAVESI: järvet, joet, meret  POHJAVESI: maaperän vesi, lähteiden ja kaivojen vesi</vt:lpstr>
      <vt:lpstr>Kaivossa on pohjavettä</vt:lpstr>
      <vt:lpstr>KAIVO</vt:lpstr>
      <vt:lpstr>LÄHDE</vt:lpstr>
      <vt:lpstr>Kumpi on parempaa vettä?</vt:lpstr>
      <vt:lpstr>PowerPoint-esitys</vt:lpstr>
      <vt:lpstr>PowerPoint-esitys</vt:lpstr>
      <vt:lpstr>Vesitorniin varastoidaan talousvettä</vt:lpstr>
      <vt:lpstr>Talousvesi Suomessa on puhdasta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MONSUUNITUULET</vt:lpstr>
      <vt:lpstr> Monsuuni  - alueellinen vuodenaikaistuuli - syntyy mantereen ja meren erilaisen lämpenemisen seurauksena - maatalouden (riisinviljelyn) elinehto Aasiassa </vt:lpstr>
      <vt:lpstr>PowerPoint-esitys</vt:lpstr>
      <vt:lpstr>PowerPoint-esitys</vt:lpstr>
      <vt:lpstr>PowerPoint-esitys</vt:lpstr>
      <vt:lpstr>PowerPoint-esitys</vt:lpstr>
      <vt:lpstr>PowerPoint-esitys</vt:lpstr>
      <vt:lpstr>MERIVIRRAT</vt:lpstr>
      <vt:lpstr>PowerPoint-esitys</vt:lpstr>
      <vt:lpstr>PowerPoint-esitys</vt:lpstr>
      <vt:lpstr>MAAPALLON SISÄRAKENNE </vt:lpstr>
      <vt:lpstr>PowerPoint-esitys</vt:lpstr>
      <vt:lpstr>PowerPoint-esitys</vt:lpstr>
      <vt:lpstr>PowerPoint-esitys</vt:lpstr>
      <vt:lpstr>PowerPoint-esitys</vt:lpstr>
      <vt:lpstr>PowerPoint-esitys</vt:lpstr>
      <vt:lpstr>Litosfäärilaattojen rajapintoja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Maapallon poimuvuoristot</vt:lpstr>
      <vt:lpstr>PowerPoint-esitys</vt:lpstr>
      <vt:lpstr>PowerPoint-esitys</vt:lpstr>
      <vt:lpstr>PowerPoint-esitys</vt:lpstr>
      <vt:lpstr>Vulkaanisesti aktiiviset alueet</vt:lpstr>
      <vt:lpstr>PowerPoint-esitys</vt:lpstr>
      <vt:lpstr>Tulivuorityyppejä</vt:lpstr>
      <vt:lpstr>PowerPoint-esitys</vt:lpstr>
      <vt:lpstr>PowerPoint-esitys</vt:lpstr>
      <vt:lpstr>PowerPoint-esitys</vt:lpstr>
      <vt:lpstr>Seismisesti aktiiviset alueet</vt:lpstr>
      <vt:lpstr>Maanjäristys</vt:lpstr>
      <vt:lpstr>Maanjäristysten esiintyminen ja vaikutukset</vt:lpstr>
      <vt:lpstr>PowerPoint-esitys</vt:lpstr>
      <vt:lpstr>Tsunamit</vt:lpstr>
      <vt:lpstr>termohaliinikierto</vt:lpstr>
      <vt:lpstr>EU muovin vaarat</vt:lpstr>
      <vt:lpstr>PowerPoint-esitys</vt:lpstr>
      <vt:lpstr>jätepyörre</vt:lpstr>
      <vt:lpstr>PowerPoint-esitys</vt:lpstr>
      <vt:lpstr>Säätiedote 9.9.2014</vt:lpstr>
    </vt:vector>
  </TitlesOfParts>
  <Company>Kotkan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Maantieto          gev2</dc:title>
  <dc:creator>Sakari Valtiala</dc:creator>
  <cp:lastModifiedBy>Sakari Valtiala</cp:lastModifiedBy>
  <cp:revision>26</cp:revision>
  <dcterms:created xsi:type="dcterms:W3CDTF">2019-09-04T04:44:30Z</dcterms:created>
  <dcterms:modified xsi:type="dcterms:W3CDTF">2019-11-20T09:11:33Z</dcterms:modified>
</cp:coreProperties>
</file>