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2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3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8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4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0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6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4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3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2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7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2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45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eda.net/siilinjarvi/ahm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7H Huoltajienilta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8.9.2016</a:t>
            </a:r>
          </a:p>
          <a:p>
            <a:r>
              <a:rPr lang="fi-FI" dirty="0" smtClean="0"/>
              <a:t>Heikki Jyrkönen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26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Kannustukset ja kehotukset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7.luokkalaiset </a:t>
            </a:r>
            <a:r>
              <a:rPr lang="fi-FI" dirty="0"/>
              <a:t>voivat saada </a:t>
            </a:r>
            <a:r>
              <a:rPr lang="fi-FI" dirty="0" smtClean="0"/>
              <a:t>kannustuksia ja kehotuksia keväästä alkaen.</a:t>
            </a:r>
          </a:p>
          <a:p>
            <a:r>
              <a:rPr lang="fi-FI" dirty="0" smtClean="0"/>
              <a:t>Kehotuksia </a:t>
            </a:r>
            <a:r>
              <a:rPr lang="fi-FI" dirty="0"/>
              <a:t>opettajat kirjoittavat jos arvosana on tippumassa kahdella numerolla tai jos on tulossa numero 4. Kannustuksen taas saa jos on erityisesti parantanut osaamistaan ko. aineessa.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2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oppilaskaapit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Kaapit ovat </a:t>
            </a:r>
            <a:r>
              <a:rPr lang="fi-FI" dirty="0"/>
              <a:t>jokaisen henkilökohtaisessa käytössä ja oppilas on vastuussa omasta </a:t>
            </a:r>
            <a:r>
              <a:rPr lang="fi-FI" dirty="0" smtClean="0"/>
              <a:t>kaapistaan.</a:t>
            </a:r>
          </a:p>
          <a:p>
            <a:r>
              <a:rPr lang="fi-FI" dirty="0" smtClean="0"/>
              <a:t>Toisinaan kannattaa pyytää </a:t>
            </a:r>
            <a:r>
              <a:rPr lang="fi-FI" dirty="0"/>
              <a:t>kirjoja ja vihkoja kotiin ja selailla niitä, varsinkin jos kotitehtävät </a:t>
            </a:r>
            <a:r>
              <a:rPr lang="fi-FI" dirty="0" smtClean="0"/>
              <a:t>ovat useasti tekemättä.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66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7h opettajia</a:t>
            </a:r>
            <a:endParaRPr lang="fi-FI" dirty="0"/>
          </a:p>
        </p:txBody>
      </p:sp>
      <p:pic>
        <p:nvPicPr>
          <p:cNvPr id="4" name="Picture 7" descr="IMG_05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9" y="1700214"/>
            <a:ext cx="1661438" cy="22149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 descr="IMG_04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6"/>
          <a:stretch/>
        </p:blipFill>
        <p:spPr>
          <a:xfrm>
            <a:off x="3727230" y="4624126"/>
            <a:ext cx="1652818" cy="180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Sisällön paikkamerkki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12623"/>
          <a:stretch/>
        </p:blipFill>
        <p:spPr>
          <a:xfrm>
            <a:off x="5928604" y="376923"/>
            <a:ext cx="2670885" cy="2646582"/>
          </a:xfrm>
          <a:prstGeom prst="rect">
            <a:avLst/>
          </a:prstGeom>
        </p:spPr>
      </p:pic>
      <p:pic>
        <p:nvPicPr>
          <p:cNvPr id="8" name="Picture 9" descr="IMG_05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987" y="4232861"/>
            <a:ext cx="1655641" cy="22062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 descr="IMG_048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3" b="8442"/>
          <a:stretch/>
        </p:blipFill>
        <p:spPr>
          <a:xfrm>
            <a:off x="3797039" y="288583"/>
            <a:ext cx="1611693" cy="17772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seij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15828" r="12299" b="26652"/>
          <a:stretch/>
        </p:blipFill>
        <p:spPr>
          <a:xfrm>
            <a:off x="6250244" y="3561507"/>
            <a:ext cx="2349245" cy="2584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Sisällön paikkamerkki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5297" y="2434287"/>
            <a:ext cx="2623371" cy="1749576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720468" y="3863529"/>
            <a:ext cx="189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Anne Partanen EN</a:t>
            </a:r>
            <a:endParaRPr lang="fi-FI" dirty="0"/>
          </a:p>
        </p:txBody>
      </p:sp>
      <p:sp>
        <p:nvSpPr>
          <p:cNvPr id="18" name="Tekstiruutu 17"/>
          <p:cNvSpPr txBox="1"/>
          <p:nvPr/>
        </p:nvSpPr>
        <p:spPr>
          <a:xfrm>
            <a:off x="1044767" y="6387503"/>
            <a:ext cx="15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Marja </a:t>
            </a:r>
            <a:r>
              <a:rPr lang="fi-FI" dirty="0" err="1" smtClean="0"/>
              <a:t>Pulsa</a:t>
            </a:r>
            <a:r>
              <a:rPr lang="fi-FI" dirty="0" smtClean="0"/>
              <a:t> TS</a:t>
            </a:r>
            <a:endParaRPr lang="fi-FI" dirty="0"/>
          </a:p>
        </p:txBody>
      </p:sp>
      <p:sp>
        <p:nvSpPr>
          <p:cNvPr id="19" name="Tekstiruutu 18"/>
          <p:cNvSpPr txBox="1"/>
          <p:nvPr/>
        </p:nvSpPr>
        <p:spPr>
          <a:xfrm>
            <a:off x="3727230" y="6387503"/>
            <a:ext cx="175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Piia </a:t>
            </a:r>
            <a:r>
              <a:rPr lang="fi-FI" dirty="0" err="1" smtClean="0"/>
              <a:t>Bakker</a:t>
            </a:r>
            <a:r>
              <a:rPr lang="fi-FI" dirty="0" smtClean="0"/>
              <a:t> LI, TT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3683372" y="2039197"/>
            <a:ext cx="179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Piia Oikarinen KO</a:t>
            </a:r>
            <a:endParaRPr lang="fi-FI" dirty="0"/>
          </a:p>
        </p:txBody>
      </p:sp>
      <p:sp>
        <p:nvSpPr>
          <p:cNvPr id="21" name="Tekstiruutu 20"/>
          <p:cNvSpPr txBox="1"/>
          <p:nvPr/>
        </p:nvSpPr>
        <p:spPr>
          <a:xfrm>
            <a:off x="3466836" y="4151433"/>
            <a:ext cx="20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Pauliina Huhtala UE</a:t>
            </a:r>
            <a:endParaRPr lang="fi-FI" dirty="0"/>
          </a:p>
        </p:txBody>
      </p:sp>
      <p:sp>
        <p:nvSpPr>
          <p:cNvPr id="22" name="Tekstiruutu 21"/>
          <p:cNvSpPr txBox="1"/>
          <p:nvPr/>
        </p:nvSpPr>
        <p:spPr>
          <a:xfrm>
            <a:off x="6188540" y="3010170"/>
            <a:ext cx="213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Maarit Pöyhönen RU</a:t>
            </a:r>
            <a:endParaRPr lang="fi-FI" dirty="0"/>
          </a:p>
        </p:txBody>
      </p:sp>
      <p:sp>
        <p:nvSpPr>
          <p:cNvPr id="23" name="Tekstiruutu 22"/>
          <p:cNvSpPr txBox="1"/>
          <p:nvPr/>
        </p:nvSpPr>
        <p:spPr>
          <a:xfrm>
            <a:off x="6533820" y="613251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Seija Niskanen AI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1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7h opettajia</a:t>
            </a:r>
            <a:endParaRPr lang="fi-FI" dirty="0"/>
          </a:p>
        </p:txBody>
      </p:sp>
      <p:pic>
        <p:nvPicPr>
          <p:cNvPr id="7" name="Picture 5" descr="341B82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256" y="3104960"/>
            <a:ext cx="1813281" cy="24177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 descr="E44F76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76" y="1718788"/>
            <a:ext cx="1644017" cy="21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3" descr="Kuva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21609" r="20226"/>
          <a:stretch>
            <a:fillRect/>
          </a:stretch>
        </p:blipFill>
        <p:spPr>
          <a:xfrm>
            <a:off x="3851072" y="343463"/>
            <a:ext cx="1949987" cy="21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9" descr="EDF4D3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1956" y="3525376"/>
            <a:ext cx="1614876" cy="21531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 descr="CE6D44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6349" y="509055"/>
            <a:ext cx="1858388" cy="24778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7" descr="L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49" y="3525376"/>
            <a:ext cx="2042648" cy="27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iruutu 16"/>
          <p:cNvSpPr txBox="1"/>
          <p:nvPr/>
        </p:nvSpPr>
        <p:spPr>
          <a:xfrm>
            <a:off x="457200" y="3910811"/>
            <a:ext cx="201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Pentti Riekkinen TN</a:t>
            </a:r>
            <a:endParaRPr lang="fi-FI" dirty="0"/>
          </a:p>
        </p:txBody>
      </p:sp>
      <p:sp>
        <p:nvSpPr>
          <p:cNvPr id="18" name="Tekstiruutu 17"/>
          <p:cNvSpPr txBox="1"/>
          <p:nvPr/>
        </p:nvSpPr>
        <p:spPr>
          <a:xfrm>
            <a:off x="3974293" y="2593235"/>
            <a:ext cx="170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Kirsi Laitinen OP</a:t>
            </a:r>
            <a:endParaRPr lang="fi-FI" dirty="0"/>
          </a:p>
        </p:txBody>
      </p:sp>
      <p:sp>
        <p:nvSpPr>
          <p:cNvPr id="19" name="Tekstiruutu 18"/>
          <p:cNvSpPr txBox="1"/>
          <p:nvPr/>
        </p:nvSpPr>
        <p:spPr>
          <a:xfrm>
            <a:off x="6629923" y="3020466"/>
            <a:ext cx="195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Sari Ropponen MU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6836492" y="6209966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Lauri Simpanen TN</a:t>
            </a:r>
            <a:endParaRPr lang="fi-FI" dirty="0"/>
          </a:p>
        </p:txBody>
      </p:sp>
      <p:sp>
        <p:nvSpPr>
          <p:cNvPr id="21" name="Tekstiruutu 20"/>
          <p:cNvSpPr txBox="1"/>
          <p:nvPr/>
        </p:nvSpPr>
        <p:spPr>
          <a:xfrm>
            <a:off x="4343400" y="5522669"/>
            <a:ext cx="213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Johanna Taskinen HY</a:t>
            </a:r>
            <a:endParaRPr lang="fi-FI" dirty="0"/>
          </a:p>
        </p:txBody>
      </p:sp>
      <p:sp>
        <p:nvSpPr>
          <p:cNvPr id="22" name="Tekstiruutu 21"/>
          <p:cNvSpPr txBox="1"/>
          <p:nvPr/>
        </p:nvSpPr>
        <p:spPr>
          <a:xfrm>
            <a:off x="2349007" y="5663960"/>
            <a:ext cx="212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Ritva Liimatainen BG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Koulun kotisivu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Linkit</a:t>
            </a:r>
          </a:p>
          <a:p>
            <a:r>
              <a:rPr lang="fi-FI" dirty="0" smtClean="0"/>
              <a:t>Loma-anomus</a:t>
            </a:r>
          </a:p>
          <a:p>
            <a:r>
              <a:rPr lang="fi-FI" dirty="0" smtClean="0"/>
              <a:t>Infoa</a:t>
            </a:r>
          </a:p>
          <a:p>
            <a:r>
              <a:rPr lang="fi-FI" dirty="0" smtClean="0"/>
              <a:t>Koekalenteri</a:t>
            </a:r>
          </a:p>
        </p:txBody>
      </p:sp>
      <p:pic>
        <p:nvPicPr>
          <p:cNvPr id="4" name="Kuva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287" t="18266" r="13475" b="4973"/>
          <a:stretch/>
        </p:blipFill>
        <p:spPr>
          <a:xfrm>
            <a:off x="3192839" y="1848059"/>
            <a:ext cx="5693584" cy="330987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575306" y="1130961"/>
            <a:ext cx="431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https://peda.net/siilinjarvi/ahmo</a:t>
            </a:r>
          </a:p>
        </p:txBody>
      </p:sp>
    </p:spTree>
    <p:extLst>
      <p:ext uri="{BB962C8B-B14F-4D97-AF65-F5344CB8AC3E}">
        <p14:creationId xmlns:p14="http://schemas.microsoft.com/office/powerpoint/2010/main" val="23635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WILMA ja loma-anomukset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Yhteydenpito </a:t>
            </a:r>
            <a:r>
              <a:rPr lang="fi-FI" dirty="0"/>
              <a:t>ensisijaisesti</a:t>
            </a:r>
            <a:r>
              <a:rPr lang="fi-FI" dirty="0" smtClean="0"/>
              <a:t> </a:t>
            </a:r>
            <a:r>
              <a:rPr lang="fi-FI" dirty="0" err="1"/>
              <a:t>wilman</a:t>
            </a:r>
            <a:r>
              <a:rPr lang="fi-FI" dirty="0"/>
              <a:t> </a:t>
            </a:r>
            <a:r>
              <a:rPr lang="fi-FI" dirty="0" smtClean="0"/>
              <a:t>kautta</a:t>
            </a:r>
          </a:p>
          <a:p>
            <a:r>
              <a:rPr lang="fi-FI" dirty="0" smtClean="0"/>
              <a:t>Jos huoltajatunnuksia ei vielä ole, niitä voi kysellä kanslisti Erjalta</a:t>
            </a:r>
          </a:p>
          <a:p>
            <a:r>
              <a:rPr lang="fi-FI" dirty="0" smtClean="0"/>
              <a:t>Luokanohjaaja korjaa selvittämättömät poissaolot selvitetyiksi. Riittää siis kun selvityksen lähettää </a:t>
            </a:r>
            <a:r>
              <a:rPr lang="fi-FI" dirty="0" err="1" smtClean="0"/>
              <a:t>luokkikselle</a:t>
            </a:r>
            <a:r>
              <a:rPr lang="fi-FI" dirty="0" smtClean="0"/>
              <a:t>.</a:t>
            </a:r>
          </a:p>
          <a:p>
            <a:r>
              <a:rPr lang="fi-FI" dirty="0" smtClean="0"/>
              <a:t>Lyhyet loma-anomukset (1-3 päivää) toimitetaan luokanohjaajalle </a:t>
            </a:r>
            <a:r>
              <a:rPr lang="fi-FI" dirty="0"/>
              <a:t>ja sitä pidemmät apulaisrehtorille. Loma-anomukset </a:t>
            </a:r>
            <a:r>
              <a:rPr lang="fi-FI" dirty="0" smtClean="0"/>
              <a:t>on tuotava </a:t>
            </a:r>
            <a:r>
              <a:rPr lang="fi-FI" u="sng" dirty="0" smtClean="0"/>
              <a:t>etukäteen</a:t>
            </a:r>
            <a:r>
              <a:rPr lang="fi-FI" dirty="0" smtClean="0"/>
              <a:t> kirjallisena</a:t>
            </a:r>
            <a:r>
              <a:rPr lang="fi-FI" dirty="0"/>
              <a:t>. </a:t>
            </a:r>
            <a:endParaRPr lang="fi-FI" dirty="0" smtClean="0"/>
          </a:p>
          <a:p>
            <a:pPr lvl="1"/>
            <a:r>
              <a:rPr lang="fi-FI" dirty="0" smtClean="0"/>
              <a:t>Oppilaan tulee selvittää </a:t>
            </a:r>
            <a:r>
              <a:rPr lang="fi-FI" u="sng" dirty="0" smtClean="0"/>
              <a:t>etukäteen</a:t>
            </a:r>
            <a:r>
              <a:rPr lang="fi-FI" dirty="0" smtClean="0"/>
              <a:t> </a:t>
            </a:r>
            <a:r>
              <a:rPr lang="fi-FI" dirty="0"/>
              <a:t>mitä tunneilla tehdään poissaolon aikana ja loma-ajalla koulutehtävät ja eteneminen </a:t>
            </a:r>
            <a:r>
              <a:rPr lang="fi-FI" dirty="0" smtClean="0"/>
              <a:t>ovat </a:t>
            </a:r>
            <a:r>
              <a:rPr lang="fi-FI" dirty="0"/>
              <a:t>huoltajan </a:t>
            </a:r>
            <a:r>
              <a:rPr lang="fi-FI" dirty="0" smtClean="0"/>
              <a:t>vastuulla.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46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Opiskelu ja tukitoimet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Oppilaalla on vastuu omasta oppimisesta ja koulunkäynnistä, koti ja opettajat ovat tukemassa nuoren kasvamista vastuulliseksi opiskelijaksi ja ihmiseksi</a:t>
            </a:r>
            <a:r>
              <a:rPr lang="fi-FI" dirty="0" smtClean="0"/>
              <a:t>.</a:t>
            </a:r>
          </a:p>
          <a:p>
            <a:r>
              <a:rPr lang="fi-FI" dirty="0"/>
              <a:t>Aineenopettajan tuki on ensisijainen opiskelun tuki, jota oppilaan täytyy ottaa vastaan ennen erityisopetukseen siirtymistä. </a:t>
            </a:r>
            <a:r>
              <a:rPr lang="fi-FI" dirty="0" smtClean="0"/>
              <a:t>Yleinen </a:t>
            </a:r>
            <a:r>
              <a:rPr lang="fi-FI" dirty="0"/>
              <a:t>tuki tarkoittaa pitkillä </a:t>
            </a:r>
            <a:r>
              <a:rPr lang="fi-FI" dirty="0" smtClean="0"/>
              <a:t>välitunneilla ja kouluajan ulkopuolella </a:t>
            </a:r>
            <a:r>
              <a:rPr lang="fi-FI" dirty="0"/>
              <a:t>järjestettyjä kerhoja ja tukiopetusta, seuraavaksi tulee tehostettu tuki ja viimeiseksi erityinen tuki.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0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Opiskelu ja tukitoimet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Oppilaan vastuulla on myös poissaolon </a:t>
            </a:r>
            <a:r>
              <a:rPr lang="fi-FI" dirty="0"/>
              <a:t>aikana </a:t>
            </a:r>
            <a:r>
              <a:rPr lang="fi-FI" dirty="0" smtClean="0"/>
              <a:t>hankkia tietoa läksyistä. Ensisijaisesti läksyjä kysytään kavereilta ja tarvittaessa </a:t>
            </a:r>
            <a:r>
              <a:rPr lang="fi-FI" dirty="0"/>
              <a:t>aineenopettajalta </a:t>
            </a:r>
            <a:r>
              <a:rPr lang="fi-FI" dirty="0" err="1" smtClean="0"/>
              <a:t>wilmaviestillä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Tekemällä </a:t>
            </a:r>
            <a:r>
              <a:rPr lang="fi-FI" dirty="0"/>
              <a:t>oppii. Kotonakin voisi kehua ja tsempata ahkeruuteen ja tekemiseen. Pelkkä läsnäolo tunneilla ei ole näyttö osaamisesta vaan täytyy myös osallistua tunneilla ja olla kotitehtävät </a:t>
            </a:r>
            <a:r>
              <a:rPr lang="fi-FI" dirty="0" smtClean="0"/>
              <a:t>tehtynä. </a:t>
            </a:r>
            <a:r>
              <a:rPr lang="fi-FI" dirty="0"/>
              <a:t>LUKULÄKSY on myös läksyä</a:t>
            </a:r>
            <a:r>
              <a:rPr lang="fi-FI" dirty="0" smtClean="0"/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9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välitunnit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Koulussamme </a:t>
            </a:r>
            <a:r>
              <a:rPr lang="fi-FI" dirty="0"/>
              <a:t>on käytössä </a:t>
            </a:r>
            <a:r>
              <a:rPr lang="fi-FI" dirty="0" smtClean="0"/>
              <a:t>toimintavälitunti klo </a:t>
            </a:r>
            <a:r>
              <a:rPr lang="fi-FI" dirty="0"/>
              <a:t>9.42-10.10, jolloin liikuntatiloissa saa liikkua </a:t>
            </a:r>
            <a:r>
              <a:rPr lang="fi-FI" dirty="0" smtClean="0"/>
              <a:t>vapaasti.</a:t>
            </a:r>
          </a:p>
          <a:p>
            <a:r>
              <a:rPr lang="fi-FI" dirty="0" smtClean="0"/>
              <a:t>Lähiaikoina </a:t>
            </a:r>
            <a:r>
              <a:rPr lang="fi-FI" dirty="0"/>
              <a:t>alkavat jälleen liikuntakerhot, joissa useampana päivänä viikossa saa käyttää koulun </a:t>
            </a:r>
            <a:r>
              <a:rPr lang="fi-FI" dirty="0" smtClean="0"/>
              <a:t>liikuntatiloja </a:t>
            </a:r>
            <a:r>
              <a:rPr lang="fi-FI" dirty="0"/>
              <a:t>vaikkapa pelailuun, voimisteluun tai kuntosalilla käyntiin kerho-ohjaajan </a:t>
            </a:r>
            <a:r>
              <a:rPr lang="fi-FI" dirty="0" smtClean="0"/>
              <a:t>valvonnassa.</a:t>
            </a:r>
          </a:p>
          <a:p>
            <a:r>
              <a:rPr lang="fi-FI" dirty="0" smtClean="0"/>
              <a:t>Toimintavälitunnilla on myös tukiopetuskerhoja.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5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välitunnit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Oppilaita kehotetaan pitämään </a:t>
            </a:r>
            <a:r>
              <a:rPr lang="fi-FI" dirty="0" err="1" smtClean="0"/>
              <a:t>ulko</a:t>
            </a:r>
            <a:r>
              <a:rPr lang="fi-FI" dirty="0" smtClean="0"/>
              <a:t>- tai sisäkenkiä jalassa tai lähettyvillä koulupäivän ajan hätätilanteiden varalta.</a:t>
            </a:r>
          </a:p>
          <a:p>
            <a:r>
              <a:rPr lang="fi-FI" dirty="0" err="1" smtClean="0"/>
              <a:t>Ahmon</a:t>
            </a:r>
            <a:r>
              <a:rPr lang="fi-FI" dirty="0" smtClean="0"/>
              <a:t> koululla on ulkovälitunti joka päivä 13:00 – 13:15.</a:t>
            </a:r>
          </a:p>
          <a:p>
            <a:r>
              <a:rPr lang="fi-FI" dirty="0" smtClean="0"/>
              <a:t>Välituntialueeseen kuuluu etupiha ja toimintapiha.</a:t>
            </a:r>
            <a:endParaRPr lang="fi-FI" dirty="0"/>
          </a:p>
          <a:p>
            <a:r>
              <a:rPr lang="fi-FI" dirty="0"/>
              <a:t>Välituntialueeseen </a:t>
            </a:r>
            <a:r>
              <a:rPr lang="fi-FI" dirty="0" smtClean="0"/>
              <a:t>poistujat </a:t>
            </a:r>
            <a:r>
              <a:rPr lang="fi-FI" dirty="0"/>
              <a:t>ovat yleensä joko (sähkö)tupakalla tai kaupassa, molemmat </a:t>
            </a:r>
            <a:r>
              <a:rPr lang="fi-FI" dirty="0" smtClean="0"/>
              <a:t>ovat kiellettyjä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15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Kasvatuskeskustelu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Kasvatuskeskustelu aineenopettajan tai luokanohjaajan kanssa käydään </a:t>
            </a:r>
            <a:r>
              <a:rPr lang="fi-FI" dirty="0"/>
              <a:t>jos oppilas rikkoo koulun järjestyssääntöjä tai esimerkiksi käyttäytyy tunnilla </a:t>
            </a:r>
            <a:r>
              <a:rPr lang="fi-FI" dirty="0" smtClean="0"/>
              <a:t>huonosti.</a:t>
            </a:r>
          </a:p>
          <a:p>
            <a:r>
              <a:rPr lang="fi-FI" dirty="0" smtClean="0"/>
              <a:t>Kasvatuskeskusteluun </a:t>
            </a:r>
            <a:r>
              <a:rPr lang="fi-FI" dirty="0"/>
              <a:t>johtaa esimerkiksi 4 myöhästymistä 4 viikon aikana, koulualueelta poistumiset, huono käytös tunnilla, läksyjen tekemättömyys </a:t>
            </a:r>
            <a:r>
              <a:rPr lang="fi-FI" dirty="0" smtClean="0"/>
              <a:t>yms.</a:t>
            </a:r>
          </a:p>
          <a:p>
            <a:r>
              <a:rPr lang="fi-FI" dirty="0" smtClean="0"/>
              <a:t>Luvattomat </a:t>
            </a:r>
            <a:r>
              <a:rPr lang="fi-FI" dirty="0"/>
              <a:t>poissaolot korvataan edelleen koulun jälkeen tekemällä kyseisen aineen tehtäviä saman ajan kuin on ollut luvattomasti poissa.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0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luokkaretket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Seitsemännellä luokalla luokka voi halutessaan </a:t>
            </a:r>
            <a:r>
              <a:rPr lang="fi-FI" dirty="0"/>
              <a:t>tehdä retken entisen Kuopion läänin alueella, kasit entisen Itä-Suomen läänin alueella ja ysit </a:t>
            </a:r>
            <a:r>
              <a:rPr lang="fi-FI" dirty="0" smtClean="0"/>
              <a:t>voivat </a:t>
            </a:r>
            <a:r>
              <a:rPr lang="fi-FI" dirty="0"/>
              <a:t>retkeillä koko </a:t>
            </a:r>
            <a:r>
              <a:rPr lang="fi-FI" dirty="0" smtClean="0"/>
              <a:t>Suomessa.</a:t>
            </a:r>
          </a:p>
          <a:p>
            <a:r>
              <a:rPr lang="fi-FI" dirty="0" smtClean="0"/>
              <a:t>Luokkaretket vaativat </a:t>
            </a:r>
            <a:r>
              <a:rPr lang="fi-FI" dirty="0"/>
              <a:t>aktiivisia vanhempia, luokanohjaaja ei järjestä rahankeräystä luokalle ja retkelle lähdöstä päätetään aina luokkakohtaisesti.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50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vaallinen">
  <a:themeElements>
    <a:clrScheme name="Taivaallinen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aivaalline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ivaalline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TM03457452[[fn=Taivaallinen]]</Template>
  <TotalTime>132</TotalTime>
  <Words>500</Words>
  <Application>Microsoft Office PowerPoint</Application>
  <PresentationFormat>Näytössä katseltava diaesitys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Taivaallinen</vt:lpstr>
      <vt:lpstr>7H Huoltajienilta</vt:lpstr>
      <vt:lpstr>Koulun kotisivu</vt:lpstr>
      <vt:lpstr>WILMA ja loma-anomukset</vt:lpstr>
      <vt:lpstr>Opiskelu ja tukitoimet</vt:lpstr>
      <vt:lpstr>Opiskelu ja tukitoimet</vt:lpstr>
      <vt:lpstr>välitunnit</vt:lpstr>
      <vt:lpstr>välitunnit</vt:lpstr>
      <vt:lpstr>Kasvatuskeskustelu</vt:lpstr>
      <vt:lpstr>luokkaretket</vt:lpstr>
      <vt:lpstr>Kannustukset ja kehotukset</vt:lpstr>
      <vt:lpstr>oppilaskaapit</vt:lpstr>
      <vt:lpstr>7h opettajia</vt:lpstr>
      <vt:lpstr>7h opettajia</vt:lpstr>
    </vt:vector>
  </TitlesOfParts>
  <Company>Siilinjärven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7H Huoltajienilta</dc:title>
  <dc:creator>Heikki Jyrkönen</dc:creator>
  <cp:lastModifiedBy>Heikki Jyrkönen</cp:lastModifiedBy>
  <cp:revision>15</cp:revision>
  <dcterms:created xsi:type="dcterms:W3CDTF">2016-09-07T05:26:46Z</dcterms:created>
  <dcterms:modified xsi:type="dcterms:W3CDTF">2016-09-07T07:39:39Z</dcterms:modified>
</cp:coreProperties>
</file>