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8"/>
  </p:notesMasterIdLst>
  <p:handoutMasterIdLst>
    <p:handoutMasterId r:id="rId9"/>
  </p:handoutMasterIdLst>
  <p:sldIdLst>
    <p:sldId id="256" r:id="rId5"/>
    <p:sldId id="260" r:id="rId6"/>
    <p:sldId id="262" r:id="rId7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448"/>
    <p:restoredTop sz="94453"/>
  </p:normalViewPr>
  <p:slideViewPr>
    <p:cSldViewPr snapToGrid="0">
      <p:cViewPr varScale="1">
        <p:scale>
          <a:sx n="24" d="100"/>
          <a:sy n="24" d="100"/>
        </p:scale>
        <p:origin x="208" y="1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30.7.2021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30.7.2021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omenkuvalehti.fi/jutut/ulkomaat/eurooppa/ypres-1914-saksan-armeijan-tie-lastenmurhaan/?shared=61172-f9ee37a9-999" TargetMode="External"/><Relationship Id="rId2" Type="http://schemas.openxmlformats.org/officeDocument/2006/relationships/hyperlink" Target="https://suomenkuvalehti.fi/jutut/ulkomaat/eurooppa/maailmansodan-ratkaisutaistelusta-100-vuotta-enta-jos-marne-pettaa/?shared=51582-93c0fbcd-99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</a:t>
            </a:r>
            <a:r>
              <a:rPr lang="en-GB" dirty="0" err="1"/>
              <a:t>Ensimmäinen</a:t>
            </a:r>
            <a:r>
              <a:rPr lang="en-GB" dirty="0"/>
              <a:t> </a:t>
            </a:r>
            <a:r>
              <a:rPr lang="en-GB" dirty="0" err="1"/>
              <a:t>maailmansota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fi" dirty="0">
                <a:solidFill>
                  <a:schemeClr val="tx1"/>
                </a:solidFill>
              </a:rPr>
              <a:t>Syventävä tehtävä: </a:t>
            </a:r>
            <a:br>
              <a:rPr lang="fi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Länsirintaman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ratkaisutaisteluja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05910"/>
            <a:ext cx="21031200" cy="8949590"/>
          </a:xfrm>
        </p:spPr>
        <p:txBody>
          <a:bodyPr>
            <a:normAutofit/>
          </a:bodyPr>
          <a:lstStyle/>
          <a:p>
            <a:r>
              <a:rPr lang="en-GB" dirty="0"/>
              <a:t>Lue </a:t>
            </a:r>
            <a:r>
              <a:rPr lang="en-GB" dirty="0" err="1"/>
              <a:t>tekstit</a:t>
            </a:r>
            <a:r>
              <a:rPr lang="en-GB" dirty="0"/>
              <a:t> </a:t>
            </a:r>
            <a:r>
              <a:rPr lang="en-GB" u="sng" dirty="0">
                <a:hlinkClick r:id="rId2"/>
              </a:rPr>
              <a:t>“Entä jos Marne pettää”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u="sng" dirty="0">
                <a:hlinkClick r:id="rId3"/>
              </a:rPr>
              <a:t>Ypres 1914: Saksan armeijan tie ”lastenmurhaan”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vastaa</a:t>
            </a:r>
            <a:r>
              <a:rPr lang="en-GB" dirty="0"/>
              <a:t> </a:t>
            </a:r>
            <a:r>
              <a:rPr lang="en-GB" dirty="0" err="1"/>
              <a:t>kysymyksiin</a:t>
            </a:r>
            <a:r>
              <a:rPr lang="en-GB" dirty="0"/>
              <a:t>.</a:t>
            </a:r>
          </a:p>
          <a:p>
            <a:endParaRPr lang="en-GB" dirty="0"/>
          </a:p>
          <a:p>
            <a:pPr marL="1143000" indent="-1143000" fontAlgn="base">
              <a:buFont typeface="+mj-lt"/>
              <a:buAutoNum type="arabicPeriod"/>
            </a:pPr>
            <a:r>
              <a:rPr lang="en-GB" dirty="0" err="1"/>
              <a:t>Miksi</a:t>
            </a:r>
            <a:r>
              <a:rPr lang="en-GB" dirty="0"/>
              <a:t> </a:t>
            </a:r>
            <a:r>
              <a:rPr lang="en-GB" dirty="0" err="1"/>
              <a:t>kirjoittajan</a:t>
            </a:r>
            <a:r>
              <a:rPr lang="en-GB" dirty="0"/>
              <a:t> </a:t>
            </a:r>
            <a:r>
              <a:rPr lang="en-GB" dirty="0" err="1"/>
              <a:t>mielestä</a:t>
            </a:r>
            <a:r>
              <a:rPr lang="en-GB" dirty="0"/>
              <a:t> </a:t>
            </a:r>
            <a:r>
              <a:rPr lang="en-GB" dirty="0" err="1"/>
              <a:t>Marnen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Ypresin</a:t>
            </a:r>
            <a:r>
              <a:rPr lang="en-GB" dirty="0"/>
              <a:t> </a:t>
            </a:r>
            <a:r>
              <a:rPr lang="en-GB" dirty="0" err="1"/>
              <a:t>taistelut</a:t>
            </a:r>
            <a:r>
              <a:rPr lang="en-GB" dirty="0"/>
              <a:t> </a:t>
            </a:r>
            <a:r>
              <a:rPr lang="en-GB" dirty="0" err="1"/>
              <a:t>vuonna</a:t>
            </a:r>
            <a:r>
              <a:rPr lang="en-GB" dirty="0"/>
              <a:t> 1914 </a:t>
            </a:r>
            <a:r>
              <a:rPr lang="en-GB" dirty="0" err="1"/>
              <a:t>ratkaisivat</a:t>
            </a:r>
            <a:r>
              <a:rPr lang="en-GB" dirty="0"/>
              <a:t> </a:t>
            </a:r>
            <a:r>
              <a:rPr lang="en-GB" dirty="0" err="1"/>
              <a:t>sodan</a:t>
            </a:r>
            <a:r>
              <a:rPr lang="en-GB" dirty="0"/>
              <a:t>?</a:t>
            </a:r>
          </a:p>
          <a:p>
            <a:pPr marL="1143000" indent="-1143000" fontAlgn="base">
              <a:buFont typeface="+mj-lt"/>
              <a:buAutoNum type="arabicPeriod"/>
            </a:pPr>
            <a:r>
              <a:rPr lang="en-GB" dirty="0" err="1"/>
              <a:t>Miksi</a:t>
            </a:r>
            <a:r>
              <a:rPr lang="en-GB" dirty="0"/>
              <a:t> </a:t>
            </a:r>
            <a:r>
              <a:rPr lang="en-GB" dirty="0" err="1"/>
              <a:t>Ypresin</a:t>
            </a:r>
            <a:r>
              <a:rPr lang="en-GB" dirty="0"/>
              <a:t> </a:t>
            </a:r>
            <a:r>
              <a:rPr lang="en-GB" dirty="0" err="1"/>
              <a:t>taistelua</a:t>
            </a:r>
            <a:r>
              <a:rPr lang="en-GB" dirty="0"/>
              <a:t> </a:t>
            </a:r>
            <a:r>
              <a:rPr lang="en-GB" dirty="0" err="1"/>
              <a:t>kuvataan</a:t>
            </a:r>
            <a:r>
              <a:rPr lang="en-GB" dirty="0"/>
              <a:t> ”</a:t>
            </a:r>
            <a:r>
              <a:rPr lang="en-GB" dirty="0" err="1"/>
              <a:t>lastenmurhaksi</a:t>
            </a:r>
            <a:r>
              <a:rPr lang="en-GB" dirty="0"/>
              <a:t>”?</a:t>
            </a:r>
          </a:p>
          <a:p>
            <a:pPr marL="1143000" indent="-1143000" fontAlgn="base">
              <a:buFont typeface="+mj-lt"/>
              <a:buAutoNum type="arabicPeriod"/>
            </a:pPr>
            <a:r>
              <a:rPr lang="en-GB" dirty="0" err="1"/>
              <a:t>Miten</a:t>
            </a:r>
            <a:r>
              <a:rPr lang="en-GB" dirty="0"/>
              <a:t> </a:t>
            </a:r>
            <a:r>
              <a:rPr lang="en-GB" dirty="0" err="1"/>
              <a:t>Marnen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Ypresin</a:t>
            </a:r>
            <a:r>
              <a:rPr lang="en-GB" dirty="0"/>
              <a:t> </a:t>
            </a:r>
            <a:r>
              <a:rPr lang="en-GB" dirty="0" err="1"/>
              <a:t>tapahtumat</a:t>
            </a:r>
            <a:r>
              <a:rPr lang="en-GB" dirty="0"/>
              <a:t> </a:t>
            </a:r>
            <a:r>
              <a:rPr lang="en-GB" dirty="0" err="1"/>
              <a:t>liittyvät</a:t>
            </a:r>
            <a:r>
              <a:rPr lang="en-GB" dirty="0"/>
              <a:t> I </a:t>
            </a:r>
            <a:r>
              <a:rPr lang="en-GB" dirty="0" err="1"/>
              <a:t>maailmansotaa</a:t>
            </a:r>
            <a:r>
              <a:rPr lang="en-GB" dirty="0"/>
              <a:t> </a:t>
            </a:r>
            <a:r>
              <a:rPr lang="en-GB" dirty="0" err="1"/>
              <a:t>kuvaavaan</a:t>
            </a:r>
            <a:r>
              <a:rPr lang="en-GB" dirty="0"/>
              <a:t> </a:t>
            </a:r>
            <a:r>
              <a:rPr lang="en-GB" dirty="0" err="1"/>
              <a:t>sanontaan</a:t>
            </a:r>
            <a:r>
              <a:rPr lang="en-GB" dirty="0"/>
              <a:t> ”</a:t>
            </a:r>
            <a:r>
              <a:rPr lang="en-GB" dirty="0" err="1"/>
              <a:t>länsirintamalta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mitään</a:t>
            </a:r>
            <a:r>
              <a:rPr lang="en-GB" dirty="0"/>
              <a:t> </a:t>
            </a:r>
            <a:r>
              <a:rPr lang="en-GB" dirty="0" err="1"/>
              <a:t>uutta</a:t>
            </a:r>
            <a:r>
              <a:rPr lang="en-GB" dirty="0"/>
              <a:t>”?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Länsirintaman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ratkaisutaisteluja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80</Words>
  <Application>Microsoft Macintosh PowerPoint</Application>
  <PresentationFormat>Custom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Office-teema</vt:lpstr>
      <vt:lpstr>4. Ensimmäinen maailmansota</vt:lpstr>
      <vt:lpstr>Syventävä tehtävä:  Länsirintaman ratkaisutaisteluja</vt:lpstr>
      <vt:lpstr>Länsirintaman ratkaisutaisteluja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22</cp:revision>
  <cp:lastPrinted>2017-11-30T08:45:33Z</cp:lastPrinted>
  <dcterms:created xsi:type="dcterms:W3CDTF">2020-05-05T09:10:38Z</dcterms:created>
  <dcterms:modified xsi:type="dcterms:W3CDTF">2021-07-30T14:44:04Z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