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0hLSHflZYjDtlVAJ1JjF+eYO2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34256-DE8C-42A6-9BD4-8B47E7389F09}" v="50" dt="2022-08-15T11:49:55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äkinen Alisa" userId="ff94d537-2d8f-4c75-aced-7aecb2743312" providerId="ADAL" clId="{5D434256-DE8C-42A6-9BD4-8B47E7389F09}"/>
    <pc:docChg chg="custSel modSld">
      <pc:chgData name="Mäkinen Alisa" userId="ff94d537-2d8f-4c75-aced-7aecb2743312" providerId="ADAL" clId="{5D434256-DE8C-42A6-9BD4-8B47E7389F09}" dt="2022-08-15T11:50:42.224" v="168" actId="14100"/>
      <pc:docMkLst>
        <pc:docMk/>
      </pc:docMkLst>
      <pc:sldChg chg="modTransition">
        <pc:chgData name="Mäkinen Alisa" userId="ff94d537-2d8f-4c75-aced-7aecb2743312" providerId="ADAL" clId="{5D434256-DE8C-42A6-9BD4-8B47E7389F09}" dt="2022-08-15T07:28:28.943" v="0"/>
        <pc:sldMkLst>
          <pc:docMk/>
          <pc:sldMk cId="0" sldId="256"/>
        </pc:sldMkLst>
      </pc:sldChg>
      <pc:sldChg chg="addSp modSp mod modTransition modAnim modNotes">
        <pc:chgData name="Mäkinen Alisa" userId="ff94d537-2d8f-4c75-aced-7aecb2743312" providerId="ADAL" clId="{5D434256-DE8C-42A6-9BD4-8B47E7389F09}" dt="2022-08-15T07:32:41.216" v="87"/>
        <pc:sldMkLst>
          <pc:docMk/>
          <pc:sldMk cId="0" sldId="257"/>
        </pc:sldMkLst>
        <pc:spChg chg="add mod">
          <ac:chgData name="Mäkinen Alisa" userId="ff94d537-2d8f-4c75-aced-7aecb2743312" providerId="ADAL" clId="{5D434256-DE8C-42A6-9BD4-8B47E7389F09}" dt="2022-08-15T07:29:03.871" v="7"/>
          <ac:spMkLst>
            <pc:docMk/>
            <pc:sldMk cId="0" sldId="257"/>
            <ac:spMk id="5" creationId="{8F3351A5-B99E-4539-8458-5BFFD4D01D74}"/>
          </ac:spMkLst>
        </pc:spChg>
        <pc:spChg chg="mod">
          <ac:chgData name="Mäkinen Alisa" userId="ff94d537-2d8f-4c75-aced-7aecb2743312" providerId="ADAL" clId="{5D434256-DE8C-42A6-9BD4-8B47E7389F09}" dt="2022-08-15T07:29:42.606" v="22" actId="207"/>
          <ac:spMkLst>
            <pc:docMk/>
            <pc:sldMk cId="0" sldId="257"/>
            <ac:spMk id="94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5D434256-DE8C-42A6-9BD4-8B47E7389F09}" dt="2022-08-15T07:32:44.884" v="88"/>
        <pc:sldMkLst>
          <pc:docMk/>
          <pc:sldMk cId="0" sldId="258"/>
        </pc:sldMkLst>
        <pc:spChg chg="add mod">
          <ac:chgData name="Mäkinen Alisa" userId="ff94d537-2d8f-4c75-aced-7aecb2743312" providerId="ADAL" clId="{5D434256-DE8C-42A6-9BD4-8B47E7389F09}" dt="2022-08-15T07:29:05.774" v="8"/>
          <ac:spMkLst>
            <pc:docMk/>
            <pc:sldMk cId="0" sldId="258"/>
            <ac:spMk id="5" creationId="{C75AFF85-760F-48BF-BFEC-C58A3BFEF8FF}"/>
          </ac:spMkLst>
        </pc:spChg>
        <pc:spChg chg="mod">
          <ac:chgData name="Mäkinen Alisa" userId="ff94d537-2d8f-4c75-aced-7aecb2743312" providerId="ADAL" clId="{5D434256-DE8C-42A6-9BD4-8B47E7389F09}" dt="2022-08-15T07:29:55.771" v="28" actId="207"/>
          <ac:spMkLst>
            <pc:docMk/>
            <pc:sldMk cId="0" sldId="258"/>
            <ac:spMk id="102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5D434256-DE8C-42A6-9BD4-8B47E7389F09}" dt="2022-08-15T11:48:48.890" v="163" actId="20577"/>
        <pc:sldMkLst>
          <pc:docMk/>
          <pc:sldMk cId="0" sldId="259"/>
        </pc:sldMkLst>
        <pc:spChg chg="add mod">
          <ac:chgData name="Mäkinen Alisa" userId="ff94d537-2d8f-4c75-aced-7aecb2743312" providerId="ADAL" clId="{5D434256-DE8C-42A6-9BD4-8B47E7389F09}" dt="2022-08-15T07:29:07.311" v="9"/>
          <ac:spMkLst>
            <pc:docMk/>
            <pc:sldMk cId="0" sldId="259"/>
            <ac:spMk id="5" creationId="{2133D8A4-D60C-4C7A-89AE-3155F863C14A}"/>
          </ac:spMkLst>
        </pc:spChg>
        <pc:spChg chg="mod">
          <ac:chgData name="Mäkinen Alisa" userId="ff94d537-2d8f-4c75-aced-7aecb2743312" providerId="ADAL" clId="{5D434256-DE8C-42A6-9BD4-8B47E7389F09}" dt="2022-08-15T11:48:48.890" v="163" actId="20577"/>
          <ac:spMkLst>
            <pc:docMk/>
            <pc:sldMk cId="0" sldId="259"/>
            <ac:spMk id="110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5D434256-DE8C-42A6-9BD4-8B47E7389F09}" dt="2022-08-15T07:37:19.221" v="153" actId="1035"/>
        <pc:sldMkLst>
          <pc:docMk/>
          <pc:sldMk cId="0" sldId="260"/>
        </pc:sldMkLst>
        <pc:spChg chg="add del mod">
          <ac:chgData name="Mäkinen Alisa" userId="ff94d537-2d8f-4c75-aced-7aecb2743312" providerId="ADAL" clId="{5D434256-DE8C-42A6-9BD4-8B47E7389F09}" dt="2022-08-15T07:34:59.043" v="113" actId="478"/>
          <ac:spMkLst>
            <pc:docMk/>
            <pc:sldMk cId="0" sldId="260"/>
            <ac:spMk id="3" creationId="{2658FC04-CFDE-4B77-99FF-0E500CF00166}"/>
          </ac:spMkLst>
        </pc:spChg>
        <pc:spChg chg="add mod">
          <ac:chgData name="Mäkinen Alisa" userId="ff94d537-2d8f-4c75-aced-7aecb2743312" providerId="ADAL" clId="{5D434256-DE8C-42A6-9BD4-8B47E7389F09}" dt="2022-08-15T07:29:09.071" v="10"/>
          <ac:spMkLst>
            <pc:docMk/>
            <pc:sldMk cId="0" sldId="260"/>
            <ac:spMk id="6" creationId="{D709F063-2114-4E27-A1DF-0BCEAB4044EE}"/>
          </ac:spMkLst>
        </pc:spChg>
        <pc:spChg chg="add mod">
          <ac:chgData name="Mäkinen Alisa" userId="ff94d537-2d8f-4c75-aced-7aecb2743312" providerId="ADAL" clId="{5D434256-DE8C-42A6-9BD4-8B47E7389F09}" dt="2022-08-15T07:37:19.221" v="153" actId="1035"/>
          <ac:spMkLst>
            <pc:docMk/>
            <pc:sldMk cId="0" sldId="260"/>
            <ac:spMk id="11" creationId="{4D36F218-6B92-468D-A75C-0FD62D811FC8}"/>
          </ac:spMkLst>
        </pc:spChg>
        <pc:spChg chg="mod">
          <ac:chgData name="Mäkinen Alisa" userId="ff94d537-2d8f-4c75-aced-7aecb2743312" providerId="ADAL" clId="{5D434256-DE8C-42A6-9BD4-8B47E7389F09}" dt="2022-08-15T07:30:19.451" v="38" actId="207"/>
          <ac:spMkLst>
            <pc:docMk/>
            <pc:sldMk cId="0" sldId="260"/>
            <ac:spMk id="118" creationId="{00000000-0000-0000-0000-000000000000}"/>
          </ac:spMkLst>
        </pc:spChg>
        <pc:spChg chg="del mod">
          <ac:chgData name="Mäkinen Alisa" userId="ff94d537-2d8f-4c75-aced-7aecb2743312" providerId="ADAL" clId="{5D434256-DE8C-42A6-9BD4-8B47E7389F09}" dt="2022-08-15T07:34:56.555" v="112" actId="478"/>
          <ac:spMkLst>
            <pc:docMk/>
            <pc:sldMk cId="0" sldId="260"/>
            <ac:spMk id="120" creationId="{00000000-0000-0000-0000-000000000000}"/>
          </ac:spMkLst>
        </pc:spChg>
        <pc:picChg chg="add mod">
          <ac:chgData name="Mäkinen Alisa" userId="ff94d537-2d8f-4c75-aced-7aecb2743312" providerId="ADAL" clId="{5D434256-DE8C-42A6-9BD4-8B47E7389F09}" dt="2022-08-15T07:36:36.571" v="140" actId="1076"/>
          <ac:picMkLst>
            <pc:docMk/>
            <pc:sldMk cId="0" sldId="260"/>
            <ac:picMk id="5" creationId="{DB0F363C-B9FB-4A40-8A7B-7EB0B616930E}"/>
          </ac:picMkLst>
        </pc:picChg>
      </pc:sldChg>
      <pc:sldChg chg="addSp modSp mod modTransition modAnim modNotes">
        <pc:chgData name="Mäkinen Alisa" userId="ff94d537-2d8f-4c75-aced-7aecb2743312" providerId="ADAL" clId="{5D434256-DE8C-42A6-9BD4-8B47E7389F09}" dt="2022-08-15T07:32:58.582" v="91"/>
        <pc:sldMkLst>
          <pc:docMk/>
          <pc:sldMk cId="0" sldId="261"/>
        </pc:sldMkLst>
        <pc:spChg chg="add mod">
          <ac:chgData name="Mäkinen Alisa" userId="ff94d537-2d8f-4c75-aced-7aecb2743312" providerId="ADAL" clId="{5D434256-DE8C-42A6-9BD4-8B47E7389F09}" dt="2022-08-15T07:29:11.235" v="11"/>
          <ac:spMkLst>
            <pc:docMk/>
            <pc:sldMk cId="0" sldId="261"/>
            <ac:spMk id="5" creationId="{6D0E95AB-999B-4679-8915-6E0F65C1EEC5}"/>
          </ac:spMkLst>
        </pc:spChg>
        <pc:spChg chg="mod">
          <ac:chgData name="Mäkinen Alisa" userId="ff94d537-2d8f-4c75-aced-7aecb2743312" providerId="ADAL" clId="{5D434256-DE8C-42A6-9BD4-8B47E7389F09}" dt="2022-08-15T07:30:23.516" v="39" actId="207"/>
          <ac:spMkLst>
            <pc:docMk/>
            <pc:sldMk cId="0" sldId="261"/>
            <ac:spMk id="127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5D434256-DE8C-42A6-9BD4-8B47E7389F09}" dt="2022-08-15T07:33:02.650" v="92"/>
        <pc:sldMkLst>
          <pc:docMk/>
          <pc:sldMk cId="0" sldId="262"/>
        </pc:sldMkLst>
        <pc:spChg chg="add mod">
          <ac:chgData name="Mäkinen Alisa" userId="ff94d537-2d8f-4c75-aced-7aecb2743312" providerId="ADAL" clId="{5D434256-DE8C-42A6-9BD4-8B47E7389F09}" dt="2022-08-15T07:29:13.118" v="12"/>
          <ac:spMkLst>
            <pc:docMk/>
            <pc:sldMk cId="0" sldId="262"/>
            <ac:spMk id="5" creationId="{BCDAD1F3-980F-4C3C-BA68-71AD91EF211D}"/>
          </ac:spMkLst>
        </pc:spChg>
        <pc:spChg chg="add del mod">
          <ac:chgData name="Mäkinen Alisa" userId="ff94d537-2d8f-4c75-aced-7aecb2743312" providerId="ADAL" clId="{5D434256-DE8C-42A6-9BD4-8B47E7389F09}" dt="2022-08-15T07:29:18.528" v="14"/>
          <ac:spMkLst>
            <pc:docMk/>
            <pc:sldMk cId="0" sldId="262"/>
            <ac:spMk id="6" creationId="{89628D3F-A78C-4B79-9F43-60D53A315F83}"/>
          </ac:spMkLst>
        </pc:spChg>
        <pc:spChg chg="mod">
          <ac:chgData name="Mäkinen Alisa" userId="ff94d537-2d8f-4c75-aced-7aecb2743312" providerId="ADAL" clId="{5D434256-DE8C-42A6-9BD4-8B47E7389F09}" dt="2022-08-15T07:30:27.594" v="40" actId="207"/>
          <ac:spMkLst>
            <pc:docMk/>
            <pc:sldMk cId="0" sldId="262"/>
            <ac:spMk id="135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5D434256-DE8C-42A6-9BD4-8B47E7389F09}" dt="2022-08-15T07:33:08.187" v="93"/>
        <pc:sldMkLst>
          <pc:docMk/>
          <pc:sldMk cId="0" sldId="263"/>
        </pc:sldMkLst>
        <pc:spChg chg="add mod">
          <ac:chgData name="Mäkinen Alisa" userId="ff94d537-2d8f-4c75-aced-7aecb2743312" providerId="ADAL" clId="{5D434256-DE8C-42A6-9BD4-8B47E7389F09}" dt="2022-08-15T07:29:20.804" v="15"/>
          <ac:spMkLst>
            <pc:docMk/>
            <pc:sldMk cId="0" sldId="263"/>
            <ac:spMk id="5" creationId="{A2115626-92DC-441D-91F4-07943FFA0D25}"/>
          </ac:spMkLst>
        </pc:spChg>
        <pc:spChg chg="add del mod">
          <ac:chgData name="Mäkinen Alisa" userId="ff94d537-2d8f-4c75-aced-7aecb2743312" providerId="ADAL" clId="{5D434256-DE8C-42A6-9BD4-8B47E7389F09}" dt="2022-08-15T07:29:24.192" v="17"/>
          <ac:spMkLst>
            <pc:docMk/>
            <pc:sldMk cId="0" sldId="263"/>
            <ac:spMk id="6" creationId="{684A4F47-EB5A-426D-B04E-2CE72A88ABCA}"/>
          </ac:spMkLst>
        </pc:spChg>
        <pc:spChg chg="mod">
          <ac:chgData name="Mäkinen Alisa" userId="ff94d537-2d8f-4c75-aced-7aecb2743312" providerId="ADAL" clId="{5D434256-DE8C-42A6-9BD4-8B47E7389F09}" dt="2022-08-15T07:30:31.150" v="41" actId="207"/>
          <ac:spMkLst>
            <pc:docMk/>
            <pc:sldMk cId="0" sldId="263"/>
            <ac:spMk id="143" creationId="{00000000-0000-0000-0000-000000000000}"/>
          </ac:spMkLst>
        </pc:spChg>
      </pc:sldChg>
      <pc:sldChg chg="modSp mod modTransition modAnim">
        <pc:chgData name="Mäkinen Alisa" userId="ff94d537-2d8f-4c75-aced-7aecb2743312" providerId="ADAL" clId="{5D434256-DE8C-42A6-9BD4-8B47E7389F09}" dt="2022-08-15T07:33:12.206" v="94"/>
        <pc:sldMkLst>
          <pc:docMk/>
          <pc:sldMk cId="0" sldId="264"/>
        </pc:sldMkLst>
        <pc:spChg chg="mod">
          <ac:chgData name="Mäkinen Alisa" userId="ff94d537-2d8f-4c75-aced-7aecb2743312" providerId="ADAL" clId="{5D434256-DE8C-42A6-9BD4-8B47E7389F09}" dt="2022-08-15T07:30:34.256" v="42" actId="207"/>
          <ac:spMkLst>
            <pc:docMk/>
            <pc:sldMk cId="0" sldId="264"/>
            <ac:spMk id="151" creationId="{00000000-0000-0000-0000-000000000000}"/>
          </ac:spMkLst>
        </pc:spChg>
      </pc:sldChg>
      <pc:sldChg chg="addSp delSp modSp mod modTransition modAnim modNotes">
        <pc:chgData name="Mäkinen Alisa" userId="ff94d537-2d8f-4c75-aced-7aecb2743312" providerId="ADAL" clId="{5D434256-DE8C-42A6-9BD4-8B47E7389F09}" dt="2022-08-15T11:50:42.224" v="168" actId="14100"/>
        <pc:sldMkLst>
          <pc:docMk/>
          <pc:sldMk cId="0" sldId="265"/>
        </pc:sldMkLst>
        <pc:spChg chg="add del mod">
          <ac:chgData name="Mäkinen Alisa" userId="ff94d537-2d8f-4c75-aced-7aecb2743312" providerId="ADAL" clId="{5D434256-DE8C-42A6-9BD4-8B47E7389F09}" dt="2022-08-15T07:35:44.836" v="124" actId="478"/>
          <ac:spMkLst>
            <pc:docMk/>
            <pc:sldMk cId="0" sldId="265"/>
            <ac:spMk id="3" creationId="{58903323-A86A-4921-8281-28E0CF3B46F0}"/>
          </ac:spMkLst>
        </pc:spChg>
        <pc:spChg chg="add mod">
          <ac:chgData name="Mäkinen Alisa" userId="ff94d537-2d8f-4c75-aced-7aecb2743312" providerId="ADAL" clId="{5D434256-DE8C-42A6-9BD4-8B47E7389F09}" dt="2022-08-15T07:29:27.457" v="18"/>
          <ac:spMkLst>
            <pc:docMk/>
            <pc:sldMk cId="0" sldId="265"/>
            <ac:spMk id="6" creationId="{4CAC3697-BD59-4425-A9A3-8823B3054408}"/>
          </ac:spMkLst>
        </pc:spChg>
        <pc:spChg chg="add mod">
          <ac:chgData name="Mäkinen Alisa" userId="ff94d537-2d8f-4c75-aced-7aecb2743312" providerId="ADAL" clId="{5D434256-DE8C-42A6-9BD4-8B47E7389F09}" dt="2022-08-15T07:37:50.230" v="161" actId="1035"/>
          <ac:spMkLst>
            <pc:docMk/>
            <pc:sldMk cId="0" sldId="265"/>
            <ac:spMk id="11" creationId="{F64A1A37-B532-4B95-A3D2-CFE80F8F9D19}"/>
          </ac:spMkLst>
        </pc:spChg>
        <pc:spChg chg="mod">
          <ac:chgData name="Mäkinen Alisa" userId="ff94d537-2d8f-4c75-aced-7aecb2743312" providerId="ADAL" clId="{5D434256-DE8C-42A6-9BD4-8B47E7389F09}" dt="2022-08-15T11:50:42.224" v="168" actId="14100"/>
          <ac:spMkLst>
            <pc:docMk/>
            <pc:sldMk cId="0" sldId="265"/>
            <ac:spMk id="159" creationId="{00000000-0000-0000-0000-000000000000}"/>
          </ac:spMkLst>
        </pc:spChg>
        <pc:spChg chg="del">
          <ac:chgData name="Mäkinen Alisa" userId="ff94d537-2d8f-4c75-aced-7aecb2743312" providerId="ADAL" clId="{5D434256-DE8C-42A6-9BD4-8B47E7389F09}" dt="2022-08-15T07:35:42.104" v="123" actId="478"/>
          <ac:spMkLst>
            <pc:docMk/>
            <pc:sldMk cId="0" sldId="265"/>
            <ac:spMk id="161" creationId="{00000000-0000-0000-0000-000000000000}"/>
          </ac:spMkLst>
        </pc:spChg>
        <pc:picChg chg="add mod">
          <ac:chgData name="Mäkinen Alisa" userId="ff94d537-2d8f-4c75-aced-7aecb2743312" providerId="ADAL" clId="{5D434256-DE8C-42A6-9BD4-8B47E7389F09}" dt="2022-08-15T07:36:09.123" v="135" actId="962"/>
          <ac:picMkLst>
            <pc:docMk/>
            <pc:sldMk cId="0" sldId="265"/>
            <ac:picMk id="5" creationId="{E8B150F5-E50E-4C5E-B5A6-E3EF349DDC81}"/>
          </ac:picMkLst>
        </pc:picChg>
      </pc:sldChg>
      <pc:sldChg chg="addSp modSp mod modTransition modAnim modNotes">
        <pc:chgData name="Mäkinen Alisa" userId="ff94d537-2d8f-4c75-aced-7aecb2743312" providerId="ADAL" clId="{5D434256-DE8C-42A6-9BD4-8B47E7389F09}" dt="2022-08-15T07:33:36.810" v="101"/>
        <pc:sldMkLst>
          <pc:docMk/>
          <pc:sldMk cId="0" sldId="266"/>
        </pc:sldMkLst>
        <pc:spChg chg="add mod">
          <ac:chgData name="Mäkinen Alisa" userId="ff94d537-2d8f-4c75-aced-7aecb2743312" providerId="ADAL" clId="{5D434256-DE8C-42A6-9BD4-8B47E7389F09}" dt="2022-08-15T07:29:30.192" v="19"/>
          <ac:spMkLst>
            <pc:docMk/>
            <pc:sldMk cId="0" sldId="266"/>
            <ac:spMk id="5" creationId="{2C3768DF-0531-4E78-91CE-5488610A24AB}"/>
          </ac:spMkLst>
        </pc:spChg>
        <pc:spChg chg="mod">
          <ac:chgData name="Mäkinen Alisa" userId="ff94d537-2d8f-4c75-aced-7aecb2743312" providerId="ADAL" clId="{5D434256-DE8C-42A6-9BD4-8B47E7389F09}" dt="2022-08-15T07:31:21.645" v="65" actId="20577"/>
          <ac:spMkLst>
            <pc:docMk/>
            <pc:sldMk cId="0" sldId="266"/>
            <ac:spMk id="168" creationId="{00000000-0000-0000-0000-000000000000}"/>
          </ac:spMkLst>
        </pc:spChg>
      </pc:sldChg>
      <pc:sldChg chg="addSp modSp mod modTransition modAnim">
        <pc:chgData name="Mäkinen Alisa" userId="ff94d537-2d8f-4c75-aced-7aecb2743312" providerId="ADAL" clId="{5D434256-DE8C-42A6-9BD4-8B47E7389F09}" dt="2022-08-15T07:33:49.071" v="106"/>
        <pc:sldMkLst>
          <pc:docMk/>
          <pc:sldMk cId="0" sldId="267"/>
        </pc:sldMkLst>
        <pc:spChg chg="add mod">
          <ac:chgData name="Mäkinen Alisa" userId="ff94d537-2d8f-4c75-aced-7aecb2743312" providerId="ADAL" clId="{5D434256-DE8C-42A6-9BD4-8B47E7389F09}" dt="2022-08-15T07:29:31.970" v="20"/>
          <ac:spMkLst>
            <pc:docMk/>
            <pc:sldMk cId="0" sldId="267"/>
            <ac:spMk id="5" creationId="{19884C16-16F8-4DD6-A5C4-BF2D368C4AF2}"/>
          </ac:spMkLst>
        </pc:spChg>
        <pc:spChg chg="mod">
          <ac:chgData name="Mäkinen Alisa" userId="ff94d537-2d8f-4c75-aced-7aecb2743312" providerId="ADAL" clId="{5D434256-DE8C-42A6-9BD4-8B47E7389F09}" dt="2022-08-15T07:31:47.578" v="75" actId="20577"/>
          <ac:spMkLst>
            <pc:docMk/>
            <pc:sldMk cId="0" sldId="267"/>
            <ac:spMk id="176" creationId="{00000000-0000-0000-0000-000000000000}"/>
          </ac:spMkLst>
        </pc:spChg>
      </pc:sldChg>
      <pc:sldChg chg="addSp modSp mod modTransition modAnim">
        <pc:chgData name="Mäkinen Alisa" userId="ff94d537-2d8f-4c75-aced-7aecb2743312" providerId="ADAL" clId="{5D434256-DE8C-42A6-9BD4-8B47E7389F09}" dt="2022-08-15T07:34:04.031" v="111"/>
        <pc:sldMkLst>
          <pc:docMk/>
          <pc:sldMk cId="0" sldId="268"/>
        </pc:sldMkLst>
        <pc:spChg chg="add mod">
          <ac:chgData name="Mäkinen Alisa" userId="ff94d537-2d8f-4c75-aced-7aecb2743312" providerId="ADAL" clId="{5D434256-DE8C-42A6-9BD4-8B47E7389F09}" dt="2022-08-15T07:29:34.096" v="21"/>
          <ac:spMkLst>
            <pc:docMk/>
            <pc:sldMk cId="0" sldId="268"/>
            <ac:spMk id="5" creationId="{12DF5401-7CA5-448A-8A9E-68311E026D28}"/>
          </ac:spMkLst>
        </pc:spChg>
        <pc:spChg chg="mod">
          <ac:chgData name="Mäkinen Alisa" userId="ff94d537-2d8f-4c75-aced-7aecb2743312" providerId="ADAL" clId="{5D434256-DE8C-42A6-9BD4-8B47E7389F09}" dt="2022-08-15T07:32:07.489" v="86" actId="20577"/>
          <ac:spMkLst>
            <pc:docMk/>
            <pc:sldMk cId="0" sldId="268"/>
            <ac:spMk id="18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2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e2bb165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3e2bb16506_0_4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3e2bb16506_0_4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e2bb1650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e2bb16506_0_4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3e2bb16506_0_49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e2bb1650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e2bb16506_0_5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3e2bb16506_0_5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e2bb1650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3e2bb16506_0_6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3e2bb16506_0_6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e2bb16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e2bb16506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3e2bb16506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e2bb1650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e2bb16506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3e2bb16506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e2bb165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e2bb16506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3e2bb16506_0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e2bb1650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e2bb16506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3e2bb16506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e2bb1650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e2bb16506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3e2bb16506_0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e2bb1650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e2bb16506_0_3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13e2bb16506_0_3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Adverbit</a:t>
            </a: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6 Grammar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e2bb16506_0_42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Adverbisanontoja</a:t>
            </a:r>
            <a:endParaRPr/>
          </a:p>
        </p:txBody>
      </p:sp>
      <p:sp>
        <p:nvSpPr>
          <p:cNvPr id="159" name="Google Shape;159;g13e2bb16506_0_42"/>
          <p:cNvSpPr txBox="1">
            <a:spLocks noGrp="1"/>
          </p:cNvSpPr>
          <p:nvPr>
            <p:ph type="body" idx="1"/>
          </p:nvPr>
        </p:nvSpPr>
        <p:spPr>
          <a:xfrm>
            <a:off x="1676399" y="3061052"/>
            <a:ext cx="11397049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Am I </a:t>
            </a:r>
            <a:r>
              <a:rPr lang="fi-FI" dirty="0" err="1"/>
              <a:t>late</a:t>
            </a:r>
            <a:r>
              <a:rPr lang="fi-FI" dirty="0"/>
              <a:t> </a:t>
            </a:r>
            <a:r>
              <a:rPr lang="fi-FI" b="1" dirty="0"/>
              <a:t>as </a:t>
            </a:r>
            <a:r>
              <a:rPr lang="fi-FI" b="1" dirty="0" err="1"/>
              <a:t>usual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arrived</a:t>
            </a:r>
            <a:r>
              <a:rPr lang="fi-FI" dirty="0"/>
              <a:t>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later</a:t>
            </a:r>
            <a:r>
              <a:rPr lang="fi-FI" dirty="0"/>
              <a:t> </a:t>
            </a:r>
            <a:r>
              <a:rPr lang="fi-FI" b="1" dirty="0" err="1"/>
              <a:t>than</a:t>
            </a:r>
            <a:r>
              <a:rPr lang="fi-FI" b="1" dirty="0"/>
              <a:t> </a:t>
            </a:r>
            <a:r>
              <a:rPr lang="fi-FI" b="1" dirty="0" err="1"/>
              <a:t>usual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Try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 </a:t>
            </a:r>
            <a:r>
              <a:rPr lang="fi-FI" b="1" dirty="0"/>
              <a:t>as </a:t>
            </a:r>
            <a:r>
              <a:rPr lang="fi-FI" b="1" dirty="0" err="1"/>
              <a:t>soon</a:t>
            </a:r>
            <a:r>
              <a:rPr lang="fi-FI" b="1" dirty="0"/>
              <a:t> as </a:t>
            </a:r>
            <a:r>
              <a:rPr lang="fi-FI" b="1" dirty="0" err="1"/>
              <a:t>possible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Tavan adverbi ei saa päätettä </a:t>
            </a:r>
            <a:r>
              <a:rPr lang="fi-FI" b="1" dirty="0">
                <a:solidFill>
                  <a:schemeClr val="bg2"/>
                </a:solidFill>
              </a:rPr>
              <a:t>-ly </a:t>
            </a:r>
            <a:r>
              <a:rPr lang="fi-FI" dirty="0">
                <a:solidFill>
                  <a:schemeClr val="bg2"/>
                </a:solidFill>
              </a:rPr>
              <a:t>joissakin sanonnoissa.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60" name="Google Shape;160;g13e2bb16506_0_42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4CAC3697-BD59-4425-A9A3-8823B305440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8B150F5-E50E-4C5E-B5A6-E3EF349D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2838" y="3447534"/>
            <a:ext cx="9277865" cy="6185243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F64A1A37-B532-4B95-A3D2-CFE80F8F9D19}"/>
              </a:ext>
            </a:extLst>
          </p:cNvPr>
          <p:cNvSpPr txBox="1"/>
          <p:nvPr/>
        </p:nvSpPr>
        <p:spPr>
          <a:xfrm>
            <a:off x="13952838" y="9683709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ajr_images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e2bb16506_0_4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68" name="Google Shape;168;g13e2bb16506_0_49"/>
          <p:cNvSpPr txBox="1">
            <a:spLocks noGrp="1"/>
          </p:cNvSpPr>
          <p:nvPr>
            <p:ph type="body" idx="1"/>
          </p:nvPr>
        </p:nvSpPr>
        <p:spPr>
          <a:xfrm>
            <a:off x="1565188" y="3087960"/>
            <a:ext cx="22579915" cy="88115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1.	Onko työsi melko helppoa?</a:t>
            </a:r>
            <a:endParaRPr dirty="0"/>
          </a:p>
          <a:p>
            <a:pPr marL="0" lvl="0" indent="45720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Is </a:t>
            </a:r>
            <a:r>
              <a:rPr lang="fi-FI" dirty="0" err="1">
                <a:solidFill>
                  <a:schemeClr val="bg2"/>
                </a:solidFill>
              </a:rPr>
              <a:t>your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work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relatively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fairly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easy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2.	Olitko onnellisen tietämätön ongelmista?</a:t>
            </a:r>
            <a:endParaRPr dirty="0"/>
          </a:p>
          <a:p>
            <a:pPr marL="0" lvl="0" indent="45720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Were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happily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blissfully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ignorant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unaware</a:t>
            </a:r>
            <a:r>
              <a:rPr lang="fi-FI" dirty="0">
                <a:solidFill>
                  <a:schemeClr val="bg2"/>
                </a:solidFill>
              </a:rPr>
              <a:t> of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problems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3.	Minun olisi pitänyt lukea pikkuteksti huolellisemmin.</a:t>
            </a:r>
            <a:endParaRPr dirty="0"/>
          </a:p>
          <a:p>
            <a:pPr marL="0" lvl="0" indent="45720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I </a:t>
            </a:r>
            <a:r>
              <a:rPr lang="fi-FI" dirty="0" err="1">
                <a:solidFill>
                  <a:schemeClr val="bg2"/>
                </a:solidFill>
              </a:rPr>
              <a:t>should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have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read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fine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print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carefully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closely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4.	Asiat voivat mennä kamalalla tavalla pieleen.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Things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can</a:t>
            </a:r>
            <a:r>
              <a:rPr lang="fi-FI" dirty="0">
                <a:solidFill>
                  <a:schemeClr val="bg2"/>
                </a:solidFill>
              </a:rPr>
              <a:t> go </a:t>
            </a:r>
            <a:r>
              <a:rPr lang="fi-FI" dirty="0" err="1">
                <a:solidFill>
                  <a:schemeClr val="bg2"/>
                </a:solidFill>
              </a:rPr>
              <a:t>horribly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terribly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wrong</a:t>
            </a:r>
            <a:r>
              <a:rPr lang="fi-FI" dirty="0">
                <a:solidFill>
                  <a:schemeClr val="bg2"/>
                </a:solidFill>
              </a:rPr>
              <a:t>.	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69" name="Google Shape;169;g13e2bb16506_0_4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2C3768DF-0531-4E78-91CE-5488610A24A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e2bb16506_0_5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76" name="Google Shape;176;g13e2bb16506_0_5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962076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5.	Pomoni hymyilee ovelasti.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My </a:t>
            </a:r>
            <a:r>
              <a:rPr lang="fi-FI" dirty="0" err="1">
                <a:solidFill>
                  <a:schemeClr val="bg2"/>
                </a:solidFill>
              </a:rPr>
              <a:t>boss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smiles</a:t>
            </a:r>
            <a:r>
              <a:rPr lang="fi-FI" dirty="0">
                <a:solidFill>
                  <a:schemeClr val="bg2"/>
                </a:solidFill>
              </a:rPr>
              <a:t> / is </a:t>
            </a:r>
            <a:r>
              <a:rPr lang="fi-FI" dirty="0" err="1">
                <a:solidFill>
                  <a:schemeClr val="bg2"/>
                </a:solidFill>
              </a:rPr>
              <a:t>smiling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slyly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cunningly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6.	Minä käyttäydyn ystävällisesti kaikkia kohtaan.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I act in a </a:t>
            </a:r>
            <a:r>
              <a:rPr lang="fi-FI" dirty="0" err="1">
                <a:solidFill>
                  <a:schemeClr val="bg2"/>
                </a:solidFill>
              </a:rPr>
              <a:t>friendly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way</a:t>
            </a:r>
            <a:r>
              <a:rPr lang="fi-FI" dirty="0">
                <a:solidFill>
                  <a:schemeClr val="bg2"/>
                </a:solidFill>
              </a:rPr>
              <a:t> / manner / </a:t>
            </a:r>
            <a:r>
              <a:rPr lang="fi-FI" dirty="0" err="1">
                <a:solidFill>
                  <a:schemeClr val="bg2"/>
                </a:solidFill>
              </a:rPr>
              <a:t>fashion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kindly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towards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everybody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7.	Yhteistyömme toimii upeasti, paremmin kuin ennen.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Our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cooperation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works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fantastically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better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before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8.	Odotan palkankorotusta ahneesti kuten tavallista.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I'm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waiting</a:t>
            </a:r>
            <a:r>
              <a:rPr lang="fi-FI" dirty="0">
                <a:solidFill>
                  <a:schemeClr val="bg2"/>
                </a:solidFill>
              </a:rPr>
              <a:t> for a </a:t>
            </a:r>
            <a:r>
              <a:rPr lang="fi-FI" dirty="0" err="1">
                <a:solidFill>
                  <a:schemeClr val="bg2"/>
                </a:solidFill>
              </a:rPr>
              <a:t>raise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rise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greedily</a:t>
            </a:r>
            <a:r>
              <a:rPr lang="fi-FI" dirty="0">
                <a:solidFill>
                  <a:schemeClr val="bg2"/>
                </a:solidFill>
              </a:rPr>
              <a:t> as </a:t>
            </a:r>
            <a:r>
              <a:rPr lang="fi-FI" dirty="0" err="1">
                <a:solidFill>
                  <a:schemeClr val="bg2"/>
                </a:solidFill>
              </a:rPr>
              <a:t>usual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77" name="Google Shape;177;g13e2bb16506_0_5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19884C16-16F8-4DD6-A5C4-BF2D368C4AF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e2bb16506_0_6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84" name="Google Shape;184;g13e2bb16506_0_63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9.	Olimme todella onnekkaita, o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nnekkaampia kuin moni muu.</a:t>
            </a:r>
            <a:endParaRPr dirty="0"/>
          </a:p>
          <a:p>
            <a:pPr marL="0" lvl="0" indent="45720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truly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lucky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luckier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lucky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others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10.	 Nyt tarkastamme asiat </a:t>
            </a:r>
            <a:r>
              <a:rPr lang="fi-FI" dirty="0" err="1"/>
              <a:t>viikottain</a:t>
            </a:r>
            <a:r>
              <a:rPr lang="fi-FI" dirty="0"/>
              <a:t>, 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emme </a:t>
            </a:r>
            <a:r>
              <a:rPr lang="fi-FI" dirty="0"/>
              <a:t>enää päivittäin.</a:t>
            </a:r>
            <a:endParaRPr dirty="0"/>
          </a:p>
          <a:p>
            <a:pPr marL="0" lvl="0" indent="45720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Now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check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matters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weekly</a:t>
            </a:r>
            <a:r>
              <a:rPr lang="fi-FI" dirty="0">
                <a:solidFill>
                  <a:schemeClr val="bg2"/>
                </a:solidFill>
              </a:rPr>
              <a:t>, no </a:t>
            </a:r>
            <a:r>
              <a:rPr lang="fi-FI" dirty="0" err="1">
                <a:solidFill>
                  <a:schemeClr val="bg2"/>
                </a:solidFill>
              </a:rPr>
              <a:t>longer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daily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11.	 Tuntuu, että on tuskin yhtään merkitystä sillä, kuinka kovasti yritän.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It </a:t>
            </a:r>
            <a:r>
              <a:rPr lang="fi-FI" dirty="0" err="1">
                <a:solidFill>
                  <a:schemeClr val="bg2"/>
                </a:solidFill>
              </a:rPr>
              <a:t>feels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that</a:t>
            </a:r>
            <a:r>
              <a:rPr lang="fi-FI" dirty="0">
                <a:solidFill>
                  <a:schemeClr val="bg2"/>
                </a:solidFill>
              </a:rPr>
              <a:t> it </a:t>
            </a:r>
            <a:r>
              <a:rPr lang="fi-FI" dirty="0" err="1">
                <a:solidFill>
                  <a:schemeClr val="bg2"/>
                </a:solidFill>
              </a:rPr>
              <a:t>hardly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matters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hard</a:t>
            </a:r>
            <a:r>
              <a:rPr lang="fi-FI" dirty="0">
                <a:solidFill>
                  <a:schemeClr val="bg2"/>
                </a:solidFill>
              </a:rPr>
              <a:t> I </a:t>
            </a:r>
            <a:r>
              <a:rPr lang="fi-FI" dirty="0" err="1">
                <a:solidFill>
                  <a:schemeClr val="bg2"/>
                </a:solidFill>
              </a:rPr>
              <a:t>try</a:t>
            </a:r>
            <a:r>
              <a:rPr lang="fi-FI" dirty="0">
                <a:solidFill>
                  <a:schemeClr val="bg2"/>
                </a:solidFill>
              </a:rPr>
              <a:t> / am </a:t>
            </a:r>
            <a:r>
              <a:rPr lang="fi-FI" dirty="0" err="1">
                <a:solidFill>
                  <a:schemeClr val="bg2"/>
                </a:solidFill>
              </a:rPr>
              <a:t>trying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12.</a:t>
            </a:r>
            <a:r>
              <a:rPr lang="fi-FI"/>
              <a:t>	 Olen </a:t>
            </a:r>
            <a:r>
              <a:rPr lang="fi-FI" dirty="0"/>
              <a:t>siellä pian, vastaan vain tähän viestiin lyhyesti.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I'll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soon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shortly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I'll</a:t>
            </a:r>
            <a:r>
              <a:rPr lang="fi-FI" dirty="0">
                <a:solidFill>
                  <a:schemeClr val="bg2"/>
                </a:solidFill>
              </a:rPr>
              <a:t> just </a:t>
            </a:r>
            <a:r>
              <a:rPr lang="fi-FI" dirty="0" err="1">
                <a:solidFill>
                  <a:schemeClr val="bg2"/>
                </a:solidFill>
              </a:rPr>
              <a:t>reply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this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message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briefly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85" name="Google Shape;185;g13e2bb16506_0_6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12DF5401-7CA5-448A-8A9E-68311E026D2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Adverbit</a:t>
            </a:r>
            <a:endParaRPr/>
          </a:p>
        </p:txBody>
      </p:sp>
      <p:sp>
        <p:nvSpPr>
          <p:cNvPr id="94" name="Google Shape;94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/>
              <a:t>Sue</a:t>
            </a:r>
            <a:r>
              <a:rPr lang="fi-FI" dirty="0"/>
              <a:t> </a:t>
            </a:r>
            <a:r>
              <a:rPr lang="fi-FI" dirty="0" err="1"/>
              <a:t>kissed</a:t>
            </a:r>
            <a:r>
              <a:rPr lang="fi-FI" dirty="0"/>
              <a:t> Matt </a:t>
            </a:r>
            <a:r>
              <a:rPr lang="fi-FI" b="1" dirty="0" err="1"/>
              <a:t>gently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/>
              <a:t>He </a:t>
            </a:r>
            <a:r>
              <a:rPr lang="fi-FI" dirty="0" err="1"/>
              <a:t>seemed</a:t>
            </a:r>
            <a:r>
              <a:rPr lang="fi-FI" dirty="0"/>
              <a:t> </a:t>
            </a:r>
            <a:r>
              <a:rPr lang="fi-FI" b="1" dirty="0" err="1"/>
              <a:t>extremely</a:t>
            </a:r>
            <a:r>
              <a:rPr lang="fi-FI" dirty="0"/>
              <a:t> </a:t>
            </a:r>
            <a:r>
              <a:rPr lang="fi-FI" dirty="0" err="1"/>
              <a:t>happy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embraced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b="1" dirty="0" err="1"/>
              <a:t>fairly</a:t>
            </a:r>
            <a:r>
              <a:rPr lang="fi-FI" dirty="0"/>
              <a:t> </a:t>
            </a:r>
            <a:r>
              <a:rPr lang="fi-FI" dirty="0" err="1"/>
              <a:t>quickly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/>
          </a:p>
          <a:p>
            <a:pPr marL="457200" lvl="0" indent="-609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Adverbi vastaa kysymykseen </a:t>
            </a:r>
            <a:r>
              <a:rPr lang="fi-FI" i="1" dirty="0">
                <a:solidFill>
                  <a:schemeClr val="bg2"/>
                </a:solidFill>
              </a:rPr>
              <a:t>miten, millä tavoin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Adverbi voi määrittää verbiä, adjektiivia tai toista adverbia.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95" name="Google Shape;95;gb2a0ff99a7_0_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8F3351A5-B99E-4539-8458-5BFFD4D01D7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e2bb16506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Adverbi</a:t>
            </a:r>
            <a:r>
              <a:rPr lang="fi-FI"/>
              <a:t>n muodostus</a:t>
            </a:r>
            <a:endParaRPr/>
          </a:p>
        </p:txBody>
      </p:sp>
      <p:sp>
        <p:nvSpPr>
          <p:cNvPr id="102" name="Google Shape;102;g13e2bb16506_0_0"/>
          <p:cNvSpPr txBox="1">
            <a:spLocks noGrp="1"/>
          </p:cNvSpPr>
          <p:nvPr>
            <p:ph type="body" idx="1"/>
          </p:nvPr>
        </p:nvSpPr>
        <p:spPr>
          <a:xfrm>
            <a:off x="1676399" y="3730513"/>
            <a:ext cx="21257741" cy="86004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Most</a:t>
            </a:r>
            <a:r>
              <a:rPr lang="fi-FI" dirty="0"/>
              <a:t> of my </a:t>
            </a:r>
            <a:r>
              <a:rPr lang="fi-FI" dirty="0" err="1"/>
              <a:t>coworkers</a:t>
            </a:r>
            <a:r>
              <a:rPr lang="fi-FI" dirty="0"/>
              <a:t> </a:t>
            </a:r>
            <a:r>
              <a:rPr lang="fi-FI" dirty="0" err="1"/>
              <a:t>greet</a:t>
            </a:r>
            <a:r>
              <a:rPr lang="fi-FI" dirty="0"/>
              <a:t> me </a:t>
            </a:r>
            <a:r>
              <a:rPr lang="fi-FI" b="1" dirty="0" err="1"/>
              <a:t>cheerfully</a:t>
            </a:r>
            <a:r>
              <a:rPr lang="fi-FI" b="1" dirty="0"/>
              <a:t> </a:t>
            </a:r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morning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Some act </a:t>
            </a:r>
            <a:r>
              <a:rPr lang="fi-FI" b="1" dirty="0" err="1"/>
              <a:t>moodily</a:t>
            </a:r>
            <a:r>
              <a:rPr lang="fi-FI" dirty="0"/>
              <a:t> as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morning</a:t>
            </a:r>
            <a:r>
              <a:rPr lang="fi-FI" dirty="0"/>
              <a:t> </a:t>
            </a:r>
            <a:r>
              <a:rPr lang="fi-FI" dirty="0" err="1"/>
              <a:t>persons</a:t>
            </a:r>
            <a:r>
              <a:rPr lang="fi-FI" dirty="0"/>
              <a:t>, </a:t>
            </a:r>
            <a:r>
              <a:rPr lang="fi-FI" dirty="0" err="1"/>
              <a:t>others</a:t>
            </a:r>
            <a:r>
              <a:rPr lang="fi-FI" dirty="0"/>
              <a:t> </a:t>
            </a:r>
            <a:r>
              <a:rPr lang="fi-FI" dirty="0" err="1"/>
              <a:t>smile</a:t>
            </a:r>
            <a:r>
              <a:rPr lang="fi-FI" dirty="0"/>
              <a:t> </a:t>
            </a:r>
            <a:r>
              <a:rPr lang="fi-FI" b="1" dirty="0" err="1"/>
              <a:t>shyly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ethic</a:t>
            </a:r>
            <a:r>
              <a:rPr lang="fi-FI" dirty="0"/>
              <a:t> is </a:t>
            </a:r>
            <a:r>
              <a:rPr lang="fi-FI" b="1" dirty="0" err="1"/>
              <a:t>simply</a:t>
            </a:r>
            <a:r>
              <a:rPr lang="fi-FI" b="1" dirty="0"/>
              <a:t> </a:t>
            </a:r>
            <a:r>
              <a:rPr lang="fi-FI" dirty="0" err="1"/>
              <a:t>magnificent</a:t>
            </a:r>
            <a:r>
              <a:rPr lang="fi-FI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Pääsääntöisesti adverbi muodostetaan lisäämällä adjektiiviin pääte </a:t>
            </a:r>
            <a:r>
              <a:rPr lang="fi-FI" b="1" dirty="0">
                <a:solidFill>
                  <a:schemeClr val="bg2"/>
                </a:solidFill>
              </a:rPr>
              <a:t>-ly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Konsonantin jälkeinen </a:t>
            </a:r>
            <a:r>
              <a:rPr lang="fi-FI" b="1" dirty="0">
                <a:solidFill>
                  <a:schemeClr val="bg2"/>
                </a:solidFill>
              </a:rPr>
              <a:t>y </a:t>
            </a:r>
            <a:r>
              <a:rPr lang="fi-FI" dirty="0">
                <a:solidFill>
                  <a:schemeClr val="bg2"/>
                </a:solidFill>
              </a:rPr>
              <a:t>muuttuu </a:t>
            </a:r>
            <a:r>
              <a:rPr lang="fi-FI" b="1" dirty="0">
                <a:solidFill>
                  <a:schemeClr val="bg2"/>
                </a:solidFill>
              </a:rPr>
              <a:t>i</a:t>
            </a:r>
            <a:r>
              <a:rPr lang="fi-FI" dirty="0">
                <a:solidFill>
                  <a:schemeClr val="bg2"/>
                </a:solidFill>
              </a:rPr>
              <a:t>:ksi.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Joissakin lyhyissä sanoissa tätä muutosta ei kuitenkaan tule.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adjektiivi päättyy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le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>
                <a:solidFill>
                  <a:schemeClr val="bg2"/>
                </a:solidFill>
              </a:rPr>
              <a:t>e</a:t>
            </a:r>
            <a:r>
              <a:rPr lang="fi-FI" dirty="0">
                <a:solidFill>
                  <a:schemeClr val="bg2"/>
                </a:solidFill>
              </a:rPr>
              <a:t> muuttuu kirjaimeksi </a:t>
            </a:r>
            <a:r>
              <a:rPr lang="fi-FI" b="1" dirty="0">
                <a:solidFill>
                  <a:schemeClr val="bg2"/>
                </a:solidFill>
              </a:rPr>
              <a:t>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03" name="Google Shape;103;g13e2bb16506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C75AFF85-760F-48BF-BFEC-C58A3BFEF8F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e2bb16506_0_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Adverbin muodostus</a:t>
            </a:r>
            <a:endParaRPr/>
          </a:p>
        </p:txBody>
      </p:sp>
      <p:sp>
        <p:nvSpPr>
          <p:cNvPr id="110" name="Google Shape;110;g13e2bb16506_0_7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7621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b="1" dirty="0" err="1"/>
              <a:t>wholly</a:t>
            </a:r>
            <a:r>
              <a:rPr lang="fi-FI" dirty="0"/>
              <a:t> </a:t>
            </a:r>
            <a:r>
              <a:rPr lang="fi-FI" dirty="0" err="1"/>
              <a:t>committed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task</a:t>
            </a:r>
            <a:r>
              <a:rPr lang="fi-FI" dirty="0"/>
              <a:t> at </a:t>
            </a:r>
            <a:r>
              <a:rPr lang="fi-FI" dirty="0" err="1"/>
              <a:t>hand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feel</a:t>
            </a:r>
            <a:r>
              <a:rPr lang="fi-FI" dirty="0"/>
              <a:t> </a:t>
            </a:r>
            <a:r>
              <a:rPr lang="fi-FI" b="1" dirty="0" err="1"/>
              <a:t>fantastically</a:t>
            </a:r>
            <a:r>
              <a:rPr lang="fi-FI" dirty="0"/>
              <a:t> </a:t>
            </a:r>
            <a:r>
              <a:rPr lang="fi-FI" dirty="0" err="1"/>
              <a:t>motivated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started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Most</a:t>
            </a:r>
            <a:r>
              <a:rPr lang="fi-FI" dirty="0"/>
              <a:t> us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ashamed</a:t>
            </a:r>
            <a:r>
              <a:rPr lang="fi-FI" dirty="0"/>
              <a:t> to </a:t>
            </a:r>
            <a:r>
              <a:rPr lang="fi-FI" dirty="0" err="1"/>
              <a:t>admit</a:t>
            </a:r>
            <a:r>
              <a:rPr lang="fi-FI" dirty="0"/>
              <a:t> </a:t>
            </a:r>
            <a:r>
              <a:rPr lang="fi-FI" b="1" dirty="0"/>
              <a:t>in </a:t>
            </a:r>
            <a:r>
              <a:rPr lang="fi-FI" b="1" dirty="0" err="1"/>
              <a:t>public</a:t>
            </a:r>
            <a:r>
              <a:rPr lang="fi-FI" b="1" dirty="0"/>
              <a:t> </a:t>
            </a:r>
            <a:r>
              <a:rPr lang="fi-FI" dirty="0"/>
              <a:t>/ </a:t>
            </a:r>
            <a:r>
              <a:rPr lang="fi-FI" b="1" dirty="0" err="1"/>
              <a:t>publicly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love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job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Everybody</a:t>
            </a:r>
            <a:r>
              <a:rPr lang="fi-FI" dirty="0"/>
              <a:t> </a:t>
            </a:r>
            <a:r>
              <a:rPr lang="fi-FI" dirty="0" err="1"/>
              <a:t>behaves</a:t>
            </a:r>
            <a:r>
              <a:rPr lang="fi-FI" dirty="0"/>
              <a:t> </a:t>
            </a:r>
            <a:r>
              <a:rPr lang="fi-FI" b="1" dirty="0"/>
              <a:t>in a </a:t>
            </a:r>
            <a:r>
              <a:rPr lang="fi-FI" b="1" dirty="0" err="1"/>
              <a:t>friendly</a:t>
            </a:r>
            <a:r>
              <a:rPr lang="fi-FI" b="1" dirty="0"/>
              <a:t> </a:t>
            </a:r>
            <a:r>
              <a:rPr lang="fi-FI" b="1" dirty="0" err="1"/>
              <a:t>way</a:t>
            </a:r>
            <a:r>
              <a:rPr lang="fi-FI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581025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Sanoissa </a:t>
            </a:r>
            <a:r>
              <a:rPr lang="fi-FI" b="1" dirty="0" err="1">
                <a:solidFill>
                  <a:schemeClr val="bg2"/>
                </a:solidFill>
              </a:rPr>
              <a:t>true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whole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 err="1">
                <a:solidFill>
                  <a:schemeClr val="bg2"/>
                </a:solidFill>
              </a:rPr>
              <a:t>due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</a:rPr>
              <a:t>e </a:t>
            </a:r>
            <a:r>
              <a:rPr lang="fi-FI" dirty="0">
                <a:solidFill>
                  <a:schemeClr val="bg2"/>
                </a:solidFill>
              </a:rPr>
              <a:t>häviää ennen </a:t>
            </a:r>
            <a:r>
              <a:rPr lang="fi-FI" b="1" dirty="0">
                <a:solidFill>
                  <a:schemeClr val="bg2"/>
                </a:solidFill>
              </a:rPr>
              <a:t>ly</a:t>
            </a:r>
            <a:r>
              <a:rPr lang="fi-FI" dirty="0">
                <a:solidFill>
                  <a:schemeClr val="bg2"/>
                </a:solidFill>
              </a:rPr>
              <a:t>-päätettä.</a:t>
            </a:r>
            <a:endParaRPr dirty="0">
              <a:solidFill>
                <a:schemeClr val="bg2"/>
              </a:solidFill>
            </a:endParaRPr>
          </a:p>
          <a:p>
            <a:pPr marL="457200" lvl="0" indent="-58102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Adverbin pääte on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ally</a:t>
            </a:r>
            <a:r>
              <a:rPr lang="fi-FI" dirty="0">
                <a:solidFill>
                  <a:schemeClr val="bg2"/>
                </a:solidFill>
              </a:rPr>
              <a:t>, jos adjektiivi päättyy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ic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58102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Tästä poikkeuksena on sana </a:t>
            </a:r>
            <a:r>
              <a:rPr lang="fi-FI" b="1" dirty="0" err="1">
                <a:solidFill>
                  <a:schemeClr val="bg2"/>
                </a:solidFill>
              </a:rPr>
              <a:t>public</a:t>
            </a:r>
            <a:r>
              <a:rPr lang="fi-FI" dirty="0">
                <a:solidFill>
                  <a:schemeClr val="bg2"/>
                </a:solidFill>
              </a:rPr>
              <a:t>, jonka adverbi on joko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</a:rPr>
              <a:t>in </a:t>
            </a:r>
            <a:r>
              <a:rPr lang="fi-FI" b="1" dirty="0" err="1">
                <a:solidFill>
                  <a:schemeClr val="bg2"/>
                </a:solidFill>
              </a:rPr>
              <a:t>public</a:t>
            </a:r>
            <a:r>
              <a:rPr lang="fi-FI" dirty="0">
                <a:solidFill>
                  <a:schemeClr val="bg2"/>
                </a:solidFill>
              </a:rPr>
              <a:t> tai </a:t>
            </a:r>
            <a:r>
              <a:rPr lang="fi-FI" b="1" dirty="0" err="1">
                <a:solidFill>
                  <a:schemeClr val="bg2"/>
                </a:solidFill>
              </a:rPr>
              <a:t>publicly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58102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Jos adjektiivi päättyy </a:t>
            </a:r>
            <a:r>
              <a:rPr lang="fi-FI" b="1" dirty="0">
                <a:solidFill>
                  <a:schemeClr val="bg2"/>
                </a:solidFill>
              </a:rPr>
              <a:t>-ly</a:t>
            </a:r>
            <a:r>
              <a:rPr lang="fi-FI" dirty="0">
                <a:solidFill>
                  <a:schemeClr val="bg2"/>
                </a:solidFill>
              </a:rPr>
              <a:t>, adverbi tehdään ilmaisulla </a:t>
            </a:r>
            <a:r>
              <a:rPr lang="fi-FI" b="1" dirty="0">
                <a:solidFill>
                  <a:schemeClr val="bg2"/>
                </a:solidFill>
              </a:rPr>
              <a:t>in a … </a:t>
            </a:r>
            <a:r>
              <a:rPr lang="fi-FI" b="1" dirty="0" err="1">
                <a:solidFill>
                  <a:schemeClr val="bg2"/>
                </a:solidFill>
              </a:rPr>
              <a:t>way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/ </a:t>
            </a:r>
            <a:r>
              <a:rPr lang="fi-FI" b="1" dirty="0">
                <a:solidFill>
                  <a:schemeClr val="bg2"/>
                </a:solidFill>
              </a:rPr>
              <a:t>manner 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fashion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1" name="Google Shape;111;g13e2bb16506_0_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2133D8A4-D60C-4C7A-89AE-3155F863C14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e2bb16506_0_14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Adverbi</a:t>
            </a:r>
            <a:r>
              <a:rPr lang="fi-FI"/>
              <a:t> = adjektiivi</a:t>
            </a:r>
            <a:endParaRPr/>
          </a:p>
        </p:txBody>
      </p:sp>
      <p:sp>
        <p:nvSpPr>
          <p:cNvPr id="118" name="Google Shape;118;g13e2bb16506_0_14"/>
          <p:cNvSpPr txBox="1">
            <a:spLocks noGrp="1"/>
          </p:cNvSpPr>
          <p:nvPr>
            <p:ph type="body" idx="1"/>
          </p:nvPr>
        </p:nvSpPr>
        <p:spPr>
          <a:xfrm>
            <a:off x="1676400" y="3061051"/>
            <a:ext cx="10069500" cy="877672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Could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give</a:t>
            </a:r>
            <a:r>
              <a:rPr lang="fi-FI" dirty="0"/>
              <a:t> me a </a:t>
            </a:r>
            <a:r>
              <a:rPr lang="fi-FI" b="1" dirty="0" err="1"/>
              <a:t>straight</a:t>
            </a:r>
            <a:r>
              <a:rPr lang="fi-FI" b="1" dirty="0"/>
              <a:t> </a:t>
            </a:r>
            <a:r>
              <a:rPr lang="fi-FI" dirty="0" err="1"/>
              <a:t>answer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I'm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tired</a:t>
            </a:r>
            <a:r>
              <a:rPr lang="fi-FI" dirty="0"/>
              <a:t> I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hardly</a:t>
            </a:r>
            <a:r>
              <a:rPr lang="fi-FI" dirty="0"/>
              <a:t>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b="1" dirty="0" err="1"/>
              <a:t>straight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slice</a:t>
            </a:r>
            <a:r>
              <a:rPr lang="fi-FI" dirty="0"/>
              <a:t> of </a:t>
            </a:r>
            <a:r>
              <a:rPr lang="fi-FI" dirty="0" err="1"/>
              <a:t>bread</a:t>
            </a:r>
            <a:r>
              <a:rPr lang="fi-FI" dirty="0"/>
              <a:t> is </a:t>
            </a:r>
            <a:r>
              <a:rPr lang="fi-FI" dirty="0" err="1"/>
              <a:t>stale</a:t>
            </a:r>
            <a:r>
              <a:rPr lang="fi-FI" dirty="0"/>
              <a:t> and </a:t>
            </a:r>
            <a:r>
              <a:rPr lang="fi-FI" b="1" dirty="0" err="1"/>
              <a:t>hard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/>
              <a:t>Hard</a:t>
            </a:r>
            <a:r>
              <a:rPr lang="fi-FI" dirty="0"/>
              <a:t> as I </a:t>
            </a:r>
            <a:r>
              <a:rPr lang="fi-FI" dirty="0" err="1"/>
              <a:t>try</a:t>
            </a:r>
            <a:r>
              <a:rPr lang="fi-FI" dirty="0"/>
              <a:t>,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simply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enough</a:t>
            </a:r>
            <a:r>
              <a:rPr lang="fi-FI" dirty="0"/>
              <a:t> </a:t>
            </a:r>
            <a:r>
              <a:rPr lang="fi-FI" dirty="0" err="1"/>
              <a:t>hours</a:t>
            </a:r>
            <a:r>
              <a:rPr lang="fi-FI" dirty="0"/>
              <a:t> in a </a:t>
            </a:r>
            <a:r>
              <a:rPr lang="fi-FI" dirty="0" err="1"/>
              <a:t>day</a:t>
            </a:r>
            <a:r>
              <a:rPr lang="fi-FI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552450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Joissakin tapauksissa adjektiivi ja adverbi ovat samanlaise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t.</a:t>
            </a:r>
            <a:endParaRPr dirty="0">
              <a:solidFill>
                <a:schemeClr val="bg2"/>
              </a:solidFill>
            </a:endParaRPr>
          </a:p>
          <a:p>
            <a:pPr marL="457200" lvl="0" indent="-55245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early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fast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hard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high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late</a:t>
            </a:r>
            <a:r>
              <a:rPr lang="fi-FI" b="1" dirty="0">
                <a:solidFill>
                  <a:schemeClr val="bg2"/>
                </a:solidFill>
              </a:rPr>
              <a:t>, long, </a:t>
            </a:r>
            <a:r>
              <a:rPr lang="fi-FI" b="1" dirty="0" err="1">
                <a:solidFill>
                  <a:schemeClr val="bg2"/>
                </a:solidFill>
              </a:rPr>
              <a:t>low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right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straight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wrong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daily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weekly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monthly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yearly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19" name="Google Shape;119;g13e2bb16506_0_14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D709F063-2114-4E27-A1DF-0BCEAB4044E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B0F363C-B9FB-4A40-8A7B-7EB0B616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049" y="3487077"/>
            <a:ext cx="10112769" cy="6741846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D36F218-6B92-468D-A75C-0FD62D811FC8}"/>
              </a:ext>
            </a:extLst>
          </p:cNvPr>
          <p:cNvSpPr txBox="1"/>
          <p:nvPr/>
        </p:nvSpPr>
        <p:spPr>
          <a:xfrm>
            <a:off x="13282049" y="10270278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SementsovaLesia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89621307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Adverbillä kaksi eri muotoa</a:t>
            </a:r>
            <a:endParaRPr/>
          </a:p>
        </p:txBody>
      </p:sp>
      <p:sp>
        <p:nvSpPr>
          <p:cNvPr id="127" name="Google Shape;127;gd89621307e_0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 err="1"/>
              <a:t>I'm</a:t>
            </a:r>
            <a:r>
              <a:rPr lang="fi-FI" dirty="0"/>
              <a:t> </a:t>
            </a:r>
            <a:r>
              <a:rPr lang="fi-FI" dirty="0" err="1"/>
              <a:t>working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b="1" dirty="0" err="1"/>
              <a:t>hard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 </a:t>
            </a:r>
            <a:r>
              <a:rPr lang="fi-FI" b="1" dirty="0" err="1"/>
              <a:t>hardly</a:t>
            </a:r>
            <a:r>
              <a:rPr lang="fi-FI" b="1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to </a:t>
            </a:r>
            <a:r>
              <a:rPr lang="fi-FI" dirty="0" err="1"/>
              <a:t>relax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night</a:t>
            </a:r>
            <a:r>
              <a:rPr lang="fi-FI" dirty="0"/>
              <a:t> I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b="1" dirty="0" err="1"/>
              <a:t>late</a:t>
            </a:r>
            <a:r>
              <a:rPr lang="fi-FI" dirty="0"/>
              <a:t>. </a:t>
            </a:r>
            <a:r>
              <a:rPr lang="fi-FI" b="1" dirty="0" err="1"/>
              <a:t>Lately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happened</a:t>
            </a:r>
            <a:r>
              <a:rPr lang="fi-FI" dirty="0"/>
              <a:t> </a:t>
            </a:r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dirty="0" err="1"/>
              <a:t>frequently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/>
              <a:t>Am I </a:t>
            </a:r>
            <a:r>
              <a:rPr lang="fi-FI" dirty="0" err="1"/>
              <a:t>keeping</a:t>
            </a:r>
            <a:r>
              <a:rPr lang="fi-FI" dirty="0"/>
              <a:t> my </a:t>
            </a:r>
            <a:r>
              <a:rPr lang="fi-FI" dirty="0" err="1"/>
              <a:t>ambitions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b="1" dirty="0"/>
              <a:t> </a:t>
            </a:r>
            <a:r>
              <a:rPr lang="fi-FI" b="1" dirty="0" err="1"/>
              <a:t>high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 err="1"/>
              <a:t>Everyone</a:t>
            </a:r>
            <a:r>
              <a:rPr lang="fi-FI" dirty="0"/>
              <a:t> </a:t>
            </a:r>
            <a:r>
              <a:rPr lang="fi-FI" dirty="0" err="1"/>
              <a:t>wants</a:t>
            </a:r>
            <a:r>
              <a:rPr lang="fi-FI" dirty="0"/>
              <a:t> to </a:t>
            </a:r>
            <a:r>
              <a:rPr lang="fi-FI" dirty="0" err="1"/>
              <a:t>feel</a:t>
            </a:r>
            <a:r>
              <a:rPr lang="fi-FI" dirty="0"/>
              <a:t> </a:t>
            </a:r>
            <a:r>
              <a:rPr lang="fi-FI" b="1" dirty="0" err="1"/>
              <a:t>highly</a:t>
            </a:r>
            <a:r>
              <a:rPr lang="fi-FI" dirty="0"/>
              <a:t> </a:t>
            </a:r>
            <a:r>
              <a:rPr lang="fi-FI" dirty="0" err="1"/>
              <a:t>respected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effort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put</a:t>
            </a:r>
            <a:r>
              <a:rPr lang="fi-FI" dirty="0"/>
              <a:t> in.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endParaRPr dirty="0"/>
          </a:p>
          <a:p>
            <a:pPr marL="457200" lvl="0" indent="-609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Joillakin adverbeilla on kaksi eri muotoa, joiden merkitys on erilainen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8" name="Google Shape;128;gd89621307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6D0E95AB-999B-4679-8915-6E0F65C1EEC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e2bb16506_0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Adverbien vertailu</a:t>
            </a:r>
            <a:endParaRPr/>
          </a:p>
        </p:txBody>
      </p:sp>
      <p:sp>
        <p:nvSpPr>
          <p:cNvPr id="135" name="Google Shape;135;g13e2bb16506_0_21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sun</a:t>
            </a:r>
            <a:r>
              <a:rPr lang="fi-FI" dirty="0"/>
              <a:t> is </a:t>
            </a:r>
            <a:r>
              <a:rPr lang="fi-FI" dirty="0" err="1"/>
              <a:t>shining</a:t>
            </a:r>
            <a:r>
              <a:rPr lang="fi-FI" dirty="0"/>
              <a:t> </a:t>
            </a:r>
            <a:r>
              <a:rPr lang="fi-FI" b="1" dirty="0" err="1"/>
              <a:t>brightly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Today</a:t>
            </a:r>
            <a:r>
              <a:rPr lang="fi-FI" dirty="0"/>
              <a:t> </a:t>
            </a: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dirty="0" err="1"/>
              <a:t>shining</a:t>
            </a:r>
            <a:r>
              <a:rPr lang="fi-FI" dirty="0"/>
              <a:t> </a:t>
            </a:r>
            <a:r>
              <a:rPr lang="fi-FI" b="1" dirty="0" err="1"/>
              <a:t>more</a:t>
            </a:r>
            <a:r>
              <a:rPr lang="fi-FI" b="1" dirty="0"/>
              <a:t> </a:t>
            </a:r>
            <a:r>
              <a:rPr lang="fi-FI" b="1" dirty="0" err="1"/>
              <a:t>brightly</a:t>
            </a:r>
            <a:r>
              <a:rPr lang="fi-FI" b="1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yesterday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sun</a:t>
            </a:r>
            <a:r>
              <a:rPr lang="fi-FI" dirty="0"/>
              <a:t> </a:t>
            </a:r>
            <a:r>
              <a:rPr lang="fi-FI" dirty="0" err="1"/>
              <a:t>shines</a:t>
            </a:r>
            <a:r>
              <a:rPr lang="fi-FI" dirty="0"/>
              <a:t> </a:t>
            </a:r>
            <a:r>
              <a:rPr lang="fi-FI" b="1" dirty="0" err="1"/>
              <a:t>most</a:t>
            </a:r>
            <a:r>
              <a:rPr lang="fi-FI" b="1" dirty="0"/>
              <a:t> </a:t>
            </a:r>
            <a:r>
              <a:rPr lang="fi-FI" b="1" dirty="0" err="1"/>
              <a:t>brightly</a:t>
            </a:r>
            <a:r>
              <a:rPr lang="fi-FI" dirty="0"/>
              <a:t> at </a:t>
            </a:r>
            <a:r>
              <a:rPr lang="fi-FI" dirty="0" err="1"/>
              <a:t>our</a:t>
            </a:r>
            <a:r>
              <a:rPr lang="fi-FI" dirty="0"/>
              <a:t> summer camp.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It </a:t>
            </a:r>
            <a:r>
              <a:rPr lang="fi-FI" dirty="0" err="1"/>
              <a:t>won't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raining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b="1" dirty="0" err="1"/>
              <a:t>longer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Rain</a:t>
            </a:r>
            <a:r>
              <a:rPr lang="fi-FI" dirty="0"/>
              <a:t> </a:t>
            </a:r>
            <a:r>
              <a:rPr lang="fi-FI" dirty="0" err="1"/>
              <a:t>showers</a:t>
            </a:r>
            <a:r>
              <a:rPr lang="fi-FI" dirty="0"/>
              <a:t> </a:t>
            </a:r>
            <a:r>
              <a:rPr lang="fi-FI" dirty="0" err="1"/>
              <a:t>end</a:t>
            </a:r>
            <a:r>
              <a:rPr lang="fi-FI" dirty="0"/>
              <a:t> </a:t>
            </a:r>
            <a:r>
              <a:rPr lang="fi-FI" b="1" dirty="0" err="1"/>
              <a:t>fastest</a:t>
            </a:r>
            <a:r>
              <a:rPr lang="fi-FI" b="1" dirty="0"/>
              <a:t> </a:t>
            </a:r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summer.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b="1" dirty="0">
                <a:solidFill>
                  <a:schemeClr val="bg2"/>
                </a:solidFill>
              </a:rPr>
              <a:t>-ly</a:t>
            </a:r>
            <a:r>
              <a:rPr lang="fi-FI" dirty="0">
                <a:solidFill>
                  <a:schemeClr val="bg2"/>
                </a:solidFill>
              </a:rPr>
              <a:t>-päätteisiä adverbeja vertaillaan sanoilla </a:t>
            </a:r>
            <a:r>
              <a:rPr lang="fi-FI" b="1" dirty="0" err="1">
                <a:solidFill>
                  <a:schemeClr val="bg2"/>
                </a:solidFill>
              </a:rPr>
              <a:t>more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 err="1">
                <a:solidFill>
                  <a:schemeClr val="bg2"/>
                </a:solidFill>
              </a:rPr>
              <a:t>most</a:t>
            </a:r>
            <a:r>
              <a:rPr lang="fi-FI" dirty="0">
                <a:solidFill>
                  <a:schemeClr val="bg2"/>
                </a:solidFill>
              </a:rPr>
              <a:t>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Sanan </a:t>
            </a:r>
            <a:r>
              <a:rPr lang="fi-FI" b="1" dirty="0" err="1">
                <a:solidFill>
                  <a:schemeClr val="bg2"/>
                </a:solidFill>
              </a:rPr>
              <a:t>most</a:t>
            </a:r>
            <a:r>
              <a:rPr lang="fi-FI" dirty="0">
                <a:solidFill>
                  <a:schemeClr val="bg2"/>
                </a:solidFill>
              </a:rPr>
              <a:t> edessä ei yleensä käytetä määräistä artikkelia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adjektiivi ja adverbi ovat sama sana, vertailu tehdään päätteillä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er</a:t>
            </a:r>
            <a:r>
              <a:rPr lang="fi-FI" dirty="0">
                <a:solidFill>
                  <a:schemeClr val="bg2"/>
                </a:solidFill>
              </a:rPr>
              <a:t> ja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est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36" name="Google Shape;136;g13e2bb16506_0_2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BCDAD1F3-980F-4C3C-BA68-71AD91EF211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e2bb16506_0_2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Adverbien vertailu</a:t>
            </a:r>
            <a:endParaRPr/>
          </a:p>
        </p:txBody>
      </p:sp>
      <p:sp>
        <p:nvSpPr>
          <p:cNvPr id="143" name="Google Shape;143;g13e2bb16506_0_2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b="1" dirty="0" err="1"/>
              <a:t>well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b="1" dirty="0" err="1"/>
              <a:t>badly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It </a:t>
            </a:r>
            <a:r>
              <a:rPr lang="fi-FI" dirty="0" err="1"/>
              <a:t>could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gone</a:t>
            </a:r>
            <a:r>
              <a:rPr lang="fi-FI" dirty="0"/>
              <a:t> </a:t>
            </a:r>
            <a:r>
              <a:rPr lang="fi-FI" b="1" dirty="0" err="1"/>
              <a:t>better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b="1" dirty="0" err="1"/>
              <a:t>worse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We'll</a:t>
            </a:r>
            <a:r>
              <a:rPr lang="fi-FI" dirty="0"/>
              <a:t> </a:t>
            </a:r>
            <a:r>
              <a:rPr lang="fi-FI" dirty="0" err="1"/>
              <a:t>sleep</a:t>
            </a:r>
            <a:r>
              <a:rPr lang="fi-FI" dirty="0"/>
              <a:t> </a:t>
            </a:r>
            <a:r>
              <a:rPr lang="fi-FI" b="1" dirty="0" err="1"/>
              <a:t>best</a:t>
            </a:r>
            <a:r>
              <a:rPr lang="fi-FI" dirty="0"/>
              <a:t> </a:t>
            </a:r>
            <a:r>
              <a:rPr lang="fi-FI" dirty="0" err="1"/>
              <a:t>once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of </a:t>
            </a:r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over</a:t>
            </a:r>
            <a:r>
              <a:rPr lang="fi-FI" dirty="0"/>
              <a:t> and </a:t>
            </a:r>
            <a:r>
              <a:rPr lang="fi-FI" b="1" dirty="0" err="1"/>
              <a:t>worse</a:t>
            </a:r>
            <a:r>
              <a:rPr lang="fi-FI" b="1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again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Joillakin adverbeilla on epäsäännölliset vertailumuodot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well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better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best</a:t>
            </a:r>
            <a:endParaRPr b="1"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badly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worse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worst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13e2bb16506_0_2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A2115626-92DC-441D-91F4-07943FFA0D2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e2bb16506_0_3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Brief </a:t>
            </a:r>
            <a:r>
              <a:rPr lang="fi-FI" b="1">
                <a:highlight>
                  <a:srgbClr val="FFFFFF"/>
                </a:highlight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–</a:t>
            </a:r>
            <a:r>
              <a:rPr lang="fi-FI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briefly</a:t>
            </a: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, </a:t>
            </a:r>
            <a:r>
              <a:rPr lang="fi-FI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short </a:t>
            </a:r>
            <a:r>
              <a:rPr lang="fi-FI" b="1">
                <a:highlight>
                  <a:srgbClr val="FFFFFF"/>
                </a:highlight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–</a:t>
            </a:r>
            <a:r>
              <a:rPr lang="fi-FI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shortly</a:t>
            </a:r>
            <a:endParaRPr b="1"/>
          </a:p>
        </p:txBody>
      </p:sp>
      <p:sp>
        <p:nvSpPr>
          <p:cNvPr id="151" name="Google Shape;151;g13e2bb16506_0_3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Mark </a:t>
            </a:r>
            <a:r>
              <a:rPr lang="fi-FI" dirty="0" err="1"/>
              <a:t>wrote</a:t>
            </a:r>
            <a:r>
              <a:rPr lang="fi-FI" dirty="0"/>
              <a:t> me a </a:t>
            </a:r>
            <a:r>
              <a:rPr lang="fi-FI" b="1" dirty="0" err="1"/>
              <a:t>brief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He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put</a:t>
            </a:r>
            <a:r>
              <a:rPr lang="fi-FI" dirty="0"/>
              <a:t> </a:t>
            </a:r>
            <a:r>
              <a:rPr lang="fi-FI" dirty="0" err="1"/>
              <a:t>everything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b="1" dirty="0" err="1"/>
              <a:t>briefly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got a </a:t>
            </a:r>
            <a:r>
              <a:rPr lang="fi-FI" dirty="0" err="1"/>
              <a:t>s</a:t>
            </a:r>
            <a:r>
              <a:rPr lang="fi-FI" b="1" dirty="0" err="1"/>
              <a:t>hort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Sue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I'll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reply</a:t>
            </a:r>
            <a:r>
              <a:rPr lang="fi-FI" dirty="0"/>
              <a:t> </a:t>
            </a:r>
            <a:r>
              <a:rPr lang="fi-FI" b="1" dirty="0" err="1"/>
              <a:t>shortly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Huomaa adverbien </a:t>
            </a:r>
            <a:r>
              <a:rPr lang="fi-FI" b="1" dirty="0" err="1">
                <a:solidFill>
                  <a:schemeClr val="bg2"/>
                </a:solidFill>
              </a:rPr>
              <a:t>briefly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(=</a:t>
            </a:r>
            <a:r>
              <a:rPr lang="fi-FI" i="1" dirty="0">
                <a:solidFill>
                  <a:schemeClr val="bg2"/>
                </a:solidFill>
              </a:rPr>
              <a:t>lyhyesti</a:t>
            </a:r>
            <a:r>
              <a:rPr lang="fi-FI" dirty="0">
                <a:solidFill>
                  <a:schemeClr val="bg2"/>
                </a:solidFill>
              </a:rPr>
              <a:t>) ja </a:t>
            </a:r>
            <a:r>
              <a:rPr lang="fi-FI" b="1" dirty="0" err="1">
                <a:solidFill>
                  <a:schemeClr val="bg2"/>
                </a:solidFill>
              </a:rPr>
              <a:t>shortly</a:t>
            </a:r>
            <a:r>
              <a:rPr lang="fi-FI" dirty="0">
                <a:solidFill>
                  <a:schemeClr val="bg2"/>
                </a:solidFill>
              </a:rPr>
              <a:t> (=</a:t>
            </a:r>
            <a:r>
              <a:rPr lang="fi-FI" i="1" dirty="0">
                <a:solidFill>
                  <a:schemeClr val="bg2"/>
                </a:solidFill>
              </a:rPr>
              <a:t>pian</a:t>
            </a:r>
            <a:r>
              <a:rPr lang="fi-FI" dirty="0">
                <a:solidFill>
                  <a:schemeClr val="bg2"/>
                </a:solidFill>
              </a:rPr>
              <a:t>) merkitysero.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52" name="Google Shape;152;g13e2bb16506_0_3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342488-53F8-429B-9118-E440512E95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A16AE8-7412-49F2-8147-A894307455A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075305E-DBF1-472B-BF9F-D76398335C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960</Words>
  <Application>Microsoft Office PowerPoint</Application>
  <PresentationFormat>Mukautettu</PresentationFormat>
  <Paragraphs>140</Paragraphs>
  <Slides>13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Adverbit</vt:lpstr>
      <vt:lpstr>Adverbit</vt:lpstr>
      <vt:lpstr>Adverbin muodostus</vt:lpstr>
      <vt:lpstr>Adverbin muodostus</vt:lpstr>
      <vt:lpstr>Adverbi = adjektiivi</vt:lpstr>
      <vt:lpstr>Adverbillä kaksi eri muotoa</vt:lpstr>
      <vt:lpstr>Adverbien vertailu</vt:lpstr>
      <vt:lpstr>Adverbien vertailu</vt:lpstr>
      <vt:lpstr>Brief – briefly, short – shortly</vt:lpstr>
      <vt:lpstr>Adverbisanontoja</vt:lpstr>
      <vt:lpstr>Practise.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Adverbit</dc:title>
  <dc:creator>Väänänen Anna</dc:creator>
  <cp:lastModifiedBy>Paavilainen Laura</cp:lastModifiedBy>
  <cp:revision>2</cp:revision>
  <dcterms:created xsi:type="dcterms:W3CDTF">2020-05-05T09:10:38Z</dcterms:created>
  <dcterms:modified xsi:type="dcterms:W3CDTF">2022-10-18T12:26:15Z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