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C44E-4D89-4ACD-AE63-2446B8DEC24A}" type="datetimeFigureOut">
              <a:rPr lang="fi-FI" smtClean="0"/>
              <a:t>11.10.2016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CD21-027B-4AFE-9C97-6D16293DD0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3223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C44E-4D89-4ACD-AE63-2446B8DEC24A}" type="datetimeFigureOut">
              <a:rPr lang="fi-FI" smtClean="0"/>
              <a:t>11.10.2016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CD21-027B-4AFE-9C97-6D16293DD0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470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C44E-4D89-4ACD-AE63-2446B8DEC24A}" type="datetimeFigureOut">
              <a:rPr lang="fi-FI" smtClean="0"/>
              <a:t>11.10.2016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CD21-027B-4AFE-9C97-6D16293DD0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673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C44E-4D89-4ACD-AE63-2446B8DEC24A}" type="datetimeFigureOut">
              <a:rPr lang="fi-FI" smtClean="0"/>
              <a:t>11.10.2016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CD21-027B-4AFE-9C97-6D16293DD0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0613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C44E-4D89-4ACD-AE63-2446B8DEC24A}" type="datetimeFigureOut">
              <a:rPr lang="fi-FI" smtClean="0"/>
              <a:t>11.10.2016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CD21-027B-4AFE-9C97-6D16293DD0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658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C44E-4D89-4ACD-AE63-2446B8DEC24A}" type="datetimeFigureOut">
              <a:rPr lang="fi-FI" smtClean="0"/>
              <a:t>11.10.2016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CD21-027B-4AFE-9C97-6D16293DD0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66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C44E-4D89-4ACD-AE63-2446B8DEC24A}" type="datetimeFigureOut">
              <a:rPr lang="fi-FI" smtClean="0"/>
              <a:t>11.10.2016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CD21-027B-4AFE-9C97-6D16293DD0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992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C44E-4D89-4ACD-AE63-2446B8DEC24A}" type="datetimeFigureOut">
              <a:rPr lang="fi-FI" smtClean="0"/>
              <a:t>11.10.2016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CD21-027B-4AFE-9C97-6D16293DD0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110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C44E-4D89-4ACD-AE63-2446B8DEC24A}" type="datetimeFigureOut">
              <a:rPr lang="fi-FI" smtClean="0"/>
              <a:t>11.10.2016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CD21-027B-4AFE-9C97-6D16293DD0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40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C44E-4D89-4ACD-AE63-2446B8DEC24A}" type="datetimeFigureOut">
              <a:rPr lang="fi-FI" smtClean="0"/>
              <a:t>11.10.2016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CD21-027B-4AFE-9C97-6D16293DD0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8139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C44E-4D89-4ACD-AE63-2446B8DEC24A}" type="datetimeFigureOut">
              <a:rPr lang="fi-FI" smtClean="0"/>
              <a:t>11.10.2016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1CD21-027B-4AFE-9C97-6D16293DD0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3967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BC44E-4D89-4ACD-AE63-2446B8DEC24A}" type="datetimeFigureOut">
              <a:rPr lang="fi-FI" smtClean="0"/>
              <a:t>11.10.2016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1CD21-027B-4AFE-9C97-6D16293DD0D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24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Rekkapena</a:t>
            </a:r>
            <a:r>
              <a:rPr lang="fi-FI" dirty="0" smtClean="0"/>
              <a:t> vastailee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12682" y="3509963"/>
            <a:ext cx="9144000" cy="1655762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Jukka Mäkinen. Saa ajaa kaikkia mitä suomentiellä saa ajaa. </a:t>
            </a:r>
            <a:r>
              <a:rPr lang="fi-FI" dirty="0" err="1" smtClean="0"/>
              <a:t>Kuormaautonkuljettajana</a:t>
            </a:r>
            <a:r>
              <a:rPr lang="fi-FI" dirty="0" smtClean="0"/>
              <a:t> 30v ilman kolareita vaikkakin auto on vanha kuin taivas ja sillä on ajettu 940 000km.</a:t>
            </a:r>
          </a:p>
          <a:p>
            <a:r>
              <a:rPr lang="fi-FI" dirty="0" smtClean="0"/>
              <a:t>Autonkuljettajana koska voi ja työ on vapaata. </a:t>
            </a:r>
            <a:r>
              <a:rPr lang="fi-FI" dirty="0" err="1" smtClean="0"/>
              <a:t>Tesmaili</a:t>
            </a:r>
            <a:r>
              <a:rPr lang="fi-FI" dirty="0" smtClean="0"/>
              <a:t> myös raksahommia ja maanviljelyä </a:t>
            </a:r>
            <a:r>
              <a:rPr lang="fi-FI" dirty="0" err="1" smtClean="0"/>
              <a:t>mut</a:t>
            </a:r>
            <a:r>
              <a:rPr lang="fi-FI" dirty="0" smtClean="0"/>
              <a:t> ne ei </a:t>
            </a:r>
            <a:r>
              <a:rPr lang="fi-FI" dirty="0" err="1" smtClean="0"/>
              <a:t>kismitelly</a:t>
            </a:r>
            <a:r>
              <a:rPr lang="fi-FI" dirty="0" smtClean="0"/>
              <a:t>. Työ on myös helppoa ja rentoa. Ei </a:t>
            </a:r>
            <a:r>
              <a:rPr lang="fi-FI" dirty="0" err="1" smtClean="0"/>
              <a:t>tartte</a:t>
            </a:r>
            <a:r>
              <a:rPr lang="fi-FI" dirty="0" smtClean="0"/>
              <a:t> </a:t>
            </a:r>
            <a:r>
              <a:rPr lang="fi-FI" dirty="0" err="1" smtClean="0"/>
              <a:t>ees</a:t>
            </a:r>
            <a:r>
              <a:rPr lang="fi-FI" dirty="0" smtClean="0"/>
              <a:t> kouluttautua kuhan peruskoulusta pääse ja kouluttautuu ajoon esim. puolustusvoimissa.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2100" y="55658"/>
            <a:ext cx="3048000" cy="2758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74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Rekkapena</a:t>
            </a:r>
            <a:r>
              <a:rPr lang="fi-FI" dirty="0" smtClean="0"/>
              <a:t> paljastelee…….. lisää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Hirvet ovat vaarallisimpia eläimiä joita voi työssä kohdata</a:t>
            </a:r>
          </a:p>
          <a:p>
            <a:r>
              <a:rPr lang="fi-FI" dirty="0" smtClean="0"/>
              <a:t>Auto tulee korjata välittömästi rikkoutumistapauksen sattuessa.</a:t>
            </a:r>
          </a:p>
          <a:p>
            <a:r>
              <a:rPr lang="fi-FI" dirty="0" smtClean="0"/>
              <a:t>Palkka on keskinkertaisen kohtuullinen kolmetuhatta euroa.</a:t>
            </a:r>
          </a:p>
          <a:p>
            <a:r>
              <a:rPr lang="fi-FI" dirty="0" smtClean="0"/>
              <a:t>Tulevaisuus näyttää kiireisemmältä ja parempipalkkaiselta koska rekkakortti on kallistunut ja yhä vähemmän tämän ajaa.</a:t>
            </a:r>
          </a:p>
          <a:p>
            <a:r>
              <a:rPr lang="fi-FI" dirty="0" smtClean="0"/>
              <a:t>Tie ei kuulu leikkiville lapsille koska tie ei ole leikkikenttä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                                              näin käy jos leikkii tiellä--&gt;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4521" y="3757005"/>
            <a:ext cx="2432515" cy="273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35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127</Words>
  <Application>Microsoft Office PowerPoint</Application>
  <PresentationFormat>Laajakuva</PresentationFormat>
  <Paragraphs>10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Rekkapena vastailee </vt:lpstr>
      <vt:lpstr>Rekkapena paljastelee…….. lisää</vt:lpstr>
    </vt:vector>
  </TitlesOfParts>
  <Company>Sastamala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Rekkapena vastailee </dc:title>
  <dc:creator>Julius Mäki</dc:creator>
  <cp:lastModifiedBy>Julius Mäki</cp:lastModifiedBy>
  <cp:revision>10</cp:revision>
  <dcterms:created xsi:type="dcterms:W3CDTF">2016-10-11T08:43:35Z</dcterms:created>
  <dcterms:modified xsi:type="dcterms:W3CDTF">2016-10-11T09:37:07Z</dcterms:modified>
</cp:coreProperties>
</file>