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73" r:id="rId4"/>
    <p:sldId id="268" r:id="rId5"/>
    <p:sldId id="266" r:id="rId6"/>
    <p:sldId id="260" r:id="rId7"/>
    <p:sldId id="271" r:id="rId8"/>
    <p:sldId id="269" r:id="rId9"/>
    <p:sldId id="258" r:id="rId10"/>
    <p:sldId id="257" r:id="rId11"/>
    <p:sldId id="259" r:id="rId12"/>
    <p:sldId id="270" r:id="rId13"/>
    <p:sldId id="267" r:id="rId14"/>
    <p:sldId id="261" r:id="rId15"/>
    <p:sldId id="262" r:id="rId16"/>
    <p:sldId id="263" r:id="rId17"/>
    <p:sldId id="264" r:id="rId18"/>
    <p:sldId id="265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>
        <p:scale>
          <a:sx n="80" d="100"/>
          <a:sy n="80" d="100"/>
        </p:scale>
        <p:origin x="60" y="-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26D5-6F4F-4677-8DF3-02268192A914}" type="datetimeFigureOut">
              <a:rPr lang="fi-FI" smtClean="0"/>
              <a:t>7.1.2021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F6-5480-4F0D-BADE-E80B4D92DA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734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26D5-6F4F-4677-8DF3-02268192A914}" type="datetimeFigureOut">
              <a:rPr lang="fi-FI" smtClean="0"/>
              <a:t>7.1.2021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F6-5480-4F0D-BADE-E80B4D92DA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422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26D5-6F4F-4677-8DF3-02268192A914}" type="datetimeFigureOut">
              <a:rPr lang="fi-FI" smtClean="0"/>
              <a:t>7.1.2021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F6-5480-4F0D-BADE-E80B4D92DA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709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26D5-6F4F-4677-8DF3-02268192A914}" type="datetimeFigureOut">
              <a:rPr lang="fi-FI" smtClean="0"/>
              <a:t>7.1.2021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F6-5480-4F0D-BADE-E80B4D92DA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369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26D5-6F4F-4677-8DF3-02268192A914}" type="datetimeFigureOut">
              <a:rPr lang="fi-FI" smtClean="0"/>
              <a:t>7.1.2021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F6-5480-4F0D-BADE-E80B4D92DA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403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26D5-6F4F-4677-8DF3-02268192A914}" type="datetimeFigureOut">
              <a:rPr lang="fi-FI" smtClean="0"/>
              <a:t>7.1.2021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F6-5480-4F0D-BADE-E80B4D92DA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910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26D5-6F4F-4677-8DF3-02268192A914}" type="datetimeFigureOut">
              <a:rPr lang="fi-FI" smtClean="0"/>
              <a:t>7.1.2021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F6-5480-4F0D-BADE-E80B4D92DA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9681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26D5-6F4F-4677-8DF3-02268192A914}" type="datetimeFigureOut">
              <a:rPr lang="fi-FI" smtClean="0"/>
              <a:t>7.1.2021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F6-5480-4F0D-BADE-E80B4D92DA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53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26D5-6F4F-4677-8DF3-02268192A914}" type="datetimeFigureOut">
              <a:rPr lang="fi-FI" smtClean="0"/>
              <a:t>7.1.2021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F6-5480-4F0D-BADE-E80B4D92DA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299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26D5-6F4F-4677-8DF3-02268192A914}" type="datetimeFigureOut">
              <a:rPr lang="fi-FI" smtClean="0"/>
              <a:t>7.1.2021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F6-5480-4F0D-BADE-E80B4D92DA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4471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26D5-6F4F-4677-8DF3-02268192A914}" type="datetimeFigureOut">
              <a:rPr lang="fi-FI" smtClean="0"/>
              <a:t>7.1.2021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F6-5480-4F0D-BADE-E80B4D92DA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61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726D5-6F4F-4677-8DF3-02268192A914}" type="datetimeFigureOut">
              <a:rPr lang="fi-FI" smtClean="0"/>
              <a:t>7.1.2021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1B5F6-5480-4F0D-BADE-E80B4D92DA6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37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eena.yle.fi/1-3400787" TargetMode="External"/><Relationship Id="rId2" Type="http://schemas.openxmlformats.org/officeDocument/2006/relationships/hyperlink" Target="https://www.youtube.com/watch?v=YxIttCxnJyM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f.fi/luontolive/talvilint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1" dirty="0" smtClean="0">
                <a:solidFill>
                  <a:srgbClr val="FF0000"/>
                </a:solidFill>
              </a:rPr>
              <a:t>ETÄOPETUS JATKUU 31.1.2021 ASTI!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i-FI" sz="3200" b="1" dirty="0" smtClean="0"/>
          </a:p>
          <a:p>
            <a:r>
              <a:rPr lang="fi-FI" sz="3200" b="1" dirty="0" smtClean="0"/>
              <a:t>Biologian tunnit </a:t>
            </a:r>
            <a:r>
              <a:rPr lang="fi-FI" sz="3200" b="1" u="sng" dirty="0" smtClean="0">
                <a:solidFill>
                  <a:srgbClr val="FF0000"/>
                </a:solidFill>
              </a:rPr>
              <a:t>7., 14., 21. ja 28.1. pidetään </a:t>
            </a:r>
            <a:r>
              <a:rPr lang="fi-FI" sz="3200" b="1" u="sng" dirty="0" err="1" smtClean="0">
                <a:solidFill>
                  <a:srgbClr val="FF0000"/>
                </a:solidFill>
              </a:rPr>
              <a:t>Teamsissa</a:t>
            </a:r>
            <a:r>
              <a:rPr lang="fi-FI" sz="3200" b="1" u="sng" dirty="0" smtClean="0">
                <a:solidFill>
                  <a:srgbClr val="FF0000"/>
                </a:solidFill>
              </a:rPr>
              <a:t>!</a:t>
            </a:r>
            <a:endParaRPr lang="fi-FI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7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8611" y="357970"/>
            <a:ext cx="10515600" cy="1325563"/>
          </a:xfrm>
        </p:spPr>
        <p:txBody>
          <a:bodyPr/>
          <a:lstStyle/>
          <a:p>
            <a:r>
              <a:rPr lang="fi-FI" b="1" dirty="0" smtClean="0"/>
              <a:t>Ruskosammakon elinympäristö</a:t>
            </a:r>
            <a:endParaRPr lang="fi-FI" b="1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9993" y="2429050"/>
            <a:ext cx="4157663" cy="311432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" y="1831443"/>
            <a:ext cx="3799377" cy="255203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940" y="350569"/>
            <a:ext cx="3953973" cy="2961749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 flipH="1">
            <a:off x="9449350" y="3341161"/>
            <a:ext cx="1581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/>
              <a:t>ojat</a:t>
            </a:r>
            <a:endParaRPr lang="fi-FI" sz="3200" dirty="0"/>
          </a:p>
        </p:txBody>
      </p:sp>
      <p:sp>
        <p:nvSpPr>
          <p:cNvPr id="9" name="Tekstiruutu 8"/>
          <p:cNvSpPr txBox="1"/>
          <p:nvPr/>
        </p:nvSpPr>
        <p:spPr>
          <a:xfrm flipH="1">
            <a:off x="776287" y="4584340"/>
            <a:ext cx="1581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/>
              <a:t>rannat</a:t>
            </a:r>
            <a:endParaRPr lang="fi-FI" sz="3200" dirty="0"/>
          </a:p>
        </p:txBody>
      </p:sp>
      <p:sp>
        <p:nvSpPr>
          <p:cNvPr id="10" name="Tekstiruutu 9"/>
          <p:cNvSpPr txBox="1"/>
          <p:nvPr/>
        </p:nvSpPr>
        <p:spPr>
          <a:xfrm flipH="1">
            <a:off x="5153025" y="5771650"/>
            <a:ext cx="1581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/>
              <a:t>lammet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74308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err="1" smtClean="0"/>
              <a:t>Manteri</a:t>
            </a:r>
            <a:r>
              <a:rPr lang="fi-FI" dirty="0" smtClean="0"/>
              <a:t> ja </a:t>
            </a:r>
            <a:r>
              <a:rPr lang="fi-FI" dirty="0" err="1" smtClean="0"/>
              <a:t>rupimanteri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055" y="1429120"/>
            <a:ext cx="2900892" cy="43513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943" y="1885156"/>
            <a:ext cx="7281861" cy="40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0413" cy="1325563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Sammakoiden uhanalaisuuden syyt </a:t>
            </a:r>
            <a:r>
              <a:rPr lang="fi-FI" sz="3600" dirty="0" smtClean="0"/>
              <a:t>(</a:t>
            </a:r>
            <a:r>
              <a:rPr lang="fi-FI" sz="3600" b="1" dirty="0" smtClean="0">
                <a:solidFill>
                  <a:srgbClr val="FF0000"/>
                </a:solidFill>
              </a:rPr>
              <a:t>lue</a:t>
            </a:r>
            <a:r>
              <a:rPr lang="fi-FI" sz="3600" dirty="0" smtClean="0"/>
              <a:t> oppikirjan s. 83: Uhkaako sammakoita sukupuuttoon kuoleminen ja </a:t>
            </a:r>
            <a:r>
              <a:rPr lang="fi-FI" sz="3600" b="1" dirty="0" smtClean="0">
                <a:solidFill>
                  <a:srgbClr val="FF0000"/>
                </a:solidFill>
              </a:rPr>
              <a:t>tee lista</a:t>
            </a:r>
            <a:r>
              <a:rPr lang="fi-FI" sz="3600" dirty="0" smtClean="0"/>
              <a:t>)</a:t>
            </a:r>
            <a:endParaRPr lang="fi-FI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tuholaismyrkyt ja ilmansaasteet pääsevät ohuen ihon läpi</a:t>
            </a:r>
          </a:p>
          <a:p>
            <a:r>
              <a:rPr lang="fi-FI" dirty="0" smtClean="0"/>
              <a:t>elinympäristöjen muuttuminen ja häviäminen</a:t>
            </a:r>
          </a:p>
          <a:p>
            <a:r>
              <a:rPr lang="fi-FI" dirty="0" smtClean="0"/>
              <a:t>poikkeukselliset sääolot (esim. ankarat talvet</a:t>
            </a:r>
            <a:r>
              <a:rPr lang="fi-FI" smtClean="0"/>
              <a:t>, ilmastonmuutos)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57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8" y="34812"/>
            <a:ext cx="11462955" cy="6823188"/>
          </a:xfrm>
        </p:spPr>
      </p:pic>
    </p:spTree>
    <p:extLst>
      <p:ext uri="{BB962C8B-B14F-4D97-AF65-F5344CB8AC3E}">
        <p14:creationId xmlns:p14="http://schemas.microsoft.com/office/powerpoint/2010/main" val="152969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MATELIJAT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kehittyivät sammakkoeläimistä</a:t>
            </a:r>
          </a:p>
          <a:p>
            <a:r>
              <a:rPr lang="fi-FI" dirty="0" smtClean="0"/>
              <a:t>valtakausi 200-60 miljoonaa vuotta sitten (hirmuliskot)</a:t>
            </a:r>
          </a:p>
          <a:p>
            <a:pPr marL="0" indent="0">
              <a:buNone/>
            </a:pPr>
            <a:r>
              <a:rPr lang="fi-FI" b="1" spc="300" dirty="0" smtClean="0">
                <a:solidFill>
                  <a:srgbClr val="FF0000"/>
                </a:solidFill>
              </a:rPr>
              <a:t>SOPEUTUMIA</a:t>
            </a:r>
            <a:r>
              <a:rPr lang="fi-FI" dirty="0" smtClean="0"/>
              <a:t> MAAELÄMÄÄN</a:t>
            </a:r>
          </a:p>
          <a:p>
            <a:pPr marL="514350" indent="-514350">
              <a:buFont typeface="+mj-lt"/>
              <a:buAutoNum type="arabicPeriod"/>
            </a:pPr>
            <a:r>
              <a:rPr lang="fi-FI" b="1" spc="300" dirty="0" smtClean="0">
                <a:solidFill>
                  <a:srgbClr val="FF0000"/>
                </a:solidFill>
              </a:rPr>
              <a:t>paksu iho</a:t>
            </a:r>
            <a:r>
              <a:rPr lang="fi-FI" dirty="0" smtClean="0"/>
              <a:t>, jossa suomuja </a:t>
            </a:r>
            <a:r>
              <a:rPr lang="fi-FI" dirty="0" smtClean="0">
                <a:sym typeface="Wingdings" panose="05000000000000000000" pitchFamily="2" charset="2"/>
              </a:rPr>
              <a:t> veden haihtuminen vähenee</a:t>
            </a:r>
          </a:p>
          <a:p>
            <a:pPr marL="514350" indent="-514350">
              <a:buFont typeface="+mj-lt"/>
              <a:buAutoNum type="arabicPeriod"/>
            </a:pPr>
            <a:r>
              <a:rPr lang="fi-FI" b="1" spc="300" dirty="0" smtClean="0">
                <a:solidFill>
                  <a:srgbClr val="FF0000"/>
                </a:solidFill>
                <a:sym typeface="Wingdings" panose="05000000000000000000" pitchFamily="2" charset="2"/>
              </a:rPr>
              <a:t>sisäinen hedelmöitys </a:t>
            </a:r>
            <a:r>
              <a:rPr lang="fi-FI" dirty="0" smtClean="0">
                <a:sym typeface="Wingdings" panose="05000000000000000000" pitchFamily="2" charset="2"/>
              </a:rPr>
              <a:t>= siittiösolu ja munasolu kohtaavat naaraan sisällä</a:t>
            </a:r>
          </a:p>
          <a:p>
            <a:pPr marL="514350" indent="-514350">
              <a:buFont typeface="+mj-lt"/>
              <a:buAutoNum type="arabicPeriod"/>
            </a:pPr>
            <a:r>
              <a:rPr lang="fi-FI" b="1" spc="300" dirty="0" smtClean="0">
                <a:solidFill>
                  <a:srgbClr val="FF0000"/>
                </a:solidFill>
                <a:sym typeface="Wingdings" panose="05000000000000000000" pitchFamily="2" charset="2"/>
              </a:rPr>
              <a:t>muna</a:t>
            </a:r>
            <a:r>
              <a:rPr lang="fi-FI" dirty="0" smtClean="0">
                <a:sym typeface="Wingdings" panose="05000000000000000000" pitchFamily="2" charset="2"/>
              </a:rPr>
              <a:t>, jossa nahkakuori  voi lisääntyä kuivalla maalla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934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243" y="555091"/>
            <a:ext cx="6350801" cy="423122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LISKOT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r>
              <a:rPr lang="fi-FI" dirty="0" smtClean="0"/>
              <a:t>petoja</a:t>
            </a:r>
          </a:p>
          <a:p>
            <a:r>
              <a:rPr lang="fi-FI" dirty="0" smtClean="0"/>
              <a:t>tarkka hajuaisti</a:t>
            </a:r>
          </a:p>
          <a:p>
            <a:r>
              <a:rPr lang="fi-FI" b="1" spc="300" dirty="0" smtClean="0">
                <a:solidFill>
                  <a:srgbClr val="FF0000"/>
                </a:solidFill>
              </a:rPr>
              <a:t>regeneraatiokyky</a:t>
            </a:r>
            <a:r>
              <a:rPr lang="fi-FI" dirty="0" smtClean="0"/>
              <a:t>: voivat kasvattaa uuden hännän</a:t>
            </a: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7522097" y="2670701"/>
            <a:ext cx="4124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smtClean="0"/>
              <a:t>SISILISKO</a:t>
            </a: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121252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Vaskitsa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4089" y="1825625"/>
            <a:ext cx="6523821" cy="435133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566738" y="2900363"/>
            <a:ext cx="214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smtClean="0"/>
              <a:t>ei jalkoja</a:t>
            </a: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36753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KÄÄRMEET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ei jalkoja</a:t>
            </a:r>
          </a:p>
          <a:p>
            <a:r>
              <a:rPr lang="fi-FI" dirty="0" smtClean="0"/>
              <a:t>pitkä ruumis </a:t>
            </a:r>
            <a:r>
              <a:rPr lang="fi-FI" dirty="0" smtClean="0">
                <a:sym typeface="Wingdings" panose="05000000000000000000" pitchFamily="2" charset="2"/>
              </a:rPr>
              <a:t> sisäelimet jonossa</a:t>
            </a:r>
          </a:p>
          <a:p>
            <a:r>
              <a:rPr lang="fi-FI" dirty="0" smtClean="0">
                <a:sym typeface="Wingdings" panose="05000000000000000000" pitchFamily="2" charset="2"/>
              </a:rPr>
              <a:t>aistivat hajuja ja maan tärähtelyä</a:t>
            </a:r>
          </a:p>
          <a:p>
            <a:r>
              <a:rPr lang="fi-FI" dirty="0" smtClean="0">
                <a:sym typeface="Wingdings" panose="05000000000000000000" pitchFamily="2" charset="2"/>
              </a:rPr>
              <a:t>nahanluonti</a:t>
            </a:r>
          </a:p>
          <a:p>
            <a:r>
              <a:rPr lang="fi-FI" dirty="0" smtClean="0">
                <a:sym typeface="Wingdings" panose="05000000000000000000" pitchFamily="2" charset="2"/>
              </a:rPr>
              <a:t>Suomessa 3 lajia: kyy, rantakäärme ja kanervakäärme</a:t>
            </a:r>
          </a:p>
          <a:p>
            <a:r>
              <a:rPr lang="fi-FI" dirty="0" smtClean="0">
                <a:hlinkClick r:id="rId2"/>
              </a:rPr>
              <a:t>Kyy</a:t>
            </a:r>
            <a:endParaRPr lang="fi-FI" dirty="0" smtClean="0"/>
          </a:p>
          <a:p>
            <a:r>
              <a:rPr lang="fi-FI" dirty="0" smtClean="0">
                <a:hlinkClick r:id="rId3"/>
              </a:rPr>
              <a:t>Luontoa läheltä: kyy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22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Kyyn nahanluonti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9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SAMMAKKOELÄIMET JA MATELIJAT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i-FI" sz="3200" dirty="0" smtClean="0">
              <a:solidFill>
                <a:srgbClr val="FF0000"/>
              </a:solidFill>
            </a:endParaRPr>
          </a:p>
          <a:p>
            <a:r>
              <a:rPr lang="fi-FI" sz="3200" dirty="0" smtClean="0">
                <a:solidFill>
                  <a:srgbClr val="FF0000"/>
                </a:solidFill>
              </a:rPr>
              <a:t>Oppikirjan sivut 80-91</a:t>
            </a:r>
            <a:endParaRPr lang="fi-FI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9600" b="1" dirty="0" smtClean="0"/>
              <a:t>LUONTOLIVE</a:t>
            </a:r>
            <a:endParaRPr lang="fi-FI" sz="9600" b="1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83323" y="4094407"/>
            <a:ext cx="9144000" cy="1655762"/>
          </a:xfrm>
        </p:spPr>
        <p:txBody>
          <a:bodyPr/>
          <a:lstStyle/>
          <a:p>
            <a:r>
              <a:rPr lang="fi-FI" dirty="0" smtClean="0">
                <a:hlinkClick r:id="rId2"/>
              </a:rPr>
              <a:t>WWF Luontolive</a:t>
            </a: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65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064" y="700088"/>
            <a:ext cx="10693217" cy="545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4" y="365126"/>
            <a:ext cx="11307998" cy="5811838"/>
          </a:xfrm>
        </p:spPr>
      </p:pic>
    </p:spTree>
    <p:extLst>
      <p:ext uri="{BB962C8B-B14F-4D97-AF65-F5344CB8AC3E}">
        <p14:creationId xmlns:p14="http://schemas.microsoft.com/office/powerpoint/2010/main" val="287073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SAMMAKKOELÄIMET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ensimmäisiä selkärankaisia, jotka sopeutuivat elämään maalla</a:t>
            </a:r>
          </a:p>
          <a:p>
            <a:r>
              <a:rPr lang="fi-FI" dirty="0" smtClean="0"/>
              <a:t>tarvitsevat vettä lisääntymiseen ja hengittämiseen</a:t>
            </a:r>
          </a:p>
          <a:p>
            <a:pPr lvl="1"/>
            <a:r>
              <a:rPr lang="fi-FI" b="1" spc="300" dirty="0" smtClean="0">
                <a:solidFill>
                  <a:srgbClr val="FF0000"/>
                </a:solidFill>
              </a:rPr>
              <a:t>ulkoinen hedelmöitys </a:t>
            </a:r>
            <a:r>
              <a:rPr lang="fi-FI" dirty="0" smtClean="0"/>
              <a:t>vedessä</a:t>
            </a:r>
          </a:p>
          <a:p>
            <a:pPr lvl="1"/>
            <a:r>
              <a:rPr lang="fi-FI" dirty="0" smtClean="0"/>
              <a:t>hengittävät keuhkojen lisäksi ihon läpi </a:t>
            </a:r>
            <a:r>
              <a:rPr lang="fi-FI" dirty="0" smtClean="0">
                <a:sym typeface="Wingdings" panose="05000000000000000000" pitchFamily="2" charset="2"/>
              </a:rPr>
              <a:t> ihon pitää olla kostea</a:t>
            </a:r>
            <a:endParaRPr lang="fi-FI" dirty="0" smtClean="0"/>
          </a:p>
          <a:p>
            <a:r>
              <a:rPr lang="fi-FI" spc="300" dirty="0" smtClean="0">
                <a:solidFill>
                  <a:srgbClr val="FF0000"/>
                </a:solidFill>
              </a:rPr>
              <a:t>vaihtolämpöisiä</a:t>
            </a:r>
            <a:r>
              <a:rPr lang="fi-FI" dirty="0" smtClean="0"/>
              <a:t>: viettävät talven </a:t>
            </a:r>
            <a:r>
              <a:rPr lang="fi-FI" b="1" spc="300" dirty="0" smtClean="0">
                <a:solidFill>
                  <a:srgbClr val="FF0000"/>
                </a:solidFill>
              </a:rPr>
              <a:t>kylmänhorroksessa</a:t>
            </a:r>
          </a:p>
          <a:p>
            <a:r>
              <a:rPr lang="fi-FI" spc="300" dirty="0" smtClean="0">
                <a:solidFill>
                  <a:srgbClr val="FF0000"/>
                </a:solidFill>
              </a:rPr>
              <a:t>petoja</a:t>
            </a:r>
          </a:p>
          <a:p>
            <a:r>
              <a:rPr lang="fi-FI" dirty="0" smtClean="0"/>
              <a:t>ovat itse monien nisäkkäiden, lintujen ja matelijoiden ravintoa</a:t>
            </a:r>
          </a:p>
          <a:p>
            <a:r>
              <a:rPr lang="fi-FI" dirty="0" smtClean="0"/>
              <a:t>uhanalaisia: kaikki Suomen 6 lajia rauhoitettu!</a:t>
            </a:r>
          </a:p>
        </p:txBody>
      </p:sp>
    </p:spTree>
    <p:extLst>
      <p:ext uri="{BB962C8B-B14F-4D97-AF65-F5344CB8AC3E}">
        <p14:creationId xmlns:p14="http://schemas.microsoft.com/office/powerpoint/2010/main" val="71666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1" y="0"/>
            <a:ext cx="11606270" cy="6900863"/>
          </a:xfrm>
        </p:spPr>
      </p:pic>
    </p:spTree>
    <p:extLst>
      <p:ext uri="{BB962C8B-B14F-4D97-AF65-F5344CB8AC3E}">
        <p14:creationId xmlns:p14="http://schemas.microsoft.com/office/powerpoint/2010/main" val="98813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768922" cy="594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4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/>
              <a:t>Ruskosammakko ja rupikonna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51013"/>
            <a:ext cx="6049434" cy="453707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2" y="1690688"/>
            <a:ext cx="6049434" cy="453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5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211</Words>
  <Application>Microsoft Office PowerPoint</Application>
  <PresentationFormat>Laajakuva</PresentationFormat>
  <Paragraphs>55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Office-teema</vt:lpstr>
      <vt:lpstr>ETÄOPETUS JATKUU 31.1.2021 ASTI!</vt:lpstr>
      <vt:lpstr>SAMMAKKOELÄIMET JA MATELIJAT</vt:lpstr>
      <vt:lpstr>LUONTOLIVE</vt:lpstr>
      <vt:lpstr>PowerPoint-esitys</vt:lpstr>
      <vt:lpstr>PowerPoint-esitys</vt:lpstr>
      <vt:lpstr>SAMMAKKOELÄIMET</vt:lpstr>
      <vt:lpstr>PowerPoint-esitys</vt:lpstr>
      <vt:lpstr>PowerPoint-esitys</vt:lpstr>
      <vt:lpstr>Ruskosammakko ja rupikonna</vt:lpstr>
      <vt:lpstr>Ruskosammakon elinympäristö</vt:lpstr>
      <vt:lpstr>Manteri ja rupimanteri</vt:lpstr>
      <vt:lpstr>Sammakoiden uhanalaisuuden syyt (lue oppikirjan s. 83: Uhkaako sammakoita sukupuuttoon kuoleminen ja tee lista)</vt:lpstr>
      <vt:lpstr>PowerPoint-esitys</vt:lpstr>
      <vt:lpstr>MATELIJAT</vt:lpstr>
      <vt:lpstr>LISKOT</vt:lpstr>
      <vt:lpstr>Vaskitsa</vt:lpstr>
      <vt:lpstr>KÄÄRMEET</vt:lpstr>
      <vt:lpstr>Kyyn nahanluonti</vt:lpstr>
    </vt:vector>
  </TitlesOfParts>
  <Company>Kotkan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SAMMAKKOELÄIMET JA MATELIJAT</dc:title>
  <dc:creator>Sakari Valtiala</dc:creator>
  <cp:lastModifiedBy>Sakari Valtiala</cp:lastModifiedBy>
  <cp:revision>13</cp:revision>
  <dcterms:created xsi:type="dcterms:W3CDTF">2021-01-07T07:23:16Z</dcterms:created>
  <dcterms:modified xsi:type="dcterms:W3CDTF">2021-01-07T12:42:18Z</dcterms:modified>
</cp:coreProperties>
</file>