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65" r:id="rId7"/>
    <p:sldId id="262" r:id="rId8"/>
    <p:sldId id="257" r:id="rId9"/>
    <p:sldId id="258" r:id="rId10"/>
    <p:sldId id="264" r:id="rId11"/>
    <p:sldId id="259" r:id="rId12"/>
    <p:sldId id="263" r:id="rId13"/>
    <p:sldId id="26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6FD3D-06D9-4DF3-B1E3-F12CBEDC2003}" v="11" dt="2019-10-04T04:28:32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hyperlink" Target="https://urly.fi/1k55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urly.fi/1k55" TargetMode="External"/><Relationship Id="rId7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E2DA8-5611-4B6B-A1C0-AB6959E170A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2B8AA5-C9D2-4F13-8D18-87437FB990E1}">
      <dgm:prSet/>
      <dgm:spPr/>
      <dgm:t>
        <a:bodyPr/>
        <a:lstStyle/>
        <a:p>
          <a:r>
            <a:rPr lang="fi-FI"/>
            <a:t>Alkuperäiskulttuuri</a:t>
          </a:r>
          <a:endParaRPr lang="en-US"/>
        </a:p>
      </dgm:t>
    </dgm:pt>
    <dgm:pt modelId="{E3C2BEF9-E71E-4C11-A8F5-220D5231A506}" type="parTrans" cxnId="{35608202-2BD6-4F70-A1E1-2A4F2C6B1052}">
      <dgm:prSet/>
      <dgm:spPr/>
      <dgm:t>
        <a:bodyPr/>
        <a:lstStyle/>
        <a:p>
          <a:endParaRPr lang="en-US"/>
        </a:p>
      </dgm:t>
    </dgm:pt>
    <dgm:pt modelId="{75C73DB6-829E-46D2-816D-E023FAAFF124}" type="sibTrans" cxnId="{35608202-2BD6-4F70-A1E1-2A4F2C6B1052}">
      <dgm:prSet/>
      <dgm:spPr/>
      <dgm:t>
        <a:bodyPr/>
        <a:lstStyle/>
        <a:p>
          <a:endParaRPr lang="en-US"/>
        </a:p>
      </dgm:t>
    </dgm:pt>
    <dgm:pt modelId="{6EEDD850-A339-47DF-85A8-4E97216BD24E}">
      <dgm:prSet/>
      <dgm:spPr/>
      <dgm:t>
        <a:bodyPr/>
        <a:lstStyle/>
        <a:p>
          <a:r>
            <a:rPr lang="fi-FI" dirty="0"/>
            <a:t>Vanha omaleimainen kulttuuri, jolla on pitkät juuret ja jossa ylläpidetään omia traditionaalisia tapoja. </a:t>
          </a:r>
          <a:endParaRPr lang="en-US" dirty="0"/>
        </a:p>
      </dgm:t>
    </dgm:pt>
    <dgm:pt modelId="{54DFB309-EFF8-4527-81F6-C3876018DCDC}" type="parTrans" cxnId="{F77A8496-BD7A-429E-92C8-626D87ED0991}">
      <dgm:prSet/>
      <dgm:spPr/>
      <dgm:t>
        <a:bodyPr/>
        <a:lstStyle/>
        <a:p>
          <a:endParaRPr lang="en-US"/>
        </a:p>
      </dgm:t>
    </dgm:pt>
    <dgm:pt modelId="{5B287B3C-FBF2-47C2-8256-AA0E188368AD}" type="sibTrans" cxnId="{F77A8496-BD7A-429E-92C8-626D87ED0991}">
      <dgm:prSet/>
      <dgm:spPr/>
      <dgm:t>
        <a:bodyPr/>
        <a:lstStyle/>
        <a:p>
          <a:endParaRPr lang="en-US"/>
        </a:p>
      </dgm:t>
    </dgm:pt>
    <dgm:pt modelId="{C1B177CC-73E6-4BF1-9F02-790BE5722AF5}">
      <dgm:prSet/>
      <dgm:spPr/>
      <dgm:t>
        <a:bodyPr/>
        <a:lstStyle/>
        <a:p>
          <a:r>
            <a:rPr lang="fi-FI"/>
            <a:t>Antropologia</a:t>
          </a:r>
          <a:endParaRPr lang="en-US"/>
        </a:p>
      </dgm:t>
    </dgm:pt>
    <dgm:pt modelId="{94E88944-9FA5-4084-873E-C0FD37F8AEFA}" type="parTrans" cxnId="{4C9BAFA1-A3D4-447C-A328-BF0DB9FF699E}">
      <dgm:prSet/>
      <dgm:spPr/>
      <dgm:t>
        <a:bodyPr/>
        <a:lstStyle/>
        <a:p>
          <a:endParaRPr lang="en-US"/>
        </a:p>
      </dgm:t>
    </dgm:pt>
    <dgm:pt modelId="{BA118368-458B-447E-AC6D-C76A48369EBC}" type="sibTrans" cxnId="{4C9BAFA1-A3D4-447C-A328-BF0DB9FF699E}">
      <dgm:prSet/>
      <dgm:spPr/>
      <dgm:t>
        <a:bodyPr/>
        <a:lstStyle/>
        <a:p>
          <a:endParaRPr lang="en-US"/>
        </a:p>
      </dgm:t>
    </dgm:pt>
    <dgm:pt modelId="{AB22EB86-0776-4B62-AE18-A7BB3F135525}">
      <dgm:prSet/>
      <dgm:spPr/>
      <dgm:t>
        <a:bodyPr/>
        <a:lstStyle/>
        <a:p>
          <a:r>
            <a:rPr lang="fi-FI" dirty="0"/>
            <a:t>Tiede, joka tutkii eri kulttuureja. Etenkin alkuperäiskulttuureja, joilla ei ole kirjoitettua historiaa.</a:t>
          </a:r>
          <a:endParaRPr lang="en-US" dirty="0"/>
        </a:p>
      </dgm:t>
    </dgm:pt>
    <dgm:pt modelId="{248E6F60-EF74-40BF-B8DC-B8B77E3F1FB9}" type="parTrans" cxnId="{1A2E7F5A-412B-4774-AD69-1AC78868F4FE}">
      <dgm:prSet/>
      <dgm:spPr/>
      <dgm:t>
        <a:bodyPr/>
        <a:lstStyle/>
        <a:p>
          <a:endParaRPr lang="en-US"/>
        </a:p>
      </dgm:t>
    </dgm:pt>
    <dgm:pt modelId="{2D4F16E1-10E9-4C17-81C6-1197B5329653}" type="sibTrans" cxnId="{1A2E7F5A-412B-4774-AD69-1AC78868F4FE}">
      <dgm:prSet/>
      <dgm:spPr/>
      <dgm:t>
        <a:bodyPr/>
        <a:lstStyle/>
        <a:p>
          <a:endParaRPr lang="en-US"/>
        </a:p>
      </dgm:t>
    </dgm:pt>
    <dgm:pt modelId="{3C9DAEF3-23B2-4B0E-9731-5349E6B4E231}" type="pres">
      <dgm:prSet presAssocID="{7B7E2DA8-5611-4B6B-A1C0-AB6959E170AC}" presName="Name0" presStyleCnt="0">
        <dgm:presLayoutVars>
          <dgm:dir/>
          <dgm:animLvl val="lvl"/>
          <dgm:resizeHandles val="exact"/>
        </dgm:presLayoutVars>
      </dgm:prSet>
      <dgm:spPr/>
    </dgm:pt>
    <dgm:pt modelId="{AB2465AE-AAA1-4E01-A6C2-256E084290F3}" type="pres">
      <dgm:prSet presAssocID="{CB2B8AA5-C9D2-4F13-8D18-87437FB990E1}" presName="composite" presStyleCnt="0"/>
      <dgm:spPr/>
    </dgm:pt>
    <dgm:pt modelId="{D3F414CF-FA43-435F-B9FE-28E8F62938F0}" type="pres">
      <dgm:prSet presAssocID="{CB2B8AA5-C9D2-4F13-8D18-87437FB990E1}" presName="parTx" presStyleLbl="alignNode1" presStyleIdx="0" presStyleCnt="2" custLinFactY="-11973" custLinFactNeighborX="-1" custLinFactNeighborY="-100000">
        <dgm:presLayoutVars>
          <dgm:chMax val="0"/>
          <dgm:chPref val="0"/>
          <dgm:bulletEnabled val="1"/>
        </dgm:presLayoutVars>
      </dgm:prSet>
      <dgm:spPr/>
    </dgm:pt>
    <dgm:pt modelId="{9E178318-DDFE-46AF-B769-693C6A8D891A}" type="pres">
      <dgm:prSet presAssocID="{CB2B8AA5-C9D2-4F13-8D18-87437FB990E1}" presName="desTx" presStyleLbl="alignAccFollowNode1" presStyleIdx="0" presStyleCnt="2">
        <dgm:presLayoutVars>
          <dgm:bulletEnabled val="1"/>
        </dgm:presLayoutVars>
      </dgm:prSet>
      <dgm:spPr/>
    </dgm:pt>
    <dgm:pt modelId="{F02E2387-8C3D-4FED-A850-6D33412D189F}" type="pres">
      <dgm:prSet presAssocID="{75C73DB6-829E-46D2-816D-E023FAAFF124}" presName="space" presStyleCnt="0"/>
      <dgm:spPr/>
    </dgm:pt>
    <dgm:pt modelId="{DFCC9370-2C8D-474A-89D8-05211903836D}" type="pres">
      <dgm:prSet presAssocID="{C1B177CC-73E6-4BF1-9F02-790BE5722AF5}" presName="composite" presStyleCnt="0"/>
      <dgm:spPr/>
    </dgm:pt>
    <dgm:pt modelId="{8CC9584B-7E20-4899-87EA-D7AA82AAB111}" type="pres">
      <dgm:prSet presAssocID="{C1B177CC-73E6-4BF1-9F02-790BE5722AF5}" presName="parTx" presStyleLbl="alignNode1" presStyleIdx="1" presStyleCnt="2" custLinFactNeighborX="1" custLinFactNeighborY="-7723">
        <dgm:presLayoutVars>
          <dgm:chMax val="0"/>
          <dgm:chPref val="0"/>
          <dgm:bulletEnabled val="1"/>
        </dgm:presLayoutVars>
      </dgm:prSet>
      <dgm:spPr/>
    </dgm:pt>
    <dgm:pt modelId="{8CA4250F-D227-46D7-9588-60AC46264BE0}" type="pres">
      <dgm:prSet presAssocID="{C1B177CC-73E6-4BF1-9F02-790BE5722AF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39D0101-91C4-4C2A-A9C0-FD458512E133}" type="presOf" srcId="{C1B177CC-73E6-4BF1-9F02-790BE5722AF5}" destId="{8CC9584B-7E20-4899-87EA-D7AA82AAB111}" srcOrd="0" destOrd="0" presId="urn:microsoft.com/office/officeart/2005/8/layout/hList1"/>
    <dgm:cxn modelId="{35608202-2BD6-4F70-A1E1-2A4F2C6B1052}" srcId="{7B7E2DA8-5611-4B6B-A1C0-AB6959E170AC}" destId="{CB2B8AA5-C9D2-4F13-8D18-87437FB990E1}" srcOrd="0" destOrd="0" parTransId="{E3C2BEF9-E71E-4C11-A8F5-220D5231A506}" sibTransId="{75C73DB6-829E-46D2-816D-E023FAAFF124}"/>
    <dgm:cxn modelId="{AEAD1633-4423-441E-8D1C-0CCD0332DD2D}" type="presOf" srcId="{CB2B8AA5-C9D2-4F13-8D18-87437FB990E1}" destId="{D3F414CF-FA43-435F-B9FE-28E8F62938F0}" srcOrd="0" destOrd="0" presId="urn:microsoft.com/office/officeart/2005/8/layout/hList1"/>
    <dgm:cxn modelId="{B31F906F-8B69-4EC5-A025-3A42BD6DDB77}" type="presOf" srcId="{AB22EB86-0776-4B62-AE18-A7BB3F135525}" destId="{8CA4250F-D227-46D7-9588-60AC46264BE0}" srcOrd="0" destOrd="0" presId="urn:microsoft.com/office/officeart/2005/8/layout/hList1"/>
    <dgm:cxn modelId="{1A2E7F5A-412B-4774-AD69-1AC78868F4FE}" srcId="{C1B177CC-73E6-4BF1-9F02-790BE5722AF5}" destId="{AB22EB86-0776-4B62-AE18-A7BB3F135525}" srcOrd="0" destOrd="0" parTransId="{248E6F60-EF74-40BF-B8DC-B8B77E3F1FB9}" sibTransId="{2D4F16E1-10E9-4C17-81C6-1197B5329653}"/>
    <dgm:cxn modelId="{90A4198E-19DF-40AE-B510-3CA82DAA1415}" type="presOf" srcId="{6EEDD850-A339-47DF-85A8-4E97216BD24E}" destId="{9E178318-DDFE-46AF-B769-693C6A8D891A}" srcOrd="0" destOrd="0" presId="urn:microsoft.com/office/officeart/2005/8/layout/hList1"/>
    <dgm:cxn modelId="{F77A8496-BD7A-429E-92C8-626D87ED0991}" srcId="{CB2B8AA5-C9D2-4F13-8D18-87437FB990E1}" destId="{6EEDD850-A339-47DF-85A8-4E97216BD24E}" srcOrd="0" destOrd="0" parTransId="{54DFB309-EFF8-4527-81F6-C3876018DCDC}" sibTransId="{5B287B3C-FBF2-47C2-8256-AA0E188368AD}"/>
    <dgm:cxn modelId="{E498819B-9199-45C0-9E3F-35467B46FF4B}" type="presOf" srcId="{7B7E2DA8-5611-4B6B-A1C0-AB6959E170AC}" destId="{3C9DAEF3-23B2-4B0E-9731-5349E6B4E231}" srcOrd="0" destOrd="0" presId="urn:microsoft.com/office/officeart/2005/8/layout/hList1"/>
    <dgm:cxn modelId="{4C9BAFA1-A3D4-447C-A328-BF0DB9FF699E}" srcId="{7B7E2DA8-5611-4B6B-A1C0-AB6959E170AC}" destId="{C1B177CC-73E6-4BF1-9F02-790BE5722AF5}" srcOrd="1" destOrd="0" parTransId="{94E88944-9FA5-4084-873E-C0FD37F8AEFA}" sibTransId="{BA118368-458B-447E-AC6D-C76A48369EBC}"/>
    <dgm:cxn modelId="{30A8E4B8-8260-42AD-8A6F-A828197E8098}" type="presParOf" srcId="{3C9DAEF3-23B2-4B0E-9731-5349E6B4E231}" destId="{AB2465AE-AAA1-4E01-A6C2-256E084290F3}" srcOrd="0" destOrd="0" presId="urn:microsoft.com/office/officeart/2005/8/layout/hList1"/>
    <dgm:cxn modelId="{077D5DB5-EE68-4E8F-B199-0A23150A53EB}" type="presParOf" srcId="{AB2465AE-AAA1-4E01-A6C2-256E084290F3}" destId="{D3F414CF-FA43-435F-B9FE-28E8F62938F0}" srcOrd="0" destOrd="0" presId="urn:microsoft.com/office/officeart/2005/8/layout/hList1"/>
    <dgm:cxn modelId="{37AF860D-E9F8-4872-80B0-4BA0674B99C4}" type="presParOf" srcId="{AB2465AE-AAA1-4E01-A6C2-256E084290F3}" destId="{9E178318-DDFE-46AF-B769-693C6A8D891A}" srcOrd="1" destOrd="0" presId="urn:microsoft.com/office/officeart/2005/8/layout/hList1"/>
    <dgm:cxn modelId="{FBFF01A5-2C85-4E94-93FF-CC8EE002F880}" type="presParOf" srcId="{3C9DAEF3-23B2-4B0E-9731-5349E6B4E231}" destId="{F02E2387-8C3D-4FED-A850-6D33412D189F}" srcOrd="1" destOrd="0" presId="urn:microsoft.com/office/officeart/2005/8/layout/hList1"/>
    <dgm:cxn modelId="{6D8AB37B-7840-405E-B29F-FECEA7046C00}" type="presParOf" srcId="{3C9DAEF3-23B2-4B0E-9731-5349E6B4E231}" destId="{DFCC9370-2C8D-474A-89D8-05211903836D}" srcOrd="2" destOrd="0" presId="urn:microsoft.com/office/officeart/2005/8/layout/hList1"/>
    <dgm:cxn modelId="{41DA5A3B-5BC7-47D6-8646-209F258CBA60}" type="presParOf" srcId="{DFCC9370-2C8D-474A-89D8-05211903836D}" destId="{8CC9584B-7E20-4899-87EA-D7AA82AAB111}" srcOrd="0" destOrd="0" presId="urn:microsoft.com/office/officeart/2005/8/layout/hList1"/>
    <dgm:cxn modelId="{27508069-B66D-40EC-8526-2F0EBF3E9FC1}" type="presParOf" srcId="{DFCC9370-2C8D-474A-89D8-05211903836D}" destId="{8CA4250F-D227-46D7-9588-60AC46264B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BD996-53C0-43D8-920D-20EA55F987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CCC8CA6-5F4F-4F39-A701-82C29FDBAD2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hlinkClick xmlns:r="http://schemas.openxmlformats.org/officeDocument/2006/relationships" r:id="rId1"/>
            </a:rPr>
            <a:t>https://urly.fi/1k55</a:t>
          </a:r>
          <a:endParaRPr lang="en-US"/>
        </a:p>
      </dgm:t>
    </dgm:pt>
    <dgm:pt modelId="{A8439C14-165B-4D7A-B1BA-B528C506D9F3}" type="parTrans" cxnId="{1E0DA14F-098E-4E9A-8128-88EDEF9A92EE}">
      <dgm:prSet/>
      <dgm:spPr/>
      <dgm:t>
        <a:bodyPr/>
        <a:lstStyle/>
        <a:p>
          <a:endParaRPr lang="en-US"/>
        </a:p>
      </dgm:t>
    </dgm:pt>
    <dgm:pt modelId="{8421394F-AE03-4539-9D99-673A56F9DDD7}" type="sibTrans" cxnId="{1E0DA14F-098E-4E9A-8128-88EDEF9A92EE}">
      <dgm:prSet/>
      <dgm:spPr/>
      <dgm:t>
        <a:bodyPr/>
        <a:lstStyle/>
        <a:p>
          <a:endParaRPr lang="en-US"/>
        </a:p>
      </dgm:t>
    </dgm:pt>
    <dgm:pt modelId="{41FEB4F9-EFB8-4CE7-9E04-F7201843A66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Australian parlamenttiin valittiin ensimmäinen alkuperäisväestön edustaja vasta 2010</a:t>
          </a:r>
          <a:endParaRPr lang="en-US" dirty="0"/>
        </a:p>
      </dgm:t>
    </dgm:pt>
    <dgm:pt modelId="{03125545-BC32-4E67-A1C7-BDC25D927643}" type="parTrans" cxnId="{7743248A-7CBB-4C95-B603-DF168CF44B9A}">
      <dgm:prSet/>
      <dgm:spPr/>
      <dgm:t>
        <a:bodyPr/>
        <a:lstStyle/>
        <a:p>
          <a:endParaRPr lang="en-US"/>
        </a:p>
      </dgm:t>
    </dgm:pt>
    <dgm:pt modelId="{95CAED0E-B0D7-4EC1-8E46-D5A30D095666}" type="sibTrans" cxnId="{7743248A-7CBB-4C95-B603-DF168CF44B9A}">
      <dgm:prSet/>
      <dgm:spPr/>
      <dgm:t>
        <a:bodyPr/>
        <a:lstStyle/>
        <a:p>
          <a:endParaRPr lang="en-US"/>
        </a:p>
      </dgm:t>
    </dgm:pt>
    <dgm:pt modelId="{BDA19F82-D8AC-442E-BE78-D343FC149F1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Ensimmäinen naisedustaja 2016</a:t>
          </a:r>
          <a:endParaRPr lang="en-US" dirty="0"/>
        </a:p>
      </dgm:t>
    </dgm:pt>
    <dgm:pt modelId="{21F6AB12-208E-4B6C-AF5E-F820E5976C18}" type="parTrans" cxnId="{7817E969-A51C-4872-92F8-11208EB22D7D}">
      <dgm:prSet/>
      <dgm:spPr/>
      <dgm:t>
        <a:bodyPr/>
        <a:lstStyle/>
        <a:p>
          <a:endParaRPr lang="en-US"/>
        </a:p>
      </dgm:t>
    </dgm:pt>
    <dgm:pt modelId="{853A6993-602D-44AE-AC33-D9C4207DAD76}" type="sibTrans" cxnId="{7817E969-A51C-4872-92F8-11208EB22D7D}">
      <dgm:prSet/>
      <dgm:spPr/>
      <dgm:t>
        <a:bodyPr/>
        <a:lstStyle/>
        <a:p>
          <a:endParaRPr lang="en-US"/>
        </a:p>
      </dgm:t>
    </dgm:pt>
    <dgm:pt modelId="{43BF37C4-9D09-4EAD-ADD1-B4280C5322B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Turistit aiheuttavat harmia alkuperäisväestölle tunkeilemalla heidän pyhiin paikkoihinsa</a:t>
          </a:r>
          <a:endParaRPr lang="en-US" dirty="0"/>
        </a:p>
      </dgm:t>
    </dgm:pt>
    <dgm:pt modelId="{A8405AEE-9EB5-4D98-BF89-B6D7FEF373B0}" type="parTrans" cxnId="{93949408-5ED1-4534-9003-7F1DB618D892}">
      <dgm:prSet/>
      <dgm:spPr/>
      <dgm:t>
        <a:bodyPr/>
        <a:lstStyle/>
        <a:p>
          <a:endParaRPr lang="en-US"/>
        </a:p>
      </dgm:t>
    </dgm:pt>
    <dgm:pt modelId="{BEB9ABD1-9E7D-46FE-8E9D-636289D6A2A3}" type="sibTrans" cxnId="{93949408-5ED1-4534-9003-7F1DB618D892}">
      <dgm:prSet/>
      <dgm:spPr/>
      <dgm:t>
        <a:bodyPr/>
        <a:lstStyle/>
        <a:p>
          <a:endParaRPr lang="en-US"/>
        </a:p>
      </dgm:t>
    </dgm:pt>
    <dgm:pt modelId="{E856655E-C320-48F7-9FE6-2B8C8369542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Uluru eli Ayers Rock</a:t>
          </a:r>
          <a:endParaRPr lang="en-US"/>
        </a:p>
      </dgm:t>
    </dgm:pt>
    <dgm:pt modelId="{0F226754-DA39-4916-BAFA-3885D77CCBF7}" type="parTrans" cxnId="{E06D4565-8843-4511-BF39-82B0F953BD8D}">
      <dgm:prSet/>
      <dgm:spPr/>
      <dgm:t>
        <a:bodyPr/>
        <a:lstStyle/>
        <a:p>
          <a:endParaRPr lang="en-US"/>
        </a:p>
      </dgm:t>
    </dgm:pt>
    <dgm:pt modelId="{8AB82D61-F650-4D10-91D4-3F50FC1E52BB}" type="sibTrans" cxnId="{E06D4565-8843-4511-BF39-82B0F953BD8D}">
      <dgm:prSet/>
      <dgm:spPr/>
      <dgm:t>
        <a:bodyPr/>
        <a:lstStyle/>
        <a:p>
          <a:endParaRPr lang="en-US"/>
        </a:p>
      </dgm:t>
    </dgm:pt>
    <dgm:pt modelId="{20FC3948-3815-44C0-B2F1-747B934DE5D0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Köyhyys, työttömyys, heikko terveydenhuolto ja muut sosiaaliset ongelmat (itsemurhat, päihteet, perheväkivalta)</a:t>
          </a:r>
          <a:endParaRPr lang="en-US" dirty="0"/>
        </a:p>
      </dgm:t>
    </dgm:pt>
    <dgm:pt modelId="{45B1864F-7075-4AE5-AF9B-C74891D9439B}" type="parTrans" cxnId="{8A2AFE3C-4B82-4B69-B7FC-466D578ADA05}">
      <dgm:prSet/>
      <dgm:spPr/>
      <dgm:t>
        <a:bodyPr/>
        <a:lstStyle/>
        <a:p>
          <a:endParaRPr lang="en-US"/>
        </a:p>
      </dgm:t>
    </dgm:pt>
    <dgm:pt modelId="{666CE688-3637-43A7-B1E0-9BC4F802D57E}" type="sibTrans" cxnId="{8A2AFE3C-4B82-4B69-B7FC-466D578ADA05}">
      <dgm:prSet/>
      <dgm:spPr/>
      <dgm:t>
        <a:bodyPr/>
        <a:lstStyle/>
        <a:p>
          <a:endParaRPr lang="en-US"/>
        </a:p>
      </dgm:t>
    </dgm:pt>
    <dgm:pt modelId="{3AE768B9-3762-405D-90DC-3DD2EB02496B}" type="pres">
      <dgm:prSet presAssocID="{2ECBD996-53C0-43D8-920D-20EA55F9875F}" presName="root" presStyleCnt="0">
        <dgm:presLayoutVars>
          <dgm:dir/>
          <dgm:resizeHandles val="exact"/>
        </dgm:presLayoutVars>
      </dgm:prSet>
      <dgm:spPr/>
    </dgm:pt>
    <dgm:pt modelId="{818619B8-99AD-4123-93DA-05D4F35A0E74}" type="pres">
      <dgm:prSet presAssocID="{2CCC8CA6-5F4F-4F39-A701-82C29FDBAD29}" presName="compNode" presStyleCnt="0"/>
      <dgm:spPr/>
    </dgm:pt>
    <dgm:pt modelId="{D4312882-E103-4C57-B454-60DC502C1548}" type="pres">
      <dgm:prSet presAssocID="{2CCC8CA6-5F4F-4F39-A701-82C29FDBAD29}" presName="bgRect" presStyleLbl="bgShp" presStyleIdx="0" presStyleCnt="4"/>
      <dgm:spPr>
        <a:solidFill>
          <a:schemeClr val="bg1">
            <a:lumMod val="65000"/>
          </a:schemeClr>
        </a:solidFill>
      </dgm:spPr>
    </dgm:pt>
    <dgm:pt modelId="{ED573C99-9CF0-4DF1-8D1B-623524A9ACA4}" type="pres">
      <dgm:prSet presAssocID="{2CCC8CA6-5F4F-4F39-A701-82C29FDBAD29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hdistin"/>
        </a:ext>
      </dgm:extLst>
    </dgm:pt>
    <dgm:pt modelId="{FAE93A6D-5BDD-4CC7-A377-3C5E965A4D2A}" type="pres">
      <dgm:prSet presAssocID="{2CCC8CA6-5F4F-4F39-A701-82C29FDBAD29}" presName="spaceRect" presStyleCnt="0"/>
      <dgm:spPr/>
    </dgm:pt>
    <dgm:pt modelId="{D1F81F9A-AF41-4035-8F34-C7895B96CE72}" type="pres">
      <dgm:prSet presAssocID="{2CCC8CA6-5F4F-4F39-A701-82C29FDBAD29}" presName="parTx" presStyleLbl="revTx" presStyleIdx="0" presStyleCnt="6">
        <dgm:presLayoutVars>
          <dgm:chMax val="0"/>
          <dgm:chPref val="0"/>
        </dgm:presLayoutVars>
      </dgm:prSet>
      <dgm:spPr/>
    </dgm:pt>
    <dgm:pt modelId="{36CADC1C-48E0-42D9-BC7E-B6129DBA14D2}" type="pres">
      <dgm:prSet presAssocID="{8421394F-AE03-4539-9D99-673A56F9DDD7}" presName="sibTrans" presStyleCnt="0"/>
      <dgm:spPr/>
    </dgm:pt>
    <dgm:pt modelId="{C14FB949-5191-4219-BA52-D31C091D466E}" type="pres">
      <dgm:prSet presAssocID="{20FC3948-3815-44C0-B2F1-747B934DE5D0}" presName="compNode" presStyleCnt="0"/>
      <dgm:spPr/>
    </dgm:pt>
    <dgm:pt modelId="{5407F46D-43CA-458A-BB0D-4276025C2C00}" type="pres">
      <dgm:prSet presAssocID="{20FC3948-3815-44C0-B2F1-747B934DE5D0}" presName="bgRect" presStyleLbl="bgShp" presStyleIdx="1" presStyleCnt="4"/>
      <dgm:spPr>
        <a:solidFill>
          <a:schemeClr val="bg2">
            <a:lumMod val="10000"/>
          </a:schemeClr>
        </a:solidFill>
      </dgm:spPr>
    </dgm:pt>
    <dgm:pt modelId="{9524CFEA-F985-41C4-9D2A-A66B44604A85}" type="pres">
      <dgm:prSet presAssocID="{20FC3948-3815-44C0-B2F1-747B934DE5D0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olestuneet kasvot, tasainen täyttö"/>
        </a:ext>
      </dgm:extLst>
    </dgm:pt>
    <dgm:pt modelId="{1F94A437-E102-43D1-BBE4-C2CDFE1DBDCA}" type="pres">
      <dgm:prSet presAssocID="{20FC3948-3815-44C0-B2F1-747B934DE5D0}" presName="spaceRect" presStyleCnt="0"/>
      <dgm:spPr/>
    </dgm:pt>
    <dgm:pt modelId="{E2874A49-1A35-48D9-9B42-900F344CEA1D}" type="pres">
      <dgm:prSet presAssocID="{20FC3948-3815-44C0-B2F1-747B934DE5D0}" presName="parTx" presStyleLbl="revTx" presStyleIdx="1" presStyleCnt="6">
        <dgm:presLayoutVars>
          <dgm:chMax val="0"/>
          <dgm:chPref val="0"/>
        </dgm:presLayoutVars>
      </dgm:prSet>
      <dgm:spPr/>
    </dgm:pt>
    <dgm:pt modelId="{34A09231-A42C-4A46-92CB-FB7FA89C3081}" type="pres">
      <dgm:prSet presAssocID="{666CE688-3637-43A7-B1E0-9BC4F802D57E}" presName="sibTrans" presStyleCnt="0"/>
      <dgm:spPr/>
    </dgm:pt>
    <dgm:pt modelId="{A9DD1E20-F057-4923-B4FA-47BE551A3FE9}" type="pres">
      <dgm:prSet presAssocID="{43BF37C4-9D09-4EAD-ADD1-B4280C5322BF}" presName="compNode" presStyleCnt="0"/>
      <dgm:spPr/>
    </dgm:pt>
    <dgm:pt modelId="{86485B12-4C0A-4E0B-B87A-106344213FA0}" type="pres">
      <dgm:prSet presAssocID="{43BF37C4-9D09-4EAD-ADD1-B4280C5322BF}" presName="bgRect" presStyleLbl="bgShp" presStyleIdx="2" presStyleCnt="4"/>
      <dgm:spPr>
        <a:solidFill>
          <a:schemeClr val="accent2">
            <a:lumMod val="75000"/>
          </a:schemeClr>
        </a:solidFill>
      </dgm:spPr>
    </dgm:pt>
    <dgm:pt modelId="{59DE1574-334F-4729-9489-31C5DE9809D3}" type="pres">
      <dgm:prSet presAssocID="{43BF37C4-9D09-4EAD-ADD1-B4280C5322BF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ellus"/>
        </a:ext>
      </dgm:extLst>
    </dgm:pt>
    <dgm:pt modelId="{4649B9CD-2E08-449F-957B-CDF22907D4BE}" type="pres">
      <dgm:prSet presAssocID="{43BF37C4-9D09-4EAD-ADD1-B4280C5322BF}" presName="spaceRect" presStyleCnt="0"/>
      <dgm:spPr/>
    </dgm:pt>
    <dgm:pt modelId="{3D91354B-E793-4B3C-AF54-610385BEB302}" type="pres">
      <dgm:prSet presAssocID="{43BF37C4-9D09-4EAD-ADD1-B4280C5322BF}" presName="parTx" presStyleLbl="revTx" presStyleIdx="2" presStyleCnt="6">
        <dgm:presLayoutVars>
          <dgm:chMax val="0"/>
          <dgm:chPref val="0"/>
        </dgm:presLayoutVars>
      </dgm:prSet>
      <dgm:spPr/>
    </dgm:pt>
    <dgm:pt modelId="{B7ACA290-C817-42A0-A642-CF3C4E575FEB}" type="pres">
      <dgm:prSet presAssocID="{43BF37C4-9D09-4EAD-ADD1-B4280C5322BF}" presName="desTx" presStyleLbl="revTx" presStyleIdx="3" presStyleCnt="6">
        <dgm:presLayoutVars/>
      </dgm:prSet>
      <dgm:spPr/>
    </dgm:pt>
    <dgm:pt modelId="{5593EB57-2501-42DE-9C87-55F357C85059}" type="pres">
      <dgm:prSet presAssocID="{BEB9ABD1-9E7D-46FE-8E9D-636289D6A2A3}" presName="sibTrans" presStyleCnt="0"/>
      <dgm:spPr/>
    </dgm:pt>
    <dgm:pt modelId="{E668B816-36A0-4553-84F7-5CB016C100A9}" type="pres">
      <dgm:prSet presAssocID="{41FEB4F9-EFB8-4CE7-9E04-F7201843A669}" presName="compNode" presStyleCnt="0"/>
      <dgm:spPr/>
    </dgm:pt>
    <dgm:pt modelId="{965C8359-68D0-40EB-81DD-8FB336207ECA}" type="pres">
      <dgm:prSet presAssocID="{41FEB4F9-EFB8-4CE7-9E04-F7201843A669}" presName="bgRect" presStyleLbl="bgShp" presStyleIdx="3" presStyleCnt="4"/>
      <dgm:spPr>
        <a:solidFill>
          <a:srgbClr val="0070C0"/>
        </a:solidFill>
      </dgm:spPr>
    </dgm:pt>
    <dgm:pt modelId="{09ACB946-B0DB-4666-900E-BB7E7CF736DE}" type="pres">
      <dgm:prSet presAssocID="{41FEB4F9-EFB8-4CE7-9E04-F7201843A669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ääräys"/>
        </a:ext>
      </dgm:extLst>
    </dgm:pt>
    <dgm:pt modelId="{282D9A6C-54FE-4BA6-8757-FFAF4CCF47A6}" type="pres">
      <dgm:prSet presAssocID="{41FEB4F9-EFB8-4CE7-9E04-F7201843A669}" presName="spaceRect" presStyleCnt="0"/>
      <dgm:spPr/>
    </dgm:pt>
    <dgm:pt modelId="{11501086-680A-496E-B030-443C255D0416}" type="pres">
      <dgm:prSet presAssocID="{41FEB4F9-EFB8-4CE7-9E04-F7201843A669}" presName="parTx" presStyleLbl="revTx" presStyleIdx="4" presStyleCnt="6">
        <dgm:presLayoutVars>
          <dgm:chMax val="0"/>
          <dgm:chPref val="0"/>
        </dgm:presLayoutVars>
      </dgm:prSet>
      <dgm:spPr/>
    </dgm:pt>
    <dgm:pt modelId="{ECF8FB90-4BE2-4F06-9C7D-B36E2C8E4FA0}" type="pres">
      <dgm:prSet presAssocID="{41FEB4F9-EFB8-4CE7-9E04-F7201843A669}" presName="desTx" presStyleLbl="revTx" presStyleIdx="5" presStyleCnt="6">
        <dgm:presLayoutVars/>
      </dgm:prSet>
      <dgm:spPr/>
    </dgm:pt>
  </dgm:ptLst>
  <dgm:cxnLst>
    <dgm:cxn modelId="{93949408-5ED1-4534-9003-7F1DB618D892}" srcId="{2ECBD996-53C0-43D8-920D-20EA55F9875F}" destId="{43BF37C4-9D09-4EAD-ADD1-B4280C5322BF}" srcOrd="2" destOrd="0" parTransId="{A8405AEE-9EB5-4D98-BF89-B6D7FEF373B0}" sibTransId="{BEB9ABD1-9E7D-46FE-8E9D-636289D6A2A3}"/>
    <dgm:cxn modelId="{69DB3233-4A97-4C7A-8F72-12E1B24114EE}" type="presOf" srcId="{2ECBD996-53C0-43D8-920D-20EA55F9875F}" destId="{3AE768B9-3762-405D-90DC-3DD2EB02496B}" srcOrd="0" destOrd="0" presId="urn:microsoft.com/office/officeart/2018/2/layout/IconVerticalSolidList"/>
    <dgm:cxn modelId="{8A2AFE3C-4B82-4B69-B7FC-466D578ADA05}" srcId="{2ECBD996-53C0-43D8-920D-20EA55F9875F}" destId="{20FC3948-3815-44C0-B2F1-747B934DE5D0}" srcOrd="1" destOrd="0" parTransId="{45B1864F-7075-4AE5-AF9B-C74891D9439B}" sibTransId="{666CE688-3637-43A7-B1E0-9BC4F802D57E}"/>
    <dgm:cxn modelId="{06DF675B-D46B-4811-B7EC-96BF54E96B7A}" type="presOf" srcId="{41FEB4F9-EFB8-4CE7-9E04-F7201843A669}" destId="{11501086-680A-496E-B030-443C255D0416}" srcOrd="0" destOrd="0" presId="urn:microsoft.com/office/officeart/2018/2/layout/IconVerticalSolidList"/>
    <dgm:cxn modelId="{7C3E595D-A895-47E9-9FFC-0E753B8E6A3C}" type="presOf" srcId="{20FC3948-3815-44C0-B2F1-747B934DE5D0}" destId="{E2874A49-1A35-48D9-9B42-900F344CEA1D}" srcOrd="0" destOrd="0" presId="urn:microsoft.com/office/officeart/2018/2/layout/IconVerticalSolidList"/>
    <dgm:cxn modelId="{E06D4565-8843-4511-BF39-82B0F953BD8D}" srcId="{43BF37C4-9D09-4EAD-ADD1-B4280C5322BF}" destId="{E856655E-C320-48F7-9FE6-2B8C83695424}" srcOrd="0" destOrd="0" parTransId="{0F226754-DA39-4916-BAFA-3885D77CCBF7}" sibTransId="{8AB82D61-F650-4D10-91D4-3F50FC1E52BB}"/>
    <dgm:cxn modelId="{0F5F9046-9289-4D88-8660-2A8E3A9C54D8}" type="presOf" srcId="{2CCC8CA6-5F4F-4F39-A701-82C29FDBAD29}" destId="{D1F81F9A-AF41-4035-8F34-C7895B96CE72}" srcOrd="0" destOrd="0" presId="urn:microsoft.com/office/officeart/2018/2/layout/IconVerticalSolidList"/>
    <dgm:cxn modelId="{7817E969-A51C-4872-92F8-11208EB22D7D}" srcId="{41FEB4F9-EFB8-4CE7-9E04-F7201843A669}" destId="{BDA19F82-D8AC-442E-BE78-D343FC149F14}" srcOrd="0" destOrd="0" parTransId="{21F6AB12-208E-4B6C-AF5E-F820E5976C18}" sibTransId="{853A6993-602D-44AE-AC33-D9C4207DAD76}"/>
    <dgm:cxn modelId="{1D88F94B-5D15-45B2-8911-BA10E4F4063E}" type="presOf" srcId="{BDA19F82-D8AC-442E-BE78-D343FC149F14}" destId="{ECF8FB90-4BE2-4F06-9C7D-B36E2C8E4FA0}" srcOrd="0" destOrd="0" presId="urn:microsoft.com/office/officeart/2018/2/layout/IconVerticalSolidList"/>
    <dgm:cxn modelId="{148B9A4E-2314-4EDB-A3B3-23EA24D33202}" type="presOf" srcId="{43BF37C4-9D09-4EAD-ADD1-B4280C5322BF}" destId="{3D91354B-E793-4B3C-AF54-610385BEB302}" srcOrd="0" destOrd="0" presId="urn:microsoft.com/office/officeart/2018/2/layout/IconVerticalSolidList"/>
    <dgm:cxn modelId="{1E0DA14F-098E-4E9A-8128-88EDEF9A92EE}" srcId="{2ECBD996-53C0-43D8-920D-20EA55F9875F}" destId="{2CCC8CA6-5F4F-4F39-A701-82C29FDBAD29}" srcOrd="0" destOrd="0" parTransId="{A8439C14-165B-4D7A-B1BA-B528C506D9F3}" sibTransId="{8421394F-AE03-4539-9D99-673A56F9DDD7}"/>
    <dgm:cxn modelId="{7743248A-7CBB-4C95-B603-DF168CF44B9A}" srcId="{2ECBD996-53C0-43D8-920D-20EA55F9875F}" destId="{41FEB4F9-EFB8-4CE7-9E04-F7201843A669}" srcOrd="3" destOrd="0" parTransId="{03125545-BC32-4E67-A1C7-BDC25D927643}" sibTransId="{95CAED0E-B0D7-4EC1-8E46-D5A30D095666}"/>
    <dgm:cxn modelId="{83F36DCC-D572-40E2-9C80-01B964C4DF7C}" type="presOf" srcId="{E856655E-C320-48F7-9FE6-2B8C83695424}" destId="{B7ACA290-C817-42A0-A642-CF3C4E575FEB}" srcOrd="0" destOrd="0" presId="urn:microsoft.com/office/officeart/2018/2/layout/IconVerticalSolidList"/>
    <dgm:cxn modelId="{3FE38C9B-4144-45DC-B794-BABA0E9F6B05}" type="presParOf" srcId="{3AE768B9-3762-405D-90DC-3DD2EB02496B}" destId="{818619B8-99AD-4123-93DA-05D4F35A0E74}" srcOrd="0" destOrd="0" presId="urn:microsoft.com/office/officeart/2018/2/layout/IconVerticalSolidList"/>
    <dgm:cxn modelId="{B415EE8D-F7D5-489F-AF93-3CAE37B7033A}" type="presParOf" srcId="{818619B8-99AD-4123-93DA-05D4F35A0E74}" destId="{D4312882-E103-4C57-B454-60DC502C1548}" srcOrd="0" destOrd="0" presId="urn:microsoft.com/office/officeart/2018/2/layout/IconVerticalSolidList"/>
    <dgm:cxn modelId="{7BA45934-56A1-4E9A-8685-4A922FA05FC1}" type="presParOf" srcId="{818619B8-99AD-4123-93DA-05D4F35A0E74}" destId="{ED573C99-9CF0-4DF1-8D1B-623524A9ACA4}" srcOrd="1" destOrd="0" presId="urn:microsoft.com/office/officeart/2018/2/layout/IconVerticalSolidList"/>
    <dgm:cxn modelId="{2E480B0C-ADDA-469A-A4D1-4F38EE9C225D}" type="presParOf" srcId="{818619B8-99AD-4123-93DA-05D4F35A0E74}" destId="{FAE93A6D-5BDD-4CC7-A377-3C5E965A4D2A}" srcOrd="2" destOrd="0" presId="urn:microsoft.com/office/officeart/2018/2/layout/IconVerticalSolidList"/>
    <dgm:cxn modelId="{38B07665-A3BF-455E-B4BF-C276BFECEF82}" type="presParOf" srcId="{818619B8-99AD-4123-93DA-05D4F35A0E74}" destId="{D1F81F9A-AF41-4035-8F34-C7895B96CE72}" srcOrd="3" destOrd="0" presId="urn:microsoft.com/office/officeart/2018/2/layout/IconVerticalSolidList"/>
    <dgm:cxn modelId="{3C0AEAD8-D565-46C2-BCE8-51305299BD92}" type="presParOf" srcId="{3AE768B9-3762-405D-90DC-3DD2EB02496B}" destId="{36CADC1C-48E0-42D9-BC7E-B6129DBA14D2}" srcOrd="1" destOrd="0" presId="urn:microsoft.com/office/officeart/2018/2/layout/IconVerticalSolidList"/>
    <dgm:cxn modelId="{A2475C55-85FB-4491-8D28-6868A40B0D3F}" type="presParOf" srcId="{3AE768B9-3762-405D-90DC-3DD2EB02496B}" destId="{C14FB949-5191-4219-BA52-D31C091D466E}" srcOrd="2" destOrd="0" presId="urn:microsoft.com/office/officeart/2018/2/layout/IconVerticalSolidList"/>
    <dgm:cxn modelId="{D0B1704E-97B1-446A-8D7A-068ED8CC9736}" type="presParOf" srcId="{C14FB949-5191-4219-BA52-D31C091D466E}" destId="{5407F46D-43CA-458A-BB0D-4276025C2C00}" srcOrd="0" destOrd="0" presId="urn:microsoft.com/office/officeart/2018/2/layout/IconVerticalSolidList"/>
    <dgm:cxn modelId="{EA1881A7-6037-485C-9A43-145ED493C9AC}" type="presParOf" srcId="{C14FB949-5191-4219-BA52-D31C091D466E}" destId="{9524CFEA-F985-41C4-9D2A-A66B44604A85}" srcOrd="1" destOrd="0" presId="urn:microsoft.com/office/officeart/2018/2/layout/IconVerticalSolidList"/>
    <dgm:cxn modelId="{75DBDD32-48B1-47CE-B5F7-DB3AF49B86F2}" type="presParOf" srcId="{C14FB949-5191-4219-BA52-D31C091D466E}" destId="{1F94A437-E102-43D1-BBE4-C2CDFE1DBDCA}" srcOrd="2" destOrd="0" presId="urn:microsoft.com/office/officeart/2018/2/layout/IconVerticalSolidList"/>
    <dgm:cxn modelId="{6A421182-D828-42AD-A44A-A0FEE013292B}" type="presParOf" srcId="{C14FB949-5191-4219-BA52-D31C091D466E}" destId="{E2874A49-1A35-48D9-9B42-900F344CEA1D}" srcOrd="3" destOrd="0" presId="urn:microsoft.com/office/officeart/2018/2/layout/IconVerticalSolidList"/>
    <dgm:cxn modelId="{EC220D7D-88E9-4919-BFFF-96AEEEA60A19}" type="presParOf" srcId="{3AE768B9-3762-405D-90DC-3DD2EB02496B}" destId="{34A09231-A42C-4A46-92CB-FB7FA89C3081}" srcOrd="3" destOrd="0" presId="urn:microsoft.com/office/officeart/2018/2/layout/IconVerticalSolidList"/>
    <dgm:cxn modelId="{4A8A6981-9EA7-4D62-AA9F-B37B00D6F6BA}" type="presParOf" srcId="{3AE768B9-3762-405D-90DC-3DD2EB02496B}" destId="{A9DD1E20-F057-4923-B4FA-47BE551A3FE9}" srcOrd="4" destOrd="0" presId="urn:microsoft.com/office/officeart/2018/2/layout/IconVerticalSolidList"/>
    <dgm:cxn modelId="{C910BE5A-ADB1-42B7-ABF9-A0E5A8C7EE2F}" type="presParOf" srcId="{A9DD1E20-F057-4923-B4FA-47BE551A3FE9}" destId="{86485B12-4C0A-4E0B-B87A-106344213FA0}" srcOrd="0" destOrd="0" presId="urn:microsoft.com/office/officeart/2018/2/layout/IconVerticalSolidList"/>
    <dgm:cxn modelId="{59324673-6E09-4F88-B49A-7245F6B2C23E}" type="presParOf" srcId="{A9DD1E20-F057-4923-B4FA-47BE551A3FE9}" destId="{59DE1574-334F-4729-9489-31C5DE9809D3}" srcOrd="1" destOrd="0" presId="urn:microsoft.com/office/officeart/2018/2/layout/IconVerticalSolidList"/>
    <dgm:cxn modelId="{491DEECD-5D2D-4F62-AFFB-ECC9D72D8EA5}" type="presParOf" srcId="{A9DD1E20-F057-4923-B4FA-47BE551A3FE9}" destId="{4649B9CD-2E08-449F-957B-CDF22907D4BE}" srcOrd="2" destOrd="0" presId="urn:microsoft.com/office/officeart/2018/2/layout/IconVerticalSolidList"/>
    <dgm:cxn modelId="{CFEF2E52-CE7D-43FD-815B-B66468880B12}" type="presParOf" srcId="{A9DD1E20-F057-4923-B4FA-47BE551A3FE9}" destId="{3D91354B-E793-4B3C-AF54-610385BEB302}" srcOrd="3" destOrd="0" presId="urn:microsoft.com/office/officeart/2018/2/layout/IconVerticalSolidList"/>
    <dgm:cxn modelId="{9A226564-CC30-4603-B4E1-ACCF5A7CEF5E}" type="presParOf" srcId="{A9DD1E20-F057-4923-B4FA-47BE551A3FE9}" destId="{B7ACA290-C817-42A0-A642-CF3C4E575FEB}" srcOrd="4" destOrd="0" presId="urn:microsoft.com/office/officeart/2018/2/layout/IconVerticalSolidList"/>
    <dgm:cxn modelId="{A752E130-CFA3-4DA1-BDAC-701506D11527}" type="presParOf" srcId="{3AE768B9-3762-405D-90DC-3DD2EB02496B}" destId="{5593EB57-2501-42DE-9C87-55F357C85059}" srcOrd="5" destOrd="0" presId="urn:microsoft.com/office/officeart/2018/2/layout/IconVerticalSolidList"/>
    <dgm:cxn modelId="{D2C6FCCE-9BF3-4B74-9ACE-632B8A535C2D}" type="presParOf" srcId="{3AE768B9-3762-405D-90DC-3DD2EB02496B}" destId="{E668B816-36A0-4553-84F7-5CB016C100A9}" srcOrd="6" destOrd="0" presId="urn:microsoft.com/office/officeart/2018/2/layout/IconVerticalSolidList"/>
    <dgm:cxn modelId="{BB5391A0-621E-4B6D-A93D-F27C2A10D889}" type="presParOf" srcId="{E668B816-36A0-4553-84F7-5CB016C100A9}" destId="{965C8359-68D0-40EB-81DD-8FB336207ECA}" srcOrd="0" destOrd="0" presId="urn:microsoft.com/office/officeart/2018/2/layout/IconVerticalSolidList"/>
    <dgm:cxn modelId="{4F575E5D-E2B5-4D35-B7F1-43B26755FFB4}" type="presParOf" srcId="{E668B816-36A0-4553-84F7-5CB016C100A9}" destId="{09ACB946-B0DB-4666-900E-BB7E7CF736DE}" srcOrd="1" destOrd="0" presId="urn:microsoft.com/office/officeart/2018/2/layout/IconVerticalSolidList"/>
    <dgm:cxn modelId="{22FF5E26-7DD6-42A4-B88E-D699CBFE0CF7}" type="presParOf" srcId="{E668B816-36A0-4553-84F7-5CB016C100A9}" destId="{282D9A6C-54FE-4BA6-8757-FFAF4CCF47A6}" srcOrd="2" destOrd="0" presId="urn:microsoft.com/office/officeart/2018/2/layout/IconVerticalSolidList"/>
    <dgm:cxn modelId="{9E492E62-34C9-4417-9CB8-7BE8D161437F}" type="presParOf" srcId="{E668B816-36A0-4553-84F7-5CB016C100A9}" destId="{11501086-680A-496E-B030-443C255D0416}" srcOrd="3" destOrd="0" presId="urn:microsoft.com/office/officeart/2018/2/layout/IconVerticalSolidList"/>
    <dgm:cxn modelId="{D4691023-DDB4-4F59-874B-515623D61F2D}" type="presParOf" srcId="{E668B816-36A0-4553-84F7-5CB016C100A9}" destId="{ECF8FB90-4BE2-4F06-9C7D-B36E2C8E4FA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414CF-FA43-435F-B9FE-28E8F62938F0}">
      <dsp:nvSpPr>
        <dsp:cNvPr id="0" name=""/>
        <dsp:cNvSpPr/>
      </dsp:nvSpPr>
      <dsp:spPr>
        <a:xfrm>
          <a:off x="2" y="0"/>
          <a:ext cx="4913783" cy="103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/>
            <a:t>Alkuperäiskulttuuri</a:t>
          </a:r>
          <a:endParaRPr lang="en-US" sz="3600" kern="1200"/>
        </a:p>
      </dsp:txBody>
      <dsp:txXfrm>
        <a:off x="2" y="0"/>
        <a:ext cx="4913783" cy="1036800"/>
      </dsp:txXfrm>
    </dsp:sp>
    <dsp:sp modelId="{9E178318-DDFE-46AF-B769-693C6A8D891A}">
      <dsp:nvSpPr>
        <dsp:cNvPr id="0" name=""/>
        <dsp:cNvSpPr/>
      </dsp:nvSpPr>
      <dsp:spPr>
        <a:xfrm>
          <a:off x="51" y="1187064"/>
          <a:ext cx="4913783" cy="30140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600" kern="1200" dirty="0"/>
            <a:t>Vanha omaleimainen kulttuuri, jolla on pitkät juuret ja jossa ylläpidetään omia traditionaalisia tapoja. </a:t>
          </a:r>
          <a:endParaRPr lang="en-US" sz="3600" kern="1200" dirty="0"/>
        </a:p>
      </dsp:txBody>
      <dsp:txXfrm>
        <a:off x="51" y="1187064"/>
        <a:ext cx="4913783" cy="3014010"/>
      </dsp:txXfrm>
    </dsp:sp>
    <dsp:sp modelId="{8CC9584B-7E20-4899-87EA-D7AA82AAB111}">
      <dsp:nvSpPr>
        <dsp:cNvPr id="0" name=""/>
        <dsp:cNvSpPr/>
      </dsp:nvSpPr>
      <dsp:spPr>
        <a:xfrm>
          <a:off x="5601814" y="70191"/>
          <a:ext cx="4913783" cy="1036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/>
            <a:t>Antropologia</a:t>
          </a:r>
          <a:endParaRPr lang="en-US" sz="3600" kern="1200"/>
        </a:p>
      </dsp:txBody>
      <dsp:txXfrm>
        <a:off x="5601814" y="70191"/>
        <a:ext cx="4913783" cy="1036800"/>
      </dsp:txXfrm>
    </dsp:sp>
    <dsp:sp modelId="{8CA4250F-D227-46D7-9588-60AC46264BE0}">
      <dsp:nvSpPr>
        <dsp:cNvPr id="0" name=""/>
        <dsp:cNvSpPr/>
      </dsp:nvSpPr>
      <dsp:spPr>
        <a:xfrm>
          <a:off x="5601764" y="1187064"/>
          <a:ext cx="4913783" cy="30140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600" kern="1200" dirty="0"/>
            <a:t>Tiede, joka tutkii eri kulttuureja. Etenkin alkuperäiskulttuureja, joilla ei ole kirjoitettua historiaa.</a:t>
          </a:r>
          <a:endParaRPr lang="en-US" sz="3600" kern="1200" dirty="0"/>
        </a:p>
      </dsp:txBody>
      <dsp:txXfrm>
        <a:off x="5601764" y="1187064"/>
        <a:ext cx="4913783" cy="3014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12882-E103-4C57-B454-60DC502C1548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73C99-9CF0-4DF1-8D1B-623524A9ACA4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81F9A-AF41-4035-8F34-C7895B96CE72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hlinkClick xmlns:r="http://schemas.openxmlformats.org/officeDocument/2006/relationships" r:id="rId3"/>
            </a:rPr>
            <a:t>https://urly.fi/1k55</a:t>
          </a:r>
          <a:endParaRPr lang="en-US" sz="1500" kern="1200"/>
        </a:p>
      </dsp:txBody>
      <dsp:txXfrm>
        <a:off x="1429899" y="2442"/>
        <a:ext cx="5083704" cy="1238008"/>
      </dsp:txXfrm>
    </dsp:sp>
    <dsp:sp modelId="{5407F46D-43CA-458A-BB0D-4276025C2C00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4CFEA-F985-41C4-9D2A-A66B44604A85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74A49-1A35-48D9-9B42-900F344CEA1D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Köyhyys, työttömyys, heikko terveydenhuolto ja muut sosiaaliset ongelmat (itsemurhat, päihteet, perheväkivalta)</a:t>
          </a:r>
          <a:endParaRPr lang="en-US" sz="1500" kern="1200" dirty="0"/>
        </a:p>
      </dsp:txBody>
      <dsp:txXfrm>
        <a:off x="1429899" y="1549953"/>
        <a:ext cx="5083704" cy="1238008"/>
      </dsp:txXfrm>
    </dsp:sp>
    <dsp:sp modelId="{86485B12-4C0A-4E0B-B87A-106344213FA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E1574-334F-4729-9489-31C5DE9809D3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1354B-E793-4B3C-AF54-610385BEB302}">
      <dsp:nvSpPr>
        <dsp:cNvPr id="0" name=""/>
        <dsp:cNvSpPr/>
      </dsp:nvSpPr>
      <dsp:spPr>
        <a:xfrm>
          <a:off x="1429899" y="3097464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Turistit aiheuttavat harmia alkuperäisväestölle tunkeilemalla heidän pyhiin paikkoihinsa</a:t>
          </a:r>
          <a:endParaRPr lang="en-US" sz="1500" kern="1200" dirty="0"/>
        </a:p>
      </dsp:txBody>
      <dsp:txXfrm>
        <a:off x="1429899" y="3097464"/>
        <a:ext cx="2931121" cy="1238008"/>
      </dsp:txXfrm>
    </dsp:sp>
    <dsp:sp modelId="{B7ACA290-C817-42A0-A642-CF3C4E575FEB}">
      <dsp:nvSpPr>
        <dsp:cNvPr id="0" name=""/>
        <dsp:cNvSpPr/>
      </dsp:nvSpPr>
      <dsp:spPr>
        <a:xfrm>
          <a:off x="4361021" y="3097464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Uluru eli Ayers Rock</a:t>
          </a:r>
          <a:endParaRPr lang="en-US" sz="1100" kern="1200"/>
        </a:p>
      </dsp:txBody>
      <dsp:txXfrm>
        <a:off x="4361021" y="3097464"/>
        <a:ext cx="2152582" cy="1238008"/>
      </dsp:txXfrm>
    </dsp:sp>
    <dsp:sp modelId="{965C8359-68D0-40EB-81DD-8FB336207ECA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CB946-B0DB-4666-900E-BB7E7CF736DE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01086-680A-496E-B030-443C255D0416}">
      <dsp:nvSpPr>
        <dsp:cNvPr id="0" name=""/>
        <dsp:cNvSpPr/>
      </dsp:nvSpPr>
      <dsp:spPr>
        <a:xfrm>
          <a:off x="1429899" y="4644974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Australian parlamenttiin valittiin ensimmäinen alkuperäisväestön edustaja vasta 2010</a:t>
          </a:r>
          <a:endParaRPr lang="en-US" sz="1500" kern="1200" dirty="0"/>
        </a:p>
      </dsp:txBody>
      <dsp:txXfrm>
        <a:off x="1429899" y="4644974"/>
        <a:ext cx="2931121" cy="1238008"/>
      </dsp:txXfrm>
    </dsp:sp>
    <dsp:sp modelId="{ECF8FB90-4BE2-4F06-9C7D-B36E2C8E4FA0}">
      <dsp:nvSpPr>
        <dsp:cNvPr id="0" name=""/>
        <dsp:cNvSpPr/>
      </dsp:nvSpPr>
      <dsp:spPr>
        <a:xfrm>
          <a:off x="4361021" y="4644974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Ensimmäinen naisedustaja 2016</a:t>
          </a:r>
          <a:endParaRPr lang="en-US" sz="1100" kern="1200" dirty="0"/>
        </a:p>
      </dsp:txBody>
      <dsp:txXfrm>
        <a:off x="4361021" y="4644974"/>
        <a:ext cx="2152582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B5569-8C41-4D26-BF46-0CDBBA59BCA5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13F42-517E-47CD-80DC-783CB2F81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39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377F9-5B72-481B-AC88-B74C02D9F511}" type="slidenum">
              <a:rPr kumimoji="0" lang="fi-FI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05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793433-2497-4022-9A8E-113668BBCE50}" type="slidenum">
              <a:rPr kumimoji="0" lang="fi-FI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8932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BF1B9-0112-4792-876C-DAF0F8F67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B9C03F3-DA97-476B-BBCF-A521CD92A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13001C-66F0-40A4-AC20-5D4B248D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6EF990-AA6E-4E35-9B83-FDE8A551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C3ACA6-A666-427C-9D66-858134FA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35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2EC09E-1127-457F-8A5D-DE271272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D201328-8F20-434B-9593-EE0776068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855717-554C-4C78-8413-9BA0F6D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62CC42-98D1-4D5F-929F-80D3B158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45F509-B241-4279-AE3F-0DF6B4D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23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FE15DB6-C81D-4E14-9749-B636A73F9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F4A52D7-BDBE-4ADB-AFE7-6312071AA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1FAD5D-8041-4C27-AA4D-D3BAD7E0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396A7D-EFA9-4EA7-B73A-F42BB9F1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7D96C5-161B-4932-8277-DAE2EEAE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2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34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08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680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05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456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41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3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8E05CD-5B81-44DC-800D-A91E7B90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7EF21A-9580-46D3-8587-7FE53F15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65DED0-ADC8-4C07-8432-0764EB34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8595B8-BC4E-4BAF-9140-ABD3D50C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8B1909-3F1C-449C-B5CF-D4B92254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237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684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521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06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43B2E-958B-4605-94E1-2ACDA882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AF1004-5DA6-488D-AE53-A2EC5412E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85D973-7F1B-4A18-A77F-BABD92B9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668EA0-C1D0-4F0B-B4B2-62A727EF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727EFB-AA5B-4169-869D-261D365C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20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8D089-EAA9-47D2-AA89-4E1449F3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B428D6-13A8-473D-9C44-D5FBA884A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B6EBC-C760-4051-8729-5EE8B5E7B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5287D1-1A84-4FE8-A31C-D4D88297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C94B7A-7BC2-41F0-8571-41ED321D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E6B7D6-9997-4666-9D13-BA4BCCBC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59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F08ED-74F3-4662-A8E5-E8A80397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50EA46-B9EE-4530-9362-095B882E8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2BEE10-EE44-47F6-BC00-CB9796EC1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81A734-365F-4887-BDD9-EC00A360D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95E6564-379F-4B2E-93AF-A04561464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DDE268-29E7-4ECC-82AA-C7ACF862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16260B9-D18A-445A-8D32-71699ADE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2CACB7B-DDF4-4057-B561-F0AE6B3A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18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A1342E-DD9B-4547-8EB0-60A96706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B071E4-3B50-4218-B867-B2752033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488D62-CDE3-40CE-A708-A5CFE0FF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58B104-BD79-4C8E-89F5-B3EB7FC2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61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7DBBB29-D7FD-4361-A3DD-ACC7D48D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9492999-B093-4A18-A088-E20833BA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5001AE-3318-4E2F-8E3A-B0A8E8B5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2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A35CE6-2D5B-44C7-8517-091A293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BD6187-FC22-4E8A-9895-0A6581AB1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A59FED-9FDB-4C13-9ED7-8BCDA5AB0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46EFBA-D6DB-4A44-AA14-B3593798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9F8457-889E-40A4-AB9A-06C75970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29C347-9332-40DA-A900-CF295B15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56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1A35FD-5F81-4818-B123-6D7AC364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5DEAF01-5F0F-459E-8E78-438CD9762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C0FB2F5-7614-4FAA-A039-10D9C42D1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E2A8A4-3146-4B03-859D-4FC1AB68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59A79-8127-4C76-AE83-620880CF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54A8149-0478-471B-A818-D8840565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30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D6C145A-CFCD-42C5-BC75-4754EC1A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D934F0-8B67-4F4B-AA9A-908B829A5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C73F5D-9E21-4F69-BF0C-A53435C0C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3D07-2C5C-44E2-A1E0-A84FB6F5BA12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0B87C5-37A4-4B3D-B1AD-EA52EBA92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164FAC-ECBA-4D71-AE53-CAAA15891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18F5-E61C-48F5-93A1-D822858C0B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19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47F7-B1A7-2645-8C61-E86F98FD1444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5629D-5E8B-FF44-87FD-E0E59A696D5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304800" y="6453336"/>
            <a:ext cx="457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chemeClr val="bg1"/>
                </a:solidFill>
                <a:latin typeface="Verdana" pitchFamily="34" charset="0"/>
              </a:rPr>
              <a:t>Forum VI</a:t>
            </a:r>
          </a:p>
        </p:txBody>
      </p:sp>
    </p:spTree>
    <p:extLst>
      <p:ext uri="{BB962C8B-B14F-4D97-AF65-F5344CB8AC3E}">
        <p14:creationId xmlns:p14="http://schemas.microsoft.com/office/powerpoint/2010/main" val="34694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rly.fi/1k5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A6E7E8-5539-49FC-B60C-6F01F67A5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fi-FI" sz="4800">
                <a:solidFill>
                  <a:srgbClr val="FFFFFF"/>
                </a:solidFill>
              </a:rPr>
              <a:t>Alkuperäiskulttuurit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942061-1E1B-4F36-9D3F-8B3B75D6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endParaRPr lang="fi-FI" sz="2000">
              <a:solidFill>
                <a:srgbClr val="E7E6E6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380254-DDA9-4031-8E46-8B9CE6DD9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2" r="-1" b="35456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07C9F06-CE36-4F14-8943-E66EB19C3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40" r="2" b="21661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63C57A35-6597-4A50-B524-A42B6D6103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720" b="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D93139-273F-4D02-A90C-C08F5A45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01084"/>
            <a:ext cx="10515600" cy="64042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7484D00-439B-4B5A-BAE7-8BD790234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292778"/>
              </p:ext>
            </p:extLst>
          </p:nvPr>
        </p:nvGraphicFramePr>
        <p:xfrm>
          <a:off x="838200" y="10758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4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351584" y="404665"/>
            <a:ext cx="7886700" cy="936104"/>
          </a:xfrm>
        </p:spPr>
        <p:txBody>
          <a:bodyPr/>
          <a:lstStyle/>
          <a:p>
            <a:pPr algn="ctr"/>
            <a:r>
              <a:rPr lang="fi-FI" dirty="0"/>
              <a:t>Antropologia</a:t>
            </a:r>
            <a:endParaRPr lang="fi-FI" alt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067" y="1844824"/>
            <a:ext cx="7399734" cy="4351338"/>
          </a:xfrm>
        </p:spPr>
        <p:txBody>
          <a:bodyPr/>
          <a:lstStyle/>
          <a:p>
            <a:pPr marL="0" indent="0">
              <a:buNone/>
            </a:pPr>
            <a:r>
              <a:rPr lang="fi" dirty="0"/>
              <a:t>Lue oheinen dokumentt</a:t>
            </a:r>
            <a:r>
              <a:rPr lang="fi-FI" dirty="0"/>
              <a:t>i </a:t>
            </a:r>
            <a:r>
              <a:rPr lang="fi" dirty="0"/>
              <a:t>alkuperäiskulttuurien </a:t>
            </a:r>
          </a:p>
          <a:p>
            <a:pPr marL="0" indent="0">
              <a:buNone/>
            </a:pPr>
            <a:r>
              <a:rPr lang="fi" dirty="0"/>
              <a:t>tutkimisesta ja vastaa </a:t>
            </a:r>
            <a:r>
              <a:rPr lang="fi-FI" dirty="0"/>
              <a:t>kysymyksiin.</a:t>
            </a:r>
            <a:endParaRPr lang="fi" dirty="0"/>
          </a:p>
          <a:p>
            <a:pPr marL="342892" indent="-342892">
              <a:buNone/>
            </a:pPr>
            <a:endParaRPr lang="fi" dirty="0"/>
          </a:p>
          <a:p>
            <a:pPr marL="342892" indent="-342892">
              <a:buNone/>
            </a:pPr>
            <a:r>
              <a:rPr lang="fi" b="1" dirty="0"/>
              <a:t>Tehtävät</a:t>
            </a:r>
          </a:p>
          <a:p>
            <a:pPr marL="342900" indent="-342900">
              <a:buFont typeface="+mj-lt"/>
              <a:buAutoNum type="arabicPeriod"/>
            </a:pPr>
            <a:r>
              <a:rPr lang="fi" dirty="0"/>
              <a:t>Mitä ongelmia kulttuurien tutkimiseen kirjoittajan mukaan liittyy? </a:t>
            </a:r>
          </a:p>
          <a:p>
            <a:pPr marL="342900" indent="-342900">
              <a:buFont typeface="+mj-lt"/>
              <a:buAutoNum type="arabicPeriod"/>
            </a:pPr>
            <a:r>
              <a:rPr lang="fi" dirty="0"/>
              <a:t>Pohdi, miten nämä ongelmat näkyvät käsityksissämme maailman kulttuureista.</a:t>
            </a:r>
          </a:p>
          <a:p>
            <a:pPr marL="457200" indent="-457200">
              <a:buFontTx/>
              <a:buAutoNum type="arabicParenR"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/>
          </p:cNvSpPr>
          <p:nvPr>
            <p:ph idx="1"/>
          </p:nvPr>
        </p:nvSpPr>
        <p:spPr>
          <a:xfrm>
            <a:off x="2095500" y="764705"/>
            <a:ext cx="8001000" cy="54726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" i="1" dirty="0">
                <a:cs typeface="Arial" panose="020B0604020202020204" pitchFamily="34" charset="0"/>
              </a:rPr>
              <a:t>Jokainen meistä voi muuntua antropologiksi ja mennä suoraan paikan päälle jakamaan häntä kiinnostavan yhteisön elämää. Sen sijaan emme voi koskaan olla suorassa yhteydessä kerran kadonnee­seen kulttuuriin, vaikka olisimmekin historioitsijoita tai arkeo­logeja. Yhteys onnistuu ainoastaan sellaisten kirjallisten doku­menttien tai kuvallisten muistomerkkien välityksellä, jotka tämä yhteiskunta on mahdollisesti jättänyt jälkeensä. Vielä on muistettava, että on yhteiskuntia, jotka eivät tiedä kirjoittamises­ta, niin kuin ne, joita kutsumme ”villeiksi” tai ”primitiivisiksi”. Niilläkin on menneisyydessä ollut muotoja, joista emme käytännössä voi tietää juuri mitään, edes epäsuorasti. Niistä ei tiedetä sitä­kään vähää, mitä tiedetään niistä menneisyyden kulttuureista, joista uskomme voivamme sanoa jotain; on pal­jon enemmän sellaista, mitä emme tiedä, kuin sellaista, mitä tiedämme. Joudumme toteamaan, että inhimillinen kulttuuri on paljon moninaisempi ja vaihtelevampi – nykyään ja menneisyydessä – kuin koskaan voimme varmasti tietää.           </a:t>
            </a:r>
          </a:p>
          <a:p>
            <a:pPr marL="2286000" lvl="5" indent="0">
              <a:spcBef>
                <a:spcPts val="0"/>
              </a:spcBef>
              <a:buNone/>
            </a:pPr>
            <a:r>
              <a:rPr lang="fi" dirty="0"/>
              <a:t>Lähde: antropologi Claude Lévi-Strauss: </a:t>
            </a:r>
            <a:r>
              <a:rPr lang="fi" i="1" dirty="0"/>
              <a:t>Rotu, historia ja kulttuuri</a:t>
            </a:r>
            <a:r>
              <a:rPr lang="fi" dirty="0"/>
              <a:t>. 1988</a:t>
            </a:r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6096000" y="1600201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fi-FI" alt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7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20A925-9FEF-4684-ACF7-4D44E522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</a:rPr>
              <a:t>Aboriginaalien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historia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heidän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elintapansa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Sisällön paikkamerkki 5" descr="Kuva, joka sisältää kohteen henkilö, istuminen, mies, nainen&#10;&#10;Kuvaus luotu automaattisesti">
            <a:extLst>
              <a:ext uri="{FF2B5EF4-FFF2-40B4-BE49-F238E27FC236}">
                <a16:creationId xmlns:a16="http://schemas.microsoft.com/office/drawing/2014/main" id="{88174270-C72A-4B94-B394-D9E85E6D99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71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B1EA8D-43CA-4E25-B30A-6CE643D84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dirty="0" err="1">
                <a:solidFill>
                  <a:srgbClr val="FFFFFF"/>
                </a:solidFill>
              </a:rPr>
              <a:t>Maailman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vanhin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yhä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olemassaoleva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kulttuuri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60000 </a:t>
            </a:r>
            <a:r>
              <a:rPr lang="en-US" sz="1800" dirty="0" err="1">
                <a:solidFill>
                  <a:srgbClr val="FFFFFF"/>
                </a:solidFill>
              </a:rPr>
              <a:t>vuotta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vanha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 err="1">
                <a:solidFill>
                  <a:srgbClr val="FFFFFF"/>
                </a:solidFill>
              </a:rPr>
              <a:t>Keräily</a:t>
            </a:r>
            <a:r>
              <a:rPr lang="en-US" sz="1800" dirty="0">
                <a:solidFill>
                  <a:srgbClr val="FFFFFF"/>
                </a:solidFill>
              </a:rPr>
              <a:t>- ja </a:t>
            </a:r>
            <a:r>
              <a:rPr lang="en-US" sz="1800" dirty="0" err="1">
                <a:solidFill>
                  <a:srgbClr val="FFFFFF"/>
                </a:solidFill>
              </a:rPr>
              <a:t>metsästyskulttuuri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 err="1">
                <a:solidFill>
                  <a:srgbClr val="FFFFFF"/>
                </a:solidFill>
              </a:rPr>
              <a:t>Elämäntapa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muuttumaton</a:t>
            </a:r>
            <a:r>
              <a:rPr lang="en-US" sz="1800" dirty="0">
                <a:solidFill>
                  <a:srgbClr val="FFFFFF"/>
                </a:solidFill>
              </a:rPr>
              <a:t> 1700-luvulle </a:t>
            </a:r>
            <a:r>
              <a:rPr lang="en-US" sz="1800" dirty="0" err="1">
                <a:solidFill>
                  <a:srgbClr val="FFFFFF"/>
                </a:solidFill>
              </a:rPr>
              <a:t>saakka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 err="1">
                <a:solidFill>
                  <a:srgbClr val="FFFFFF"/>
                </a:solidFill>
              </a:rPr>
              <a:t>Sopusointu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luonnon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kanssa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 err="1">
                <a:solidFill>
                  <a:srgbClr val="FFFFFF"/>
                </a:solidFill>
              </a:rPr>
              <a:t>Maata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viljelty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Dingo </a:t>
            </a:r>
            <a:r>
              <a:rPr lang="en-US" sz="1800" dirty="0" err="1">
                <a:solidFill>
                  <a:srgbClr val="FFFFFF"/>
                </a:solidFill>
              </a:rPr>
              <a:t>ainoa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kesytetty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eläin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 err="1">
                <a:solidFill>
                  <a:srgbClr val="FFFFFF"/>
                </a:solidFill>
              </a:rPr>
              <a:t>Monimutkainen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sosiaalinen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verkosto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 err="1">
                <a:solidFill>
                  <a:srgbClr val="FFFFFF"/>
                </a:solidFill>
              </a:rPr>
              <a:t>Heimoilla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vastavuoroisuusperiaate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 err="1">
                <a:solidFill>
                  <a:srgbClr val="FFFFFF"/>
                </a:solidFill>
              </a:rPr>
              <a:t>Kauppa</a:t>
            </a:r>
            <a:endParaRPr lang="en-US" sz="1800" dirty="0">
              <a:solidFill>
                <a:srgbClr val="FFFFFF"/>
              </a:solidFill>
            </a:endParaRPr>
          </a:p>
          <a:p>
            <a:pPr lvl="2"/>
            <a:r>
              <a:rPr lang="en-US" sz="1800" dirty="0" err="1">
                <a:solidFill>
                  <a:srgbClr val="FFFFFF"/>
                </a:solidFill>
              </a:rPr>
              <a:t>Keihäät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kivikirveet</a:t>
            </a:r>
            <a:r>
              <a:rPr lang="en-US" sz="1800" dirty="0">
                <a:solidFill>
                  <a:srgbClr val="FFFFFF"/>
                </a:solidFill>
              </a:rPr>
              <a:t> ja okra</a:t>
            </a:r>
          </a:p>
          <a:p>
            <a:r>
              <a:rPr lang="en-US" sz="1800" dirty="0" err="1">
                <a:solidFill>
                  <a:srgbClr val="FFFFFF"/>
                </a:solidFill>
              </a:rPr>
              <a:t>Unimaailma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4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FFF7E9C-7D3D-4018-9607-7A3C3FB9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Oppikirja s.44 t.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0AF5490-1450-4D17-B5EF-67A185F0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i-FI" dirty="0"/>
              <a:t>Lue sivulta 43-44 alaluku ”Unimaailman kulkijat”</a:t>
            </a:r>
          </a:p>
          <a:p>
            <a:r>
              <a:rPr lang="fi-FI" dirty="0"/>
              <a:t>Mikä on unimaailma ja mitä se merkitsee aboriginaaleille?</a:t>
            </a:r>
          </a:p>
        </p:txBody>
      </p:sp>
    </p:spTree>
    <p:extLst>
      <p:ext uri="{BB962C8B-B14F-4D97-AF65-F5344CB8AC3E}">
        <p14:creationId xmlns:p14="http://schemas.microsoft.com/office/powerpoint/2010/main" val="23558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FD28A1-8A98-4FD5-8ACB-72F87F73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Aboriginaalit ja Eurooppa kohtaavat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F4EB46-6D95-4B9F-9AC7-F5CCF2362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i="1" dirty="0"/>
              <a:t>”En ole koskaan nähnyt niin vastenmielistä ja rumaa kansaa, vaikka olen tavannut </a:t>
            </a:r>
            <a:r>
              <a:rPr lang="fi-FI" sz="1900" i="1" dirty="0" err="1"/>
              <a:t>monenrotuisia</a:t>
            </a:r>
            <a:r>
              <a:rPr lang="fi-FI" sz="1900" i="1" dirty="0"/>
              <a:t> villejä”</a:t>
            </a:r>
          </a:p>
          <a:p>
            <a:pPr marL="0" indent="0">
              <a:buNone/>
            </a:pPr>
            <a:r>
              <a:rPr lang="fi-FI" sz="1900" i="1" dirty="0"/>
              <a:t>					-</a:t>
            </a:r>
            <a:r>
              <a:rPr lang="fi-FI" sz="1900" dirty="0"/>
              <a:t>William </a:t>
            </a:r>
            <a:r>
              <a:rPr lang="fi-FI" sz="1900" dirty="0" err="1"/>
              <a:t>Dampier</a:t>
            </a:r>
            <a:r>
              <a:rPr lang="fi-FI" sz="1900"/>
              <a:t> 1680-luvulla</a:t>
            </a:r>
            <a:endParaRPr lang="fi-FI" sz="1900" dirty="0"/>
          </a:p>
          <a:p>
            <a:r>
              <a:rPr lang="fi-FI" sz="1900" dirty="0"/>
              <a:t>Brittien </a:t>
            </a:r>
            <a:r>
              <a:rPr lang="fi-FI" sz="1900" dirty="0" err="1"/>
              <a:t>etnosentrinen</a:t>
            </a:r>
            <a:r>
              <a:rPr lang="fi-FI" sz="1900" dirty="0"/>
              <a:t> asenne</a:t>
            </a:r>
          </a:p>
          <a:p>
            <a:pPr marL="457200" lvl="1" indent="0">
              <a:buNone/>
            </a:pPr>
            <a:r>
              <a:rPr lang="fi-FI" sz="1900" i="1" dirty="0"/>
              <a:t>Karvainen villi, vailla uskontoa ja käsitystä maanomistusoikeudesta. Ei traditiota, vaan iljettäviä tapoja. Onneksi heidät sivistetään pois maan päältä.</a:t>
            </a:r>
          </a:p>
          <a:p>
            <a:pPr marL="2286000" lvl="5" indent="0">
              <a:buNone/>
            </a:pPr>
            <a:r>
              <a:rPr lang="fi-FI" sz="1900" dirty="0"/>
              <a:t>-Tiivistys Ernest </a:t>
            </a:r>
            <a:r>
              <a:rPr lang="fi-FI" sz="1900" dirty="0" err="1"/>
              <a:t>Favencin</a:t>
            </a:r>
            <a:r>
              <a:rPr lang="fi-FI" sz="1900" dirty="0"/>
              <a:t> kuvauksesta 1800- ja 1900-lukujen vaihteessa</a:t>
            </a:r>
          </a:p>
          <a:p>
            <a:r>
              <a:rPr lang="fi-FI" sz="1900" dirty="0"/>
              <a:t>Australia – löytäjä saa pitää</a:t>
            </a:r>
          </a:p>
          <a:p>
            <a:r>
              <a:rPr lang="fi-FI" sz="1900" dirty="0"/>
              <a:t>Pakkosiirrot uudisasukkaiden tieltä</a:t>
            </a:r>
          </a:p>
          <a:p>
            <a:pPr lvl="1"/>
            <a:r>
              <a:rPr lang="fi-FI" sz="1900" dirty="0"/>
              <a:t>1831-1840 Australiaan 65000 brittiä</a:t>
            </a:r>
          </a:p>
          <a:p>
            <a:pPr lvl="1"/>
            <a:r>
              <a:rPr lang="fi-FI" sz="1900" dirty="0"/>
              <a:t>Aboriginaalit valvottuihin reservaatteihin</a:t>
            </a:r>
          </a:p>
          <a:p>
            <a:pPr lvl="1"/>
            <a:r>
              <a:rPr lang="fi-FI" sz="1900" dirty="0"/>
              <a:t>1700-luvun lopun puolesta miljoonasta aboriginaalien määrä oli vähentynyt 1930-luvulla 60000.</a:t>
            </a:r>
          </a:p>
          <a:p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256329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0CEDC35-F285-4B4F-9F84-6A745184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</a:rPr>
              <a:t>Kotitehtävä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DEC801-3E94-4058-97D3-99BADDD2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 fontScale="92500" lnSpcReduction="10000"/>
          </a:bodyPr>
          <a:lstStyle/>
          <a:p>
            <a:r>
              <a:rPr lang="fi-FI" sz="1900" dirty="0"/>
              <a:t>Ota selvää Australian hallituksen yrityksestä assimiloida aboriginaaleja ja etenkin heidän lapsiaan osaksi valkoisten kulttuuria.</a:t>
            </a:r>
          </a:p>
          <a:p>
            <a:pPr lvl="1"/>
            <a:r>
              <a:rPr lang="fi-FI" sz="1900" dirty="0"/>
              <a:t>Millä perusteilla siihen ryhdyttiin?</a:t>
            </a:r>
          </a:p>
          <a:p>
            <a:pPr lvl="1"/>
            <a:r>
              <a:rPr lang="fi-FI" sz="1900" dirty="0"/>
              <a:t>Miten eri tavoin aboriginaalien kohtelu oli epäinhimillistä?</a:t>
            </a:r>
          </a:p>
          <a:p>
            <a:pPr lvl="1"/>
            <a:r>
              <a:rPr lang="fi-FI" sz="1900" dirty="0"/>
              <a:t>Miten yritys kuvaa ajatusta ”valkoisen miehen taakasta”?</a:t>
            </a:r>
          </a:p>
          <a:p>
            <a:pPr lvl="1"/>
            <a:r>
              <a:rPr lang="fi-FI" sz="1900" dirty="0"/>
              <a:t>Mitä seurauksia assimiloinnilla tai sen yrityksellä oli?</a:t>
            </a:r>
          </a:p>
          <a:p>
            <a:r>
              <a:rPr lang="fi-FI" sz="1900" dirty="0"/>
              <a:t>Pohdi myös miksi on tärkeää pyytää anteeksi historian vääryydet ja tunnustaa ne.</a:t>
            </a:r>
          </a:p>
          <a:p>
            <a:pPr marL="0" indent="0">
              <a:buNone/>
            </a:pPr>
            <a:endParaRPr lang="fi-FI" sz="1900" i="1" dirty="0"/>
          </a:p>
          <a:p>
            <a:pPr marL="0" indent="0">
              <a:buNone/>
            </a:pPr>
            <a:r>
              <a:rPr lang="fi-FI" sz="1900" dirty="0"/>
              <a:t>Oppikirja s. 48-49</a:t>
            </a:r>
          </a:p>
          <a:p>
            <a:pPr marL="0" indent="0">
              <a:buNone/>
            </a:pPr>
            <a:r>
              <a:rPr lang="fi-FI" sz="1900" i="1" dirty="0" err="1"/>
              <a:t>Stolen</a:t>
            </a:r>
            <a:r>
              <a:rPr lang="fi-FI" sz="1900" i="1" dirty="0"/>
              <a:t> </a:t>
            </a:r>
            <a:r>
              <a:rPr lang="fi-FI" sz="1900" i="1" dirty="0" err="1"/>
              <a:t>generations</a:t>
            </a:r>
            <a:endParaRPr lang="fi-FI" sz="1900" i="1" dirty="0"/>
          </a:p>
          <a:p>
            <a:pPr lvl="1"/>
            <a:r>
              <a:rPr lang="fi-FI" sz="1900" dirty="0"/>
              <a:t>Nimitys vanhemmiltaan riistetyille lapsille</a:t>
            </a:r>
            <a:r>
              <a:rPr lang="fi-FI" sz="1900" i="1" dirty="0"/>
              <a:t> </a:t>
            </a:r>
          </a:p>
          <a:p>
            <a:pPr marL="0" indent="0">
              <a:buNone/>
            </a:pPr>
            <a:r>
              <a:rPr lang="fi-FI" sz="1900" i="1" dirty="0"/>
              <a:t>Rabbit-</a:t>
            </a:r>
            <a:r>
              <a:rPr lang="fi-FI" sz="1900" i="1" dirty="0" err="1"/>
              <a:t>Proof</a:t>
            </a:r>
            <a:r>
              <a:rPr lang="fi-FI" sz="1900" i="1" dirty="0"/>
              <a:t> </a:t>
            </a:r>
            <a:r>
              <a:rPr lang="fi-FI" sz="1900" i="1" dirty="0" err="1"/>
              <a:t>Fence</a:t>
            </a:r>
            <a:r>
              <a:rPr lang="fi-FI" sz="1900" i="1" dirty="0"/>
              <a:t> </a:t>
            </a:r>
            <a:r>
              <a:rPr lang="fi-FI" sz="1900" dirty="0"/>
              <a:t>(suom. </a:t>
            </a:r>
            <a:r>
              <a:rPr lang="fi-FI" sz="1900" i="1" dirty="0"/>
              <a:t>Varastetut lapset</a:t>
            </a:r>
            <a:r>
              <a:rPr lang="fi-FI" sz="1900" dirty="0"/>
              <a:t>)</a:t>
            </a:r>
            <a:endParaRPr lang="fi-FI" sz="1900" i="1" dirty="0"/>
          </a:p>
          <a:p>
            <a:pPr lvl="1"/>
            <a:r>
              <a:rPr lang="fi-FI" sz="1900" dirty="0"/>
              <a:t>Elokuva vuodelta 2002</a:t>
            </a:r>
          </a:p>
          <a:p>
            <a:pPr marL="0" indent="0">
              <a:buNone/>
            </a:pPr>
            <a:r>
              <a:rPr lang="fi-FI" sz="2300" dirty="0">
                <a:hlinkClick r:id="rId2"/>
              </a:rPr>
              <a:t>https://urly.fi/1k5g</a:t>
            </a:r>
            <a:endParaRPr lang="fi-FI" sz="2300" dirty="0"/>
          </a:p>
          <a:p>
            <a:pPr lvl="1"/>
            <a:r>
              <a:rPr lang="fi-FI" sz="1900" dirty="0" err="1"/>
              <a:t>Youtube</a:t>
            </a:r>
            <a:r>
              <a:rPr lang="fi-FI" sz="1900" dirty="0"/>
              <a:t>-video liittyen Varastetut lapset-elokuvan tarinaan</a:t>
            </a:r>
          </a:p>
          <a:p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184415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C629F0-5158-4660-84BC-667D523E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i-FI" sz="3700" dirty="0">
                <a:solidFill>
                  <a:srgbClr val="FFFFFF"/>
                </a:solidFill>
              </a:rPr>
              <a:t>Aboriginaalit nykypäivänä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7DD5519-9A53-47EB-B684-278473041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81983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10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ta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697AB9D20FE040B8D837F4EED08DE4" ma:contentTypeVersion="5" ma:contentTypeDescription="Luo uusi asiakirja." ma:contentTypeScope="" ma:versionID="b8741980bf9ae5f81048f2b7dc912bec">
  <xsd:schema xmlns:xsd="http://www.w3.org/2001/XMLSchema" xmlns:xs="http://www.w3.org/2001/XMLSchema" xmlns:p="http://schemas.microsoft.com/office/2006/metadata/properties" xmlns:ns3="d825c14b-2059-4efc-9c7b-c4618778162e" xmlns:ns4="376988ca-1c23-4f68-9cdf-a9a1b06b92b4" targetNamespace="http://schemas.microsoft.com/office/2006/metadata/properties" ma:root="true" ma:fieldsID="f2b9e53215ad6d73a5b9d6fc8899913a" ns3:_="" ns4:_="">
    <xsd:import namespace="d825c14b-2059-4efc-9c7b-c4618778162e"/>
    <xsd:import namespace="376988ca-1c23-4f68-9cdf-a9a1b06b92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5c14b-2059-4efc-9c7b-c46187781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988ca-1c23-4f68-9cdf-a9a1b06b9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22CF70-D107-4B99-B506-6762EFD099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69727-5D68-4707-8789-8EBA12D1D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5c14b-2059-4efc-9c7b-c4618778162e"/>
    <ds:schemaRef ds:uri="376988ca-1c23-4f68-9cdf-a9a1b06b9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066BDB-D3AF-4DE1-A595-C341EE1E9E7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470</Words>
  <Application>Microsoft Office PowerPoint</Application>
  <PresentationFormat>Laajakuva</PresentationFormat>
  <Paragraphs>65</Paragraphs>
  <Slides>9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1" baseType="lpstr">
      <vt:lpstr>Office-teema</vt:lpstr>
      <vt:lpstr>Mukautettu suunnittelumalli</vt:lpstr>
      <vt:lpstr>Alkuperäiskulttuurit</vt:lpstr>
      <vt:lpstr>PowerPoint-esitys</vt:lpstr>
      <vt:lpstr>Antropologia</vt:lpstr>
      <vt:lpstr>PowerPoint-esitys</vt:lpstr>
      <vt:lpstr>Aboriginaalien historia ja heidän elintapansa</vt:lpstr>
      <vt:lpstr>Oppikirja s.44 t. 3</vt:lpstr>
      <vt:lpstr>Aboriginaalit ja Eurooppa kohtaavat</vt:lpstr>
      <vt:lpstr>Kotitehtävä</vt:lpstr>
      <vt:lpstr>Aboriginaalit nykypäivänä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Alkuperäiskulttuurit</dc:title>
  <dc:creator>Eetu Tuomaala</dc:creator>
  <cp:lastModifiedBy>Eetu Tuomaala</cp:lastModifiedBy>
  <cp:revision>6</cp:revision>
  <dcterms:created xsi:type="dcterms:W3CDTF">2019-10-03T21:31:32Z</dcterms:created>
  <dcterms:modified xsi:type="dcterms:W3CDTF">2019-10-14T07:30:29Z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0x0101001A697AB9D20FE040B8D837F4EED08DE4</vt:lpwstr>
  </property>
</Properties>
</file>