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61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DB32E-7883-4A44-9B53-B2C1877F45B6}" type="datetimeFigureOut">
              <a:rPr lang="fi-FI" smtClean="0"/>
              <a:pPr/>
              <a:t>10.5.2011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DC5D8-F26B-3544-8199-8764732BDD9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4992663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A54E3-2656-BD48-87DE-E1CAF09A44C6}" type="datetimeFigureOut">
              <a:rPr lang="fi-FI" smtClean="0"/>
              <a:pPr/>
              <a:t>10.5.2011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AD000-8A8C-4F4F-A2A2-1CF8836F73E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0328549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50896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88685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40932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00991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95435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405765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97676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71946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4777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32818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7660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5.5.2011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800EC-B460-044A-9AE3-909E064C727C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 descr="ovilogo.tif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6024"/>
            <a:ext cx="9144000" cy="116831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2865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da.net/veraja/konnevesi/lukio/ophhanke201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Toiminta ja suunnitelmat 2011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Ohjausryhmä </a:t>
            </a:r>
          </a:p>
          <a:p>
            <a:r>
              <a:rPr lang="fi-FI" dirty="0" smtClean="0"/>
              <a:t>5.5.2011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57451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969396"/>
            <a:ext cx="8229600" cy="4525963"/>
          </a:xfrm>
        </p:spPr>
        <p:txBody>
          <a:bodyPr/>
          <a:lstStyle/>
          <a:p>
            <a:r>
              <a:rPr lang="fi-FI" sz="2400" b="1" dirty="0" smtClean="0"/>
              <a:t>Projektin henkilöstö</a:t>
            </a:r>
          </a:p>
          <a:p>
            <a:pPr lvl="1"/>
            <a:r>
              <a:rPr lang="fi-FI" sz="2000" dirty="0" smtClean="0"/>
              <a:t>Tutkija Anna Linnakylä</a:t>
            </a:r>
          </a:p>
          <a:p>
            <a:pPr lvl="1"/>
            <a:r>
              <a:rPr lang="fi-FI" sz="2000" dirty="0" smtClean="0"/>
              <a:t>Projektiasiantuntija Petri Lounaskorpi</a:t>
            </a:r>
          </a:p>
          <a:p>
            <a:r>
              <a:rPr lang="fi-FI" sz="2400" b="1" dirty="0" smtClean="0"/>
              <a:t>Projektien koordinointi ja tutustuminen</a:t>
            </a:r>
          </a:p>
          <a:p>
            <a:pPr lvl="1"/>
            <a:r>
              <a:rPr lang="fi-FI" sz="2000" dirty="0" smtClean="0"/>
              <a:t>Sotungin lukio 4.2.</a:t>
            </a:r>
          </a:p>
          <a:p>
            <a:pPr lvl="1"/>
            <a:r>
              <a:rPr lang="fi-FI" sz="2000" dirty="0" smtClean="0"/>
              <a:t>SL-OPPI –hanke 31.3.</a:t>
            </a:r>
            <a:endParaRPr lang="fi-FI" sz="2400" dirty="0" smtClean="0"/>
          </a:p>
          <a:p>
            <a:r>
              <a:rPr lang="fi-FI" sz="2400" b="1" dirty="0" smtClean="0"/>
              <a:t>Projektin kotisivut ja niiden toimintaidea</a:t>
            </a:r>
          </a:p>
          <a:p>
            <a:r>
              <a:rPr lang="fi-FI" sz="2400" b="1" dirty="0" smtClean="0"/>
              <a:t>Projektin tutkimus</a:t>
            </a:r>
          </a:p>
          <a:p>
            <a:pPr lvl="1"/>
            <a:r>
              <a:rPr lang="fi-FI" sz="2000" b="1" dirty="0" smtClean="0"/>
              <a:t>Projektin oma tutkimus</a:t>
            </a:r>
          </a:p>
          <a:p>
            <a:pPr lvl="1"/>
            <a:r>
              <a:rPr lang="fi-FI" sz="2000" b="1" dirty="0" smtClean="0"/>
              <a:t>Koordinaatiohankkeiden yhteinen tutkimusnäkemys</a:t>
            </a:r>
          </a:p>
          <a:p>
            <a:pPr lvl="1"/>
            <a:r>
              <a:rPr lang="fi-FI" sz="2000" b="1" dirty="0" smtClean="0"/>
              <a:t>Pilotit ja mallit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457200" y="1101649"/>
            <a:ext cx="8229600" cy="897287"/>
          </a:xfrm>
        </p:spPr>
        <p:txBody>
          <a:bodyPr/>
          <a:lstStyle/>
          <a:p>
            <a:r>
              <a:rPr lang="fi-FI" sz="3600" cap="all" dirty="0" smtClean="0"/>
              <a:t>HANKKEEN TAPAHTUMAT TÄHÄN SAAKKA</a:t>
            </a:r>
            <a:br>
              <a:rPr lang="fi-FI" sz="3600" cap="all" dirty="0" smtClean="0"/>
            </a:br>
            <a:endParaRPr lang="fi-FI" sz="360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11591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2520" y="1600200"/>
            <a:ext cx="8229600" cy="4525963"/>
          </a:xfrm>
        </p:spPr>
        <p:txBody>
          <a:bodyPr/>
          <a:lstStyle/>
          <a:p>
            <a:r>
              <a:rPr lang="fi-FI" sz="2400" b="1" dirty="0" smtClean="0"/>
              <a:t>Projektin tiedotus</a:t>
            </a:r>
          </a:p>
          <a:p>
            <a:pPr lvl="1"/>
            <a:r>
              <a:rPr lang="fi-FI" sz="2000" b="1" dirty="0" smtClean="0"/>
              <a:t>Kotisivut </a:t>
            </a:r>
            <a:r>
              <a:rPr lang="fi-FI" b="1" dirty="0" err="1" smtClean="0">
                <a:hlinkClick r:id="rId2"/>
              </a:rPr>
              <a:t>peda.net/polku/ovi</a:t>
            </a:r>
            <a:endParaRPr lang="fi-FI" b="1" dirty="0" smtClean="0"/>
          </a:p>
          <a:p>
            <a:pPr lvl="1"/>
            <a:r>
              <a:rPr lang="fi-FI" sz="2000" b="1" dirty="0" err="1" smtClean="0"/>
              <a:t>Oppiminen.fi</a:t>
            </a:r>
            <a:endParaRPr lang="fi-FI" sz="2000" b="1" dirty="0" smtClean="0"/>
          </a:p>
          <a:p>
            <a:pPr lvl="1"/>
            <a:r>
              <a:rPr lang="fi-FI" sz="2000" b="1" dirty="0" smtClean="0"/>
              <a:t>ITK konferenssi 6.-8.4.2011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86705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94894"/>
            <a:ext cx="8229600" cy="1143000"/>
          </a:xfrm>
        </p:spPr>
        <p:txBody>
          <a:bodyPr/>
          <a:lstStyle/>
          <a:p>
            <a:r>
              <a:rPr lang="fi-FI" sz="3600" dirty="0" smtClean="0"/>
              <a:t>LOPPUKEVÄÄN 2011 TOIMINTA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0180" y="1836488"/>
            <a:ext cx="8229600" cy="4525963"/>
          </a:xfrm>
        </p:spPr>
        <p:txBody>
          <a:bodyPr/>
          <a:lstStyle/>
          <a:p>
            <a:r>
              <a:rPr lang="fi-FI" sz="2400" dirty="0" err="1" smtClean="0"/>
              <a:t>Webinaarit</a:t>
            </a:r>
            <a:r>
              <a:rPr lang="fi-FI" sz="2400" dirty="0" smtClean="0"/>
              <a:t> </a:t>
            </a:r>
          </a:p>
          <a:p>
            <a:pPr lvl="1"/>
            <a:r>
              <a:rPr lang="fi-FI" sz="2000" b="1" dirty="0" smtClean="0"/>
              <a:t>12.5. Second Lifen opetuskäyttö</a:t>
            </a:r>
          </a:p>
          <a:p>
            <a:pPr lvl="1"/>
            <a:r>
              <a:rPr lang="fi-FI" sz="2000" b="1" dirty="0" smtClean="0"/>
              <a:t>19.5. Pelit ja simulaatiot</a:t>
            </a:r>
            <a:endParaRPr lang="fi-FI" sz="2000" dirty="0" smtClean="0"/>
          </a:p>
          <a:p>
            <a:r>
              <a:rPr lang="fi-FI" sz="2400" dirty="0" smtClean="0"/>
              <a:t>Tietoiskut</a:t>
            </a:r>
          </a:p>
          <a:p>
            <a:pPr lvl="1"/>
            <a:r>
              <a:rPr lang="fi-FI" sz="2000" dirty="0" smtClean="0"/>
              <a:t>Verkoston koulut, vielä ennen Suvivirttä?</a:t>
            </a:r>
          </a:p>
          <a:p>
            <a:r>
              <a:rPr lang="fi-FI" sz="2400" dirty="0" smtClean="0"/>
              <a:t>Projektien koordinointi ja tutustuminen</a:t>
            </a:r>
          </a:p>
          <a:p>
            <a:pPr lvl="1"/>
            <a:r>
              <a:rPr lang="fi-FI" sz="2000" dirty="0" smtClean="0"/>
              <a:t>Kauniainen</a:t>
            </a:r>
          </a:p>
          <a:p>
            <a:r>
              <a:rPr lang="fi-FI" sz="2400" dirty="0" smtClean="0"/>
              <a:t>Kv. seminaarien paperit</a:t>
            </a:r>
          </a:p>
          <a:p>
            <a:pPr lvl="1"/>
            <a:r>
              <a:rPr lang="fi-FI" sz="2000" dirty="0" err="1" smtClean="0"/>
              <a:t>Online</a:t>
            </a:r>
            <a:r>
              <a:rPr lang="fi-FI" sz="2000" dirty="0" smtClean="0"/>
              <a:t> </a:t>
            </a:r>
            <a:r>
              <a:rPr lang="fi-FI" sz="2000" dirty="0" err="1" smtClean="0"/>
              <a:t>Educa</a:t>
            </a:r>
            <a:r>
              <a:rPr lang="fi-FI" sz="2000" dirty="0" smtClean="0"/>
              <a:t>, Berlin, BET, Lontoo, </a:t>
            </a:r>
          </a:p>
          <a:p>
            <a:r>
              <a:rPr lang="fi-FI" sz="2400" dirty="0" smtClean="0"/>
              <a:t>Suunnitelmat</a:t>
            </a:r>
          </a:p>
          <a:p>
            <a:pPr lvl="1"/>
            <a:r>
              <a:rPr lang="fi-FI" sz="2000" dirty="0" smtClean="0"/>
              <a:t>Koulutussuunnitelma syksyksi</a:t>
            </a:r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66314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027806"/>
            <a:ext cx="8229600" cy="1143000"/>
          </a:xfrm>
        </p:spPr>
        <p:txBody>
          <a:bodyPr/>
          <a:lstStyle/>
          <a:p>
            <a:r>
              <a:rPr lang="fi-FI" sz="3600" dirty="0" smtClean="0"/>
              <a:t>SYKSYN 2011 TOIMINTA</a:t>
            </a:r>
            <a:br>
              <a:rPr lang="fi-FI" sz="3600" dirty="0" smtClean="0"/>
            </a:b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9626" y="2087544"/>
            <a:ext cx="8686800" cy="4525963"/>
          </a:xfrm>
        </p:spPr>
        <p:txBody>
          <a:bodyPr/>
          <a:lstStyle/>
          <a:p>
            <a:r>
              <a:rPr lang="fi-FI" sz="2800" b="1" dirty="0" smtClean="0"/>
              <a:t>LÖYTÖRETKI TOISEEN MAAILMAAN – SEMINAARI</a:t>
            </a:r>
          </a:p>
          <a:p>
            <a:pPr marL="0" indent="0">
              <a:buNone/>
            </a:pPr>
            <a:r>
              <a:rPr lang="fi-FI" sz="2400" b="1" dirty="0" smtClean="0"/>
              <a:t>     to – pe 1. – 2.9.2011</a:t>
            </a:r>
          </a:p>
          <a:p>
            <a:r>
              <a:rPr lang="fi-FI" sz="2400" b="1" dirty="0" smtClean="0"/>
              <a:t>Vertaiskoulutukset</a:t>
            </a:r>
          </a:p>
          <a:p>
            <a:pPr lvl="1"/>
            <a:r>
              <a:rPr lang="fi-FI" sz="2400" dirty="0" err="1" smtClean="0"/>
              <a:t>Täsmäkoulutukset</a:t>
            </a:r>
            <a:r>
              <a:rPr lang="fi-FI" sz="2400" dirty="0" smtClean="0"/>
              <a:t> verkostoon</a:t>
            </a:r>
          </a:p>
          <a:p>
            <a:pPr lvl="1"/>
            <a:r>
              <a:rPr lang="fi-FI" sz="2400" dirty="0" smtClean="0"/>
              <a:t>Osana Osaavaa</a:t>
            </a:r>
          </a:p>
          <a:p>
            <a:r>
              <a:rPr lang="fi-FI" sz="2400" b="1" dirty="0" smtClean="0"/>
              <a:t>Open kortit</a:t>
            </a:r>
          </a:p>
          <a:p>
            <a:pPr lvl="1"/>
            <a:r>
              <a:rPr lang="fi-FI" sz="2000" b="1" dirty="0" smtClean="0"/>
              <a:t>Ohjeita piloteista ja Löytöretkestä</a:t>
            </a:r>
          </a:p>
          <a:p>
            <a:r>
              <a:rPr lang="fi-FI" sz="2400" b="1" dirty="0" smtClean="0"/>
              <a:t>Koulutusmessujen työpajat</a:t>
            </a:r>
          </a:p>
          <a:p>
            <a:pPr lvl="1"/>
            <a:r>
              <a:rPr lang="fi-FI" sz="2000" b="1" dirty="0" smtClean="0"/>
              <a:t>24.9. Petäjävesi</a:t>
            </a:r>
          </a:p>
          <a:p>
            <a:pPr lvl="1"/>
            <a:r>
              <a:rPr lang="fi-FI" sz="2000" b="1" dirty="0" smtClean="0"/>
              <a:t>1.10. Jämsä</a:t>
            </a:r>
          </a:p>
          <a:p>
            <a:endParaRPr lang="fi-FI" sz="2400" b="1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92696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On-screen Show (4:3)</PresentationFormat>
  <Paragraphs>58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Office-teema</vt:lpstr>
      <vt:lpstr>Toiminta ja suunnitelmat 2011</vt:lpstr>
      <vt:lpstr>HANKKEEN TAPAHTUMAT TÄHÄN SAAKKA </vt:lpstr>
      <vt:lpstr>Slide 3</vt:lpstr>
      <vt:lpstr>LOPPUKEVÄÄN 2011 TOIMINTA </vt:lpstr>
      <vt:lpstr>SYKSYN 2011 TOIMINTA </vt:lpstr>
    </vt:vector>
  </TitlesOfParts>
  <Company>NewTEC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Petri Lounaskorpi</dc:creator>
  <cp:lastModifiedBy>Anna</cp:lastModifiedBy>
  <cp:revision>9</cp:revision>
  <dcterms:created xsi:type="dcterms:W3CDTF">2011-05-04T14:27:34Z</dcterms:created>
  <dcterms:modified xsi:type="dcterms:W3CDTF">2011-05-10T07:59:09Z</dcterms:modified>
</cp:coreProperties>
</file>