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7" r:id="rId3"/>
    <p:sldId id="298" r:id="rId4"/>
    <p:sldId id="289" r:id="rId5"/>
    <p:sldId id="296" r:id="rId6"/>
    <p:sldId id="291" r:id="rId7"/>
    <p:sldId id="295" r:id="rId8"/>
    <p:sldId id="294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1" autoAdjust="0"/>
    <p:restoredTop sz="94718" autoAdjust="0"/>
  </p:normalViewPr>
  <p:slideViewPr>
    <p:cSldViewPr>
      <p:cViewPr>
        <p:scale>
          <a:sx n="114" d="100"/>
          <a:sy n="114" d="100"/>
        </p:scale>
        <p:origin x="-229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5885-56CE-4CDF-85EA-745288205565}" type="datetimeFigureOut">
              <a:rPr lang="fi-FI" smtClean="0"/>
              <a:pPr/>
              <a:t>8.4.2013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937A-5CBD-4CBD-81F8-73050A7833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834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000" dirty="0">
                <a:solidFill>
                  <a:srgbClr val="006DA7"/>
                </a:solidFill>
              </a:rPr>
              <a:t>4</a:t>
            </a:r>
            <a:r>
              <a:rPr lang="fi-FI" sz="4000" dirty="0" smtClean="0">
                <a:solidFill>
                  <a:srgbClr val="006DA7"/>
                </a:solidFill>
              </a:rPr>
              <a:t>. Solut rakentuvat molekyyleistä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3969060" cy="26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Solun alkuaineet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763284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Hiili C, vety H, happi O, typpi N 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>
                <a:solidFill>
                  <a:schemeClr val="tx1"/>
                </a:solidFill>
              </a:rPr>
              <a:t>Muistisääntö tärkeimmistä alkuaineista: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fi-FI" b="1" dirty="0">
                <a:solidFill>
                  <a:schemeClr val="tx1"/>
                </a:solidFill>
              </a:rPr>
              <a:t>C HOPKN’S </a:t>
            </a:r>
            <a:r>
              <a:rPr lang="fi-FI" b="1" dirty="0" err="1">
                <a:solidFill>
                  <a:schemeClr val="tx1"/>
                </a:solidFill>
              </a:rPr>
              <a:t>CaFe</a:t>
            </a:r>
            <a:r>
              <a:rPr lang="fi-FI" b="1" dirty="0">
                <a:solidFill>
                  <a:schemeClr val="tx1"/>
                </a:solidFill>
              </a:rPr>
              <a:t> Mg 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Kivennäisaineita </a:t>
            </a:r>
            <a:r>
              <a:rPr lang="fi-FI" b="1" dirty="0">
                <a:solidFill>
                  <a:schemeClr val="tx1"/>
                </a:solidFill>
              </a:rPr>
              <a:t>lisäksi mm. </a:t>
            </a:r>
            <a:r>
              <a:rPr lang="fi-FI" b="1" dirty="0" smtClean="0">
                <a:solidFill>
                  <a:schemeClr val="tx1"/>
                </a:solidFill>
              </a:rPr>
              <a:t>Na, Cl </a:t>
            </a:r>
            <a:r>
              <a:rPr lang="fi-FI" b="1" dirty="0">
                <a:solidFill>
                  <a:schemeClr val="tx1"/>
                </a:solidFill>
              </a:rPr>
              <a:t>ja I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fi-FI" b="1" dirty="0" smtClean="0">
              <a:solidFill>
                <a:schemeClr val="tx1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fi-FI" b="1" dirty="0" smtClean="0">
              <a:solidFill>
                <a:schemeClr val="tx1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fi-FI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05338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Veden merkitys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763284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Kemialliset reaktiot tapahtuvat vesiliuoksessa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Fotosynteesin raaka-aine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Liuotin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Kuljetin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Kasveja tukee nestejännitys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Lämpötilan säätely haihduttamalla</a:t>
            </a:r>
            <a:endParaRPr lang="fi-FI" b="1" dirty="0">
              <a:solidFill>
                <a:schemeClr val="tx1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fi-FI" b="1" dirty="0" smtClean="0">
              <a:solidFill>
                <a:schemeClr val="tx1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fi-FI" b="1" dirty="0" smtClean="0">
              <a:solidFill>
                <a:schemeClr val="tx1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fi-FI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Hiilihydraatit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763284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Hiiltä, happea ja vetyä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u="sng" dirty="0" smtClean="0">
                <a:solidFill>
                  <a:schemeClr val="tx1"/>
                </a:solidFill>
              </a:rPr>
              <a:t>Monosakkaridit</a:t>
            </a:r>
            <a:r>
              <a:rPr lang="fi-FI" b="1" dirty="0" smtClean="0">
                <a:solidFill>
                  <a:schemeClr val="tx1"/>
                </a:solidFill>
              </a:rPr>
              <a:t>: glukoosi, fruktoosi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u="sng" dirty="0" err="1" smtClean="0">
                <a:solidFill>
                  <a:schemeClr val="tx1"/>
                </a:solidFill>
              </a:rPr>
              <a:t>Disakkaridit</a:t>
            </a:r>
            <a:r>
              <a:rPr lang="fi-FI" b="1" u="sng" dirty="0" smtClean="0">
                <a:solidFill>
                  <a:schemeClr val="tx1"/>
                </a:solidFill>
              </a:rPr>
              <a:t>: </a:t>
            </a:r>
            <a:r>
              <a:rPr lang="fi-FI" b="1" dirty="0" smtClean="0">
                <a:solidFill>
                  <a:schemeClr val="tx1"/>
                </a:solidFill>
              </a:rPr>
              <a:t>kaksi monosakkaridia liittyneet yhteen: sakkaroosi, laktoosi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u="sng" dirty="0" smtClean="0">
                <a:solidFill>
                  <a:schemeClr val="tx1"/>
                </a:solidFill>
              </a:rPr>
              <a:t>Polysakkaridit:</a:t>
            </a:r>
            <a:r>
              <a:rPr lang="fi-FI" b="1" dirty="0" smtClean="0">
                <a:solidFill>
                  <a:schemeClr val="tx1"/>
                </a:solidFill>
              </a:rPr>
              <a:t> selluloosa, tärkkelys, glykogeeni eläimillä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92303"/>
            <a:ext cx="2128899" cy="13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0027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Lipidit eli rasva-aineet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763284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Rasvat eli </a:t>
            </a:r>
            <a:r>
              <a:rPr lang="fi-FI" b="1" dirty="0" err="1" smtClean="0">
                <a:solidFill>
                  <a:schemeClr val="tx1"/>
                </a:solidFill>
              </a:rPr>
              <a:t>triglyseridit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2200" b="1" dirty="0">
                <a:solidFill>
                  <a:schemeClr val="tx1"/>
                </a:solidFill>
              </a:rPr>
              <a:t>Energiavarasto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Eriste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fi-FI" sz="2200" b="1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Kalvolipidit solukalvossa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fi-FI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Steroidit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Mm. D-vitamiini ja sukupuolihormonit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2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454965" cy="30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34404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Proteiinit eli valkuaisaineet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417646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Rakennusosia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Entsyymejä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Rakentuvat aminohapoista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Rakenne primäärirakenteesta </a:t>
            </a:r>
            <a:r>
              <a:rPr lang="fi-FI" b="1" dirty="0" err="1" smtClean="0">
                <a:solidFill>
                  <a:schemeClr val="tx1"/>
                </a:solidFill>
              </a:rPr>
              <a:t>kvaternääri-</a:t>
            </a:r>
            <a:endParaRPr lang="fi-FI" b="1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smtClean="0">
                <a:solidFill>
                  <a:schemeClr val="tx1"/>
                </a:solidFill>
              </a:rPr>
              <a:t>  rakenteeksi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6150" y="1268760"/>
            <a:ext cx="2502024" cy="2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2831976" cy="212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52780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Nukleiinihapot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11560" y="134076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Dna ja rna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Varastoivat ja välittävät solun tärkeitä tietoja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3010644" cy="401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4602088" cy="241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77464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58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70C0"/>
                </a:solidFill>
              </a:rPr>
              <a:t>Eläinsoluja ja -kudoksia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Epiteelikudos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Side- ja tukikudos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sz="3200" b="1" dirty="0" smtClean="0">
                <a:solidFill>
                  <a:schemeClr val="tx1"/>
                </a:solidFill>
              </a:rPr>
              <a:t>    </a:t>
            </a:r>
            <a:r>
              <a:rPr lang="fi-FI" sz="2800" b="1" dirty="0" smtClean="0">
                <a:solidFill>
                  <a:schemeClr val="tx1"/>
                </a:solidFill>
              </a:rPr>
              <a:t>(mm. veri ja luu)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Lihaskudos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Hermokudos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800" b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982828" cy="29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07589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142</Words>
  <Application>Microsoft Macintosh PowerPoint</Application>
  <PresentationFormat>Näytössä katseltava diaesitys (4:3)</PresentationFormat>
  <Paragraphs>50</Paragraphs>
  <Slides>8</Slides>
  <Notes>8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/>
      <vt:lpstr>4. Solut rakentuvat molekyyleistä</vt:lpstr>
      <vt:lpstr>Solun alkuaineet</vt:lpstr>
      <vt:lpstr>Veden merkitys</vt:lpstr>
      <vt:lpstr>Hiilihydraatit</vt:lpstr>
      <vt:lpstr>Lipidit eli rasva-aineet</vt:lpstr>
      <vt:lpstr>Proteiinit eli valkuaisaineet</vt:lpstr>
      <vt:lpstr>Nukleiinihapot</vt:lpstr>
      <vt:lpstr>Eläinsoluja ja -kudoksia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44</cp:revision>
  <dcterms:created xsi:type="dcterms:W3CDTF">2013-04-08T12:09:08Z</dcterms:created>
  <dcterms:modified xsi:type="dcterms:W3CDTF">2013-04-08T12:09:46Z</dcterms:modified>
</cp:coreProperties>
</file>