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62" r:id="rId4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84" autoAdjust="0"/>
  </p:normalViewPr>
  <p:slideViewPr>
    <p:cSldViewPr snapToGrid="0" snapToObjects="1">
      <p:cViewPr varScale="1">
        <p:scale>
          <a:sx n="65" d="100"/>
          <a:sy n="65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DB32E-7883-4A44-9B53-B2C1877F45B6}" type="datetimeFigureOut">
              <a:rPr lang="fi-FI" smtClean="0"/>
              <a:t>14.5.2012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9DC5D8-F26B-3544-8199-8764732BDD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92663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A54E3-2656-BD48-87DE-E1CAF09A44C6}" type="datetimeFigureOut">
              <a:rPr lang="fi-FI" smtClean="0"/>
              <a:t>14.5.2012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5AD000-8A8C-4F4F-A2A2-1CF8836F73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85496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896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685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9326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911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352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765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6767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9469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77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18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9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tif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smtClean="0"/>
              <a:t>5.5.2011</a:t>
            </a:r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800EC-B460-044A-9AE3-909E064C727C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ovilogo.tif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16024"/>
            <a:ext cx="9144000" cy="1168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654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Toimintasuunnitelma </a:t>
            </a:r>
            <a:br>
              <a:rPr lang="fi-FI" dirty="0" smtClean="0"/>
            </a:br>
            <a:r>
              <a:rPr lang="fi-FI" dirty="0" smtClean="0"/>
              <a:t>kesä-syksy </a:t>
            </a:r>
            <a:r>
              <a:rPr lang="fi-FI" dirty="0" smtClean="0"/>
              <a:t>2012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Ohjausryhmä </a:t>
            </a:r>
          </a:p>
          <a:p>
            <a:r>
              <a:rPr lang="fi-FI" dirty="0" smtClean="0"/>
              <a:t>15.5.2012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451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199" y="2145323"/>
            <a:ext cx="8487295" cy="4350036"/>
          </a:xfrm>
        </p:spPr>
        <p:txBody>
          <a:bodyPr/>
          <a:lstStyle/>
          <a:p>
            <a:r>
              <a:rPr lang="fi-FI" sz="2400" dirty="0" smtClean="0"/>
              <a:t>21.-22.5.2012 </a:t>
            </a:r>
            <a:r>
              <a:rPr lang="fi-FI" sz="2400" dirty="0" err="1" smtClean="0"/>
              <a:t>Mobiilikesäpäivät</a:t>
            </a:r>
            <a:r>
              <a:rPr lang="fi-FI" sz="2400" dirty="0" smtClean="0"/>
              <a:t>  Hämeen kesäyliopisto, </a:t>
            </a:r>
            <a:r>
              <a:rPr lang="fi-FI" sz="2400" dirty="0" err="1" smtClean="0"/>
              <a:t>Mustiala</a:t>
            </a:r>
            <a:endParaRPr lang="fi-FI" sz="2400" dirty="0" smtClean="0"/>
          </a:p>
          <a:p>
            <a:r>
              <a:rPr lang="fi-FI" sz="2400" dirty="0" smtClean="0"/>
              <a:t>7.-9.6.2012 </a:t>
            </a:r>
            <a:r>
              <a:rPr lang="fi-FI" sz="2400" dirty="0" err="1" smtClean="0"/>
              <a:t>eTwinning-seminaari</a:t>
            </a:r>
            <a:r>
              <a:rPr lang="fi-FI" sz="2400" dirty="0" smtClean="0"/>
              <a:t>,  Liettua</a:t>
            </a:r>
          </a:p>
          <a:p>
            <a:r>
              <a:rPr lang="fi-FI" sz="2400" dirty="0" smtClean="0"/>
              <a:t>24.-25.8.2012 Keski-Suomen Osaajat -koulutusmessut Jyväskylän Paviljongissa, työskentelypajoja opettajille</a:t>
            </a:r>
          </a:p>
          <a:p>
            <a:r>
              <a:rPr lang="fi-FI" sz="2400" dirty="0" smtClean="0"/>
              <a:t>31.8.2012 Löytöretki toiseen maailmaan – seminaari Konnevesi</a:t>
            </a:r>
          </a:p>
          <a:p>
            <a:r>
              <a:rPr lang="fi-FI" sz="2400" dirty="0" smtClean="0"/>
              <a:t>4 Löytöretki-iltapäiväseminaaria Keski-Suomen alueella syksyn aikana yhteistyössä K-S Osaavan kanssa</a:t>
            </a:r>
          </a:p>
          <a:p>
            <a:r>
              <a:rPr lang="fi-FI" sz="2400" dirty="0" smtClean="0"/>
              <a:t>Löytöretki-seminaarit  kehittämishankepaikkakunnilla  suunnitteilla syksylle 2012</a:t>
            </a:r>
          </a:p>
          <a:p>
            <a:endParaRPr lang="fi-FI" sz="2400" dirty="0" smtClean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Konneveden lukio</a:t>
            </a: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2</a:t>
            </a:fld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949568"/>
            <a:ext cx="8229600" cy="1195755"/>
          </a:xfrm>
        </p:spPr>
        <p:txBody>
          <a:bodyPr/>
          <a:lstStyle/>
          <a:p>
            <a:r>
              <a:rPr lang="fi-FI" sz="3600" b="1" dirty="0" smtClean="0">
                <a:latin typeface="Cambria"/>
                <a:ea typeface="Times New Roman"/>
                <a:cs typeface="Times New Roman"/>
              </a:rPr>
              <a:t>Hankkeen tulevia toimia </a:t>
            </a:r>
            <a:br>
              <a:rPr lang="fi-FI" sz="3600" b="1" dirty="0" smtClean="0">
                <a:latin typeface="Cambria"/>
                <a:ea typeface="Times New Roman"/>
                <a:cs typeface="Times New Roman"/>
              </a:rPr>
            </a:br>
            <a:r>
              <a:rPr lang="fi-FI" sz="3600" b="1" dirty="0" smtClean="0">
                <a:latin typeface="Cambria"/>
                <a:ea typeface="Times New Roman"/>
                <a:cs typeface="Times New Roman"/>
              </a:rPr>
              <a:t>kesä-syksy 2012</a:t>
            </a:r>
            <a:r>
              <a:rPr lang="fi-FI" sz="36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/>
            </a:r>
            <a:br>
              <a:rPr lang="fi-FI" sz="36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</a:b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11591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899652"/>
            <a:ext cx="8229600" cy="1047134"/>
          </a:xfrm>
        </p:spPr>
        <p:txBody>
          <a:bodyPr/>
          <a:lstStyle/>
          <a:p>
            <a:r>
              <a:rPr lang="fi-FI" sz="3600" b="1" dirty="0">
                <a:latin typeface="Cambria"/>
                <a:ea typeface="Times New Roman"/>
                <a:cs typeface="Times New Roman"/>
              </a:rPr>
              <a:t>Hankkeen tulevia toimia </a:t>
            </a:r>
            <a:br>
              <a:rPr lang="fi-FI" sz="3600" b="1" dirty="0">
                <a:latin typeface="Cambria"/>
                <a:ea typeface="Times New Roman"/>
                <a:cs typeface="Times New Roman"/>
              </a:rPr>
            </a:br>
            <a:r>
              <a:rPr lang="fi-FI" sz="3600" b="1" dirty="0">
                <a:latin typeface="Cambria"/>
                <a:ea typeface="Times New Roman"/>
                <a:cs typeface="Times New Roman"/>
              </a:rPr>
              <a:t>kesä-syksy 2012</a:t>
            </a:r>
            <a:r>
              <a:rPr lang="fi-FI" sz="36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  <a:t/>
            </a:r>
            <a:br>
              <a:rPr lang="fi-FI" sz="3600" b="1" dirty="0">
                <a:solidFill>
                  <a:srgbClr val="4F81BD"/>
                </a:solidFill>
                <a:latin typeface="Cambria"/>
                <a:ea typeface="Times New Roman"/>
                <a:cs typeface="Times New Roman"/>
              </a:rPr>
            </a:b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094272"/>
            <a:ext cx="8229600" cy="4031892"/>
          </a:xfrm>
        </p:spPr>
        <p:txBody>
          <a:bodyPr/>
          <a:lstStyle/>
          <a:p>
            <a:r>
              <a:rPr lang="fi-FI" sz="2400" dirty="0"/>
              <a:t>Road show </a:t>
            </a:r>
            <a:r>
              <a:rPr lang="fi-FI" sz="2400" dirty="0" smtClean="0"/>
              <a:t>OTE-</a:t>
            </a:r>
            <a:r>
              <a:rPr lang="fi-FI" sz="2400" dirty="0"/>
              <a:t>, SOMY- ja </a:t>
            </a:r>
            <a:r>
              <a:rPr lang="fi-FI" sz="2400" dirty="0" err="1" smtClean="0"/>
              <a:t>OVI-hankkeet</a:t>
            </a:r>
            <a:r>
              <a:rPr lang="fi-FI" sz="2400" dirty="0" smtClean="0"/>
              <a:t>  4</a:t>
            </a:r>
            <a:r>
              <a:rPr lang="fi-FI" sz="2400" dirty="0"/>
              <a:t>.-7.9.2012 (Salla, Rovaniemi, Kemi ja Raahe)</a:t>
            </a:r>
          </a:p>
          <a:p>
            <a:r>
              <a:rPr lang="fi-FI" sz="2400" dirty="0"/>
              <a:t>Raahen VOORUMI 12.-13.10.2012</a:t>
            </a:r>
          </a:p>
          <a:p>
            <a:r>
              <a:rPr lang="fi-FI" sz="2400" dirty="0"/>
              <a:t>Road show Hämeenlinna ja  Pori 15.-17.11.2012, sekä Lappeenranta, Varsinais-Suomi ja pääkaupunkiseutu syksyn aikana </a:t>
            </a:r>
          </a:p>
          <a:p>
            <a:r>
              <a:rPr lang="fi-FI" sz="2400" dirty="0"/>
              <a:t>Kv. seminaarien paperit</a:t>
            </a:r>
          </a:p>
          <a:p>
            <a:pPr lvl="1"/>
            <a:r>
              <a:rPr lang="fi-FI" sz="2400" dirty="0" err="1"/>
              <a:t>Online</a:t>
            </a:r>
            <a:r>
              <a:rPr lang="fi-FI" sz="2400" dirty="0"/>
              <a:t> </a:t>
            </a:r>
            <a:r>
              <a:rPr lang="fi-FI" sz="2400" dirty="0" err="1"/>
              <a:t>Educa</a:t>
            </a:r>
            <a:r>
              <a:rPr lang="fi-FI" sz="2400" dirty="0"/>
              <a:t>, </a:t>
            </a:r>
            <a:r>
              <a:rPr lang="fi-FI" sz="2400" dirty="0" smtClean="0"/>
              <a:t>Berlin </a:t>
            </a:r>
            <a:r>
              <a:rPr lang="fi-FI" sz="2400" dirty="0"/>
              <a:t>28.-30.11.2012 </a:t>
            </a:r>
            <a:r>
              <a:rPr lang="fi-FI" sz="2400" dirty="0" smtClean="0"/>
              <a:t>ja BETT, Lontoo</a:t>
            </a:r>
            <a:r>
              <a:rPr lang="fi-FI" sz="2400" dirty="0"/>
              <a:t> </a:t>
            </a:r>
            <a:r>
              <a:rPr lang="fi-FI" sz="2400" dirty="0" smtClean="0"/>
              <a:t>30.1. -2.2.2013</a:t>
            </a:r>
            <a:endParaRPr lang="fi-FI" sz="2400" dirty="0"/>
          </a:p>
          <a:p>
            <a:r>
              <a:rPr lang="fi-FI" sz="2400" dirty="0" smtClean="0"/>
              <a:t>Valtakunnalliset </a:t>
            </a:r>
            <a:r>
              <a:rPr lang="fi-FI" sz="2400" dirty="0"/>
              <a:t>virtuaaliopetuksen päivät 3.-4.12.2012</a:t>
            </a:r>
          </a:p>
          <a:p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5.5.2011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Konneveden lukio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800EC-B460-044A-9AE3-909E064C727C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9385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135</Words>
  <Application>Microsoft Office PowerPoint</Application>
  <PresentationFormat>Näytössä katseltava diaesitys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Toimintasuunnitelma  kesä-syksy 2012</vt:lpstr>
      <vt:lpstr>Hankkeen tulevia toimia  kesä-syksy 2012 </vt:lpstr>
      <vt:lpstr>Hankkeen tulevia toimia  kesä-syksy 2012 </vt:lpstr>
    </vt:vector>
  </TitlesOfParts>
  <Company>NewTEC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Petri Lounaskorpi</dc:creator>
  <cp:lastModifiedBy>admin</cp:lastModifiedBy>
  <cp:revision>23</cp:revision>
  <dcterms:created xsi:type="dcterms:W3CDTF">2011-05-04T14:27:34Z</dcterms:created>
  <dcterms:modified xsi:type="dcterms:W3CDTF">2012-05-14T15:06:27Z</dcterms:modified>
</cp:coreProperties>
</file>