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5" r:id="rId2"/>
    <p:sldId id="264" r:id="rId3"/>
    <p:sldId id="262" r:id="rId4"/>
    <p:sldId id="263" r:id="rId5"/>
    <p:sldId id="266" r:id="rId6"/>
    <p:sldId id="261" r:id="rId7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22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866905-E923-463B-8AE0-6263581F6B1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smtClean="0"/>
              <a:t>. </a:t>
            </a:r>
            <a:endParaRPr lang="fi-FI" smtClean="0"/>
          </a:p>
          <a:p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smtClean="0"/>
              <a:t>Tundran kylmyydessä menestyvät vain sammalet, jäkälät ja matalat varvut. Kuva on otettu kesäkuussa mutta lunta on vielä rinteillä! </a:t>
            </a:r>
          </a:p>
          <a:p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smtClean="0"/>
              <a:t>Suomalaisessa kuusimetsässä on tiheä aluskasvillisuus, jossa on mm. varpuja ja sammalta. Keskieurooppalaisessa lehtimetsässä tiheä latvusto estää aluskasvillisuuden kehittymisen.</a:t>
            </a:r>
          </a:p>
          <a:p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mtClean="0"/>
              <a:t>Arolla puut eivät menesty niille liian pitkän kuivan kauden takia. Aroa on mm. Unkarissa ja Ukrainassa. Hedelmällinen maaperä sekä lämmin kesä mahdollistavat arolla tuottoisan viljanviljelyn.</a:t>
            </a:r>
          </a:p>
          <a:p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mtClean="0"/>
              <a:t>Välimerellä on kuiva ja kuuma kesä. Tässä ilmastossa menestyvät vain paksu(nahkea)lehtiset kasvit. Metsiä ei enää Välimeren rannikolla juuri näe, mutta alueella on aikoinaan ollut laajojakin metsiä. </a:t>
            </a:r>
          </a:p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2574-71A0-4CA4-B6C7-029B391F0A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E6F6B-0BEB-4AA2-8B87-E2024B824A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1041-4BD2-4871-B21D-EBDB4ECCB7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EB8D-728A-41BF-B8CE-5271944A512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35CAD-9E8D-4F89-9847-71473A14AE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19D3-6EFE-4C7D-9578-FBBA30A82FC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129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6951"/>
            <a:ext cx="4041775" cy="3129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C2840-C2A5-4E3D-82CE-DF1FFA2837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7B1C7-5110-49F5-AE35-0AECE478F1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7AAD-CB22-4128-AB90-BD610C12F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D43B3-94B9-4189-A174-43C044E762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9C89F-C13B-47A5-8214-0472449E2A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Users\Elukka\Documents\eOppi\eOppi_logo_e.png"/>
          <p:cNvPicPr>
            <a:picLocks noChangeAspect="1" noChangeArrowheads="1"/>
          </p:cNvPicPr>
          <p:nvPr/>
        </p:nvPicPr>
        <p:blipFill>
          <a:blip r:embed="rId13" cstate="print">
            <a:lum bright="74000" contrast="-82000"/>
          </a:blip>
          <a:srcRect/>
          <a:stretch>
            <a:fillRect/>
          </a:stretch>
        </p:blipFill>
        <p:spPr bwMode="auto">
          <a:xfrm>
            <a:off x="-36513" y="1844675"/>
            <a:ext cx="4140201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gradFill>
            <a:gsLst>
              <a:gs pos="0">
                <a:srgbClr val="3D7FCF"/>
              </a:gs>
              <a:gs pos="100000">
                <a:srgbClr val="204C8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65420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57338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DDE31F-6F7D-487C-8F41-96131FED8D5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33" name="Picture 2" descr="C:\Users\Elukka\Documents\eOppi\eOppi_logo008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88200" y="404813"/>
            <a:ext cx="16605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Users\Elukka\Documents\eOppi\eOppi_logo_e.png"/>
          <p:cNvPicPr>
            <a:picLocks noChangeAspect="1" noChangeArrowheads="1"/>
          </p:cNvPicPr>
          <p:nvPr/>
        </p:nvPicPr>
        <p:blipFill>
          <a:blip r:embed="rId3" cstate="print">
            <a:lum bright="74000" contrast="-82000"/>
          </a:blip>
          <a:srcRect/>
          <a:stretch>
            <a:fillRect/>
          </a:stretch>
        </p:blipFill>
        <p:spPr bwMode="auto">
          <a:xfrm>
            <a:off x="0" y="6165850"/>
            <a:ext cx="6826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Euroopan kasvillisuus</a:t>
            </a:r>
            <a:endParaRPr lang="fi-FI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268760"/>
            <a:ext cx="7344816" cy="499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Users\Elukka\Documents\eOppi\eOppi_logo_e.png"/>
          <p:cNvPicPr>
            <a:picLocks noChangeAspect="1" noChangeArrowheads="1"/>
          </p:cNvPicPr>
          <p:nvPr/>
        </p:nvPicPr>
        <p:blipFill>
          <a:blip r:embed="rId3" cstate="print">
            <a:lum bright="74000" contrast="-82000"/>
          </a:blip>
          <a:srcRect/>
          <a:stretch>
            <a:fillRect/>
          </a:stretch>
        </p:blipFill>
        <p:spPr bwMode="auto">
          <a:xfrm>
            <a:off x="0" y="6165850"/>
            <a:ext cx="6826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             Tundra</a:t>
            </a:r>
            <a:endParaRPr lang="fi-FI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12776"/>
            <a:ext cx="6829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Users\Elukka\Documents\eOppi\eOppi_logo_e.png"/>
          <p:cNvPicPr>
            <a:picLocks noChangeAspect="1" noChangeArrowheads="1"/>
          </p:cNvPicPr>
          <p:nvPr/>
        </p:nvPicPr>
        <p:blipFill>
          <a:blip r:embed="rId3" cstate="print">
            <a:lum bright="74000" contrast="-82000"/>
          </a:blip>
          <a:srcRect/>
          <a:stretch>
            <a:fillRect/>
          </a:stretch>
        </p:blipFill>
        <p:spPr bwMode="auto">
          <a:xfrm>
            <a:off x="0" y="6165850"/>
            <a:ext cx="6826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542088" cy="1296987"/>
          </a:xfrm>
        </p:spPr>
        <p:txBody>
          <a:bodyPr/>
          <a:lstStyle/>
          <a:p>
            <a:pPr eaLnBrk="1" hangingPunct="1"/>
            <a:r>
              <a:rPr lang="fi-FI" smtClean="0"/>
              <a:t>Havumetsä ja lehtimetsä</a:t>
            </a:r>
            <a:endParaRPr lang="fi-FI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37449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340768"/>
            <a:ext cx="34290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Users\Elukka\Documents\eOppi\eOppi_logo_e.png"/>
          <p:cNvPicPr>
            <a:picLocks noChangeAspect="1" noChangeArrowheads="1"/>
          </p:cNvPicPr>
          <p:nvPr/>
        </p:nvPicPr>
        <p:blipFill>
          <a:blip r:embed="rId3" cstate="print">
            <a:lum bright="74000" contrast="-82000"/>
          </a:blip>
          <a:srcRect/>
          <a:stretch>
            <a:fillRect/>
          </a:stretch>
        </p:blipFill>
        <p:spPr bwMode="auto">
          <a:xfrm>
            <a:off x="0" y="6165850"/>
            <a:ext cx="6826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6542088" cy="1296987"/>
          </a:xfrm>
        </p:spPr>
        <p:txBody>
          <a:bodyPr/>
          <a:lstStyle/>
          <a:p>
            <a:pPr eaLnBrk="1" hangingPunct="1"/>
            <a:r>
              <a:rPr lang="fi-FI" smtClean="0"/>
              <a:t>Aro</a:t>
            </a:r>
            <a:endParaRPr lang="fi-FI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84784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Users\Elukka\Documents\eOppi\eOppi_logo_e.png"/>
          <p:cNvPicPr>
            <a:picLocks noChangeAspect="1" noChangeArrowheads="1"/>
          </p:cNvPicPr>
          <p:nvPr/>
        </p:nvPicPr>
        <p:blipFill>
          <a:blip r:embed="rId3" cstate="print">
            <a:lum bright="74000" contrast="-82000"/>
          </a:blip>
          <a:srcRect/>
          <a:stretch>
            <a:fillRect/>
          </a:stretch>
        </p:blipFill>
        <p:spPr bwMode="auto">
          <a:xfrm>
            <a:off x="0" y="6165850"/>
            <a:ext cx="6826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   Välimerenkasvillisuus</a:t>
            </a:r>
            <a:endParaRPr lang="fi-FI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Euroopan kasvillisuusalueet</a:t>
            </a:r>
            <a:endParaRPr lang="fi-FI" smtClean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Oppi_vaale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eOppi_vaalea</Template>
  <TotalTime>232</TotalTime>
  <Words>115</Words>
  <Application>Microsoft Office PowerPoint</Application>
  <PresentationFormat>Näytössä katseltava diaesitys (4:3)</PresentationFormat>
  <Paragraphs>11</Paragraphs>
  <Slides>6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eOppi_vaalea</vt:lpstr>
      <vt:lpstr>Euroopan kasvillisuus</vt:lpstr>
      <vt:lpstr>             Tundra</vt:lpstr>
      <vt:lpstr>Havumetsä ja lehtimetsä</vt:lpstr>
      <vt:lpstr>Aro</vt:lpstr>
      <vt:lpstr>   Välimerenkasvillisuus</vt:lpstr>
      <vt:lpstr>Euroopan kasvillisuusalueet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Havumetsä ja lehtimetsä</dc:title>
  <dc:creator>Simo Veistola</dc:creator>
  <cp:lastModifiedBy>veisim</cp:lastModifiedBy>
  <cp:revision>17</cp:revision>
  <dcterms:created xsi:type="dcterms:W3CDTF">2012-08-28T10:18:15Z</dcterms:created>
  <dcterms:modified xsi:type="dcterms:W3CDTF">2012-09-10T07:37:52Z</dcterms:modified>
</cp:coreProperties>
</file>