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020-81B1-41CC-8650-6DEA1D6A5AB0}" type="datetimeFigureOut">
              <a:rPr lang="fi-FI" smtClean="0"/>
              <a:t>6.2.2013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B908-BCBF-40F2-954D-D6F1A019E6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108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020-81B1-41CC-8650-6DEA1D6A5AB0}" type="datetimeFigureOut">
              <a:rPr lang="fi-FI" smtClean="0"/>
              <a:t>6.2.2013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B908-BCBF-40F2-954D-D6F1A019E6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2072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020-81B1-41CC-8650-6DEA1D6A5AB0}" type="datetimeFigureOut">
              <a:rPr lang="fi-FI" smtClean="0"/>
              <a:t>6.2.2013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B908-BCBF-40F2-954D-D6F1A019E6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7363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020-81B1-41CC-8650-6DEA1D6A5AB0}" type="datetimeFigureOut">
              <a:rPr lang="fi-FI" smtClean="0"/>
              <a:t>6.2.2013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B908-BCBF-40F2-954D-D6F1A019E6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4952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020-81B1-41CC-8650-6DEA1D6A5AB0}" type="datetimeFigureOut">
              <a:rPr lang="fi-FI" smtClean="0"/>
              <a:t>6.2.2013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B908-BCBF-40F2-954D-D6F1A019E6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723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020-81B1-41CC-8650-6DEA1D6A5AB0}" type="datetimeFigureOut">
              <a:rPr lang="fi-FI" smtClean="0"/>
              <a:t>6.2.2013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B908-BCBF-40F2-954D-D6F1A019E6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528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020-81B1-41CC-8650-6DEA1D6A5AB0}" type="datetimeFigureOut">
              <a:rPr lang="fi-FI" smtClean="0"/>
              <a:t>6.2.2013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B908-BCBF-40F2-954D-D6F1A019E6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641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020-81B1-41CC-8650-6DEA1D6A5AB0}" type="datetimeFigureOut">
              <a:rPr lang="fi-FI" smtClean="0"/>
              <a:t>6.2.2013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B908-BCBF-40F2-954D-D6F1A019E6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2418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020-81B1-41CC-8650-6DEA1D6A5AB0}" type="datetimeFigureOut">
              <a:rPr lang="fi-FI" smtClean="0"/>
              <a:t>6.2.2013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B908-BCBF-40F2-954D-D6F1A019E6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0892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020-81B1-41CC-8650-6DEA1D6A5AB0}" type="datetimeFigureOut">
              <a:rPr lang="fi-FI" smtClean="0"/>
              <a:t>6.2.2013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B908-BCBF-40F2-954D-D6F1A019E6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6516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0020-81B1-41CC-8650-6DEA1D6A5AB0}" type="datetimeFigureOut">
              <a:rPr lang="fi-FI" smtClean="0"/>
              <a:t>6.2.2013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B908-BCBF-40F2-954D-D6F1A019E6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2453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F0020-81B1-41CC-8650-6DEA1D6A5AB0}" type="datetimeFigureOut">
              <a:rPr lang="fi-FI" smtClean="0"/>
              <a:t>6.2.2013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7B908-BCBF-40F2-954D-D6F1A019E6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856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Otsikko 1"/>
          <p:cNvSpPr>
            <a:spLocks noGrp="1"/>
          </p:cNvSpPr>
          <p:nvPr>
            <p:ph type="title"/>
          </p:nvPr>
        </p:nvSpPr>
        <p:spPr>
          <a:xfrm>
            <a:off x="4643438" y="0"/>
            <a:ext cx="4321175" cy="1773238"/>
          </a:xfrm>
        </p:spPr>
        <p:txBody>
          <a:bodyPr/>
          <a:lstStyle/>
          <a:p>
            <a:pPr eaLnBrk="1" hangingPunct="1"/>
            <a:r>
              <a:rPr lang="fi-FI" smtClean="0">
                <a:latin typeface="Calibri" pitchFamily="34" charset="0"/>
                <a:cs typeface="Arial" charset="0"/>
              </a:rPr>
              <a:t>Euroopan</a:t>
            </a:r>
            <a:br>
              <a:rPr lang="fi-FI" smtClean="0">
                <a:latin typeface="Calibri" pitchFamily="34" charset="0"/>
                <a:cs typeface="Arial" charset="0"/>
              </a:rPr>
            </a:br>
            <a:r>
              <a:rPr lang="fi-FI" smtClean="0">
                <a:latin typeface="Calibri" pitchFamily="34" charset="0"/>
                <a:cs typeface="Arial" charset="0"/>
              </a:rPr>
              <a:t> talousliitot 1970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i-FI" dirty="0" smtClean="0">
              <a:latin typeface="Calibri" pitchFamily="34" charset="0"/>
              <a:cs typeface="Calibri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i-FI" dirty="0" smtClean="0">
              <a:latin typeface="Calibri" pitchFamily="34" charset="0"/>
              <a:cs typeface="Calibri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i-FI" dirty="0" smtClean="0">
              <a:latin typeface="Calibri" pitchFamily="34" charset="0"/>
              <a:cs typeface="Calibri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i-FI" dirty="0" smtClean="0">
              <a:latin typeface="Calibri" pitchFamily="34" charset="0"/>
              <a:cs typeface="Calibri" pitchFamily="34" charset="0"/>
            </a:endParaRPr>
          </a:p>
          <a:p>
            <a:pPr lvl="8">
              <a:defRPr/>
            </a:pPr>
            <a:endParaRPr lang="fi-FI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asakylkinen kolmio 4"/>
          <p:cNvSpPr/>
          <p:nvPr/>
        </p:nvSpPr>
        <p:spPr>
          <a:xfrm>
            <a:off x="179388" y="2420938"/>
            <a:ext cx="4000500" cy="3357562"/>
          </a:xfrm>
          <a:prstGeom prst="triangle">
            <a:avLst>
              <a:gd name="adj" fmla="val 479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4000" dirty="0"/>
              <a:t>EEC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/>
              <a:t>Länsi-Saksa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/>
              <a:t>Ranska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/>
              <a:t>Alankomaat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/>
              <a:t>Belgia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/>
              <a:t>Luxemburg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/>
              <a:t>Italia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/>
          </a:p>
        </p:txBody>
      </p:sp>
      <p:sp>
        <p:nvSpPr>
          <p:cNvPr id="6" name="Tasakylkinen kolmio 5"/>
          <p:cNvSpPr/>
          <p:nvPr/>
        </p:nvSpPr>
        <p:spPr>
          <a:xfrm>
            <a:off x="4716463" y="2420938"/>
            <a:ext cx="3816350" cy="3455987"/>
          </a:xfrm>
          <a:prstGeom prst="triangle">
            <a:avLst>
              <a:gd name="adj" fmla="val 506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4000" dirty="0"/>
              <a:t>SEV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dirty="0"/>
              <a:t>Neuvostoliitto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dirty="0"/>
              <a:t>Itä-Saksa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dirty="0"/>
              <a:t>Puola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dirty="0"/>
              <a:t>Tšekkoslovakia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dirty="0"/>
              <a:t>Unkari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dirty="0"/>
              <a:t>Romania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dirty="0"/>
              <a:t>Bulgaria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2916238" y="1341438"/>
            <a:ext cx="2928937" cy="3429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3600" dirty="0"/>
              <a:t>EFTA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/>
              <a:t>Iso-Britannia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/>
              <a:t>Irlanti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/>
              <a:t>Sveitsi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/>
              <a:t>Itävalta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/>
              <a:t>Tanska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/>
              <a:t>Norja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/>
              <a:t>Ruotsi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/>
              <a:t>Islanti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/>
              <a:t>Suomi</a:t>
            </a:r>
          </a:p>
        </p:txBody>
      </p:sp>
      <p:sp>
        <p:nvSpPr>
          <p:cNvPr id="25607" name="Dian numeron paikkamerkki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08F701F-E7A0-4531-B945-7290E02C97A1}" type="slidenum">
              <a:rPr lang="fi-FI" smtClean="0"/>
              <a:pPr>
                <a:defRPr/>
              </a:pPr>
              <a:t>1</a:t>
            </a:fld>
            <a:endParaRPr lang="fi-FI" dirty="0" smtClean="0"/>
          </a:p>
        </p:txBody>
      </p:sp>
      <p:sp>
        <p:nvSpPr>
          <p:cNvPr id="25608" name="Alatunnisteen paikkamerkki 9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smtClean="0">
                <a:solidFill>
                  <a:srgbClr val="800000"/>
                </a:solidFill>
              </a:rPr>
              <a:t>Kansalainen ja Eurooppa</a:t>
            </a:r>
          </a:p>
        </p:txBody>
      </p:sp>
      <p:pic>
        <p:nvPicPr>
          <p:cNvPr id="25609" name="Kuv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88913"/>
            <a:ext cx="463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2180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3200" smtClean="0">
                <a:latin typeface="Calibri" pitchFamily="34" charset="0"/>
                <a:cs typeface="Arial" charset="0"/>
              </a:rPr>
              <a:t>Kartta Euroopan talousliitoista vuodelta 1988</a:t>
            </a:r>
          </a:p>
        </p:txBody>
      </p:sp>
      <p:sp>
        <p:nvSpPr>
          <p:cNvPr id="26628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C33823D-4DD8-454C-9EED-06ED6F28839F}" type="slidenum">
              <a:rPr lang="fi-FI" smtClean="0"/>
              <a:pPr>
                <a:defRPr/>
              </a:pPr>
              <a:t>2</a:t>
            </a:fld>
            <a:endParaRPr lang="fi-FI" dirty="0" smtClean="0"/>
          </a:p>
        </p:txBody>
      </p:sp>
      <p:sp>
        <p:nvSpPr>
          <p:cNvPr id="2" name="Alatunnisteen paikkamerkki 5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smtClean="0">
                <a:solidFill>
                  <a:srgbClr val="800000"/>
                </a:solidFill>
              </a:rPr>
              <a:t>Kansalainen ja Eurooppa</a:t>
            </a:r>
          </a:p>
        </p:txBody>
      </p:sp>
      <p:pic>
        <p:nvPicPr>
          <p:cNvPr id="26629" name="Kuv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404813"/>
            <a:ext cx="463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Kuva 6" descr="2000px-Europe_1988_svg copy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784"/>
            <a:ext cx="6264275" cy="457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3836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Näytössä katseltava diaesitys (4:3)</PresentationFormat>
  <Paragraphs>37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Euroopan  talousliitot 1970</vt:lpstr>
      <vt:lpstr>Kartta Euroopan talousliitoista vuodelta 1988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Euroopan  talousliitot 1970</dc:title>
  <dc:creator>Arto Huhtanen</dc:creator>
  <cp:lastModifiedBy>Arto Huhtanen</cp:lastModifiedBy>
  <cp:revision>1</cp:revision>
  <dcterms:created xsi:type="dcterms:W3CDTF">2013-02-06T10:29:57Z</dcterms:created>
  <dcterms:modified xsi:type="dcterms:W3CDTF">2013-02-06T10:30:32Z</dcterms:modified>
</cp:coreProperties>
</file>