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56" r:id="rId2"/>
    <p:sldId id="283" r:id="rId3"/>
    <p:sldId id="289" r:id="rId4"/>
    <p:sldId id="291" r:id="rId5"/>
    <p:sldId id="295" r:id="rId6"/>
    <p:sldId id="294" r:id="rId7"/>
    <p:sldId id="29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3. Solut muodostavat solukkoja ja kudoksia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690485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017" y="26064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Kasvin perusrakenne</a:t>
            </a:r>
            <a:endParaRPr lang="fi" dirty="0">
              <a:solidFill>
                <a:srgbClr val="006DA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8523"/>
            <a:ext cx="3168352" cy="42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6109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Kasvisoluja ja -solukkoja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76328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Perussolukko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Rajoitus- eli pintasolukko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Johtosolukko: </a:t>
            </a:r>
            <a:r>
              <a:rPr lang="fi-FI" sz="2800" b="1" dirty="0" smtClean="0">
                <a:solidFill>
                  <a:schemeClr val="tx1"/>
                </a:solidFill>
              </a:rPr>
              <a:t>kuljettaa mm. vettä ja yhteyttämistuotteita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Tuki- ja vahvikesolukko: </a:t>
            </a:r>
            <a:r>
              <a:rPr lang="fi-FI" sz="2800" b="1" dirty="0" smtClean="0">
                <a:solidFill>
                  <a:schemeClr val="tx1"/>
                </a:solidFill>
              </a:rPr>
              <a:t>tukee ja suojaa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Eritesolukko: </a:t>
            </a:r>
            <a:r>
              <a:rPr lang="fi-FI" sz="2800" b="1" dirty="0" smtClean="0">
                <a:solidFill>
                  <a:schemeClr val="tx1"/>
                </a:solidFill>
              </a:rPr>
              <a:t>esimerkiksi mesi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Veden kulku kasvissa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3600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Monilla kasveilla sienijuuri auttaa veden hankinnassa: sieni antaa kasville vettä.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538"/>
            <a:ext cx="4680520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2780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Veden kulku kasvissa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Haihtumisimu 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Veden koheesio ja adheesio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Juuripaine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835" y="3419913"/>
            <a:ext cx="3432043" cy="25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1584176" cy="19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7464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589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70C0"/>
                </a:solidFill>
              </a:rPr>
              <a:t>Eläinsoluja ja -kudoksia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39552" y="170080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Epiteelikudos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Side- ja tukikudos 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sz="3200" b="1" dirty="0" smtClean="0">
                <a:solidFill>
                  <a:schemeClr val="tx1"/>
                </a:solidFill>
              </a:rPr>
              <a:t>    </a:t>
            </a:r>
            <a:r>
              <a:rPr lang="fi-FI" sz="2800" b="1" dirty="0" smtClean="0">
                <a:solidFill>
                  <a:schemeClr val="tx1"/>
                </a:solidFill>
              </a:rPr>
              <a:t>(mm. veri ja luu)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Lihaskudos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3200" b="1" dirty="0" smtClean="0">
                <a:solidFill>
                  <a:schemeClr val="tx1"/>
                </a:solidFill>
              </a:rPr>
              <a:t>Hermokudos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8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982828" cy="29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7589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" dirty="0" smtClean="0">
                <a:solidFill>
                  <a:srgbClr val="006DA7"/>
                </a:solidFill>
              </a:rPr>
              <a:t>Esitumaiset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51845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Yksisoluisia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Yksinkertainen solu-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   rakenne</a:t>
            </a:r>
          </a:p>
          <a:p>
            <a:pPr>
              <a:buClr>
                <a:schemeClr val="tx1"/>
              </a:buClr>
              <a:buSzPct val="100000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Bakteerit ja arkit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fi-FI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fi-FI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73937"/>
            <a:ext cx="4488160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9659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92</Words>
  <Application>Microsoft Macintosh PowerPoint</Application>
  <PresentationFormat>Näytössä katseltava diaesitys (4:3)</PresentationFormat>
  <Paragraphs>27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3. Solut muodostavat solukkoja ja kudoksia</vt:lpstr>
      <vt:lpstr>Kasvin perusrakenne</vt:lpstr>
      <vt:lpstr>Kasvisoluja ja -solukkoja</vt:lpstr>
      <vt:lpstr>Veden kulku kasvissa</vt:lpstr>
      <vt:lpstr>Veden kulku kasvissa</vt:lpstr>
      <vt:lpstr>Eläinsoluja ja -kudoksia</vt:lpstr>
      <vt:lpstr>Esitumaiset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41</cp:revision>
  <dcterms:created xsi:type="dcterms:W3CDTF">2013-04-08T12:04:30Z</dcterms:created>
  <dcterms:modified xsi:type="dcterms:W3CDTF">2013-04-08T12:04:58Z</dcterms:modified>
</cp:coreProperties>
</file>